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6460-1571-49CE-82F8-F29BF5B21F9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2391-E5B0-410E-AF91-FD13D94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6095880"/>
            <a:ext cx="9143640" cy="76176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Picture 10"/>
          <p:cNvPicPr/>
          <p:nvPr/>
        </p:nvPicPr>
        <p:blipFill>
          <a:blip r:embed="rId14"/>
          <a:stretch/>
        </p:blipFill>
        <p:spPr>
          <a:xfrm>
            <a:off x="457200" y="6248520"/>
            <a:ext cx="3352320" cy="45360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747400" y="63244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0"/>
            <a:ext cx="9143640" cy="182844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3"/>
          <p:cNvPicPr/>
          <p:nvPr/>
        </p:nvPicPr>
        <p:blipFill>
          <a:blip r:embed="rId14"/>
          <a:stretch/>
        </p:blipFill>
        <p:spPr>
          <a:xfrm>
            <a:off x="457200" y="689040"/>
            <a:ext cx="5028840" cy="68220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99160" y="12952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533520" y="2514600"/>
            <a:ext cx="6629040" cy="1066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30" b="0" strike="noStrike" spc="-1">
                <a:solidFill>
                  <a:srgbClr val="F2BF49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095880"/>
            <a:ext cx="9143640" cy="76176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457200" y="6248520"/>
            <a:ext cx="3352320" cy="453600"/>
          </a:xfrm>
          <a:prstGeom prst="rect">
            <a:avLst/>
          </a:prstGeom>
          <a:ln w="936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747400" y="63244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630" b="0" strike="noStrike" spc="-1">
                <a:solidFill>
                  <a:srgbClr val="CE1126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Sixth Outline Level</a:t>
            </a:r>
          </a:p>
          <a:p>
            <a:pPr marL="257040" indent="-25668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Seventh Outline LevelClick to edit Master text styles</a:t>
            </a:r>
          </a:p>
          <a:p>
            <a:pPr marL="557280" lvl="1" indent="-21384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3520" y="2514600"/>
            <a:ext cx="7147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30" spc="-1" dirty="0">
                <a:solidFill>
                  <a:srgbClr val="F2BF49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Creating a Simple Simulation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33520" y="3581280"/>
            <a:ext cx="624816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Matt Schramm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View Simulation 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ParaView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Open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ParaView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, Import both dump files, and rename them to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Signle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and MPI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CD173-75AD-4B36-A02D-A80C3D1AD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2" t="11252" r="60194" b="20399"/>
          <a:stretch/>
        </p:blipFill>
        <p:spPr>
          <a:xfrm>
            <a:off x="2016092" y="1847211"/>
            <a:ext cx="6355550" cy="41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66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 Single Core vs MPI runs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Single Core – Notice uniformly distributed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D9E2E-5CFF-4B6F-9A0D-9C6D63BEE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8" t="11251" r="60194" b="23161"/>
          <a:stretch/>
        </p:blipFill>
        <p:spPr>
          <a:xfrm>
            <a:off x="2077375" y="1664255"/>
            <a:ext cx="7066625" cy="44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06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 Single Core vs MPI runs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Multicore – Notice the separate packings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D2AD6-E173-4E8B-B1FD-00562F19B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8" t="11941" r="60194" b="23161"/>
          <a:stretch/>
        </p:blipFill>
        <p:spPr>
          <a:xfrm>
            <a:off x="2086253" y="1723146"/>
            <a:ext cx="7057748" cy="43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21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Creating a New Simulation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Using the shortcut you previously created, navigate to the tutorial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shortcut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LIGGGHTS_Flexible_Fibers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examples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BondPackage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Tutorials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Single_Tests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Make a new folder by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mkdir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simple_sim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Change to the new directory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cd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simple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_sim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Create a new file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touch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in.liggghts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Open this file in a txt editor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Starting the Script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Defining the type of 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atoms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atom_style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hybrid granular bond/gran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n_bondtypes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1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bonds_per_atom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6</a:t>
            </a:r>
            <a:b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atom_modify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map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arrayhard_particles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yes # For high young’s modulus</a:t>
            </a:r>
          </a:p>
          <a:p>
            <a:pPr marL="108000">
              <a:buClr>
                <a:srgbClr val="000000"/>
              </a:buClr>
              <a:buSzPct val="45000"/>
            </a:pPr>
            <a:endParaRPr lang="en-US" sz="1200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Turn off newton’s 3</a:t>
            </a:r>
            <a:r>
              <a:rPr lang="en-US" b="0" strike="noStrike" spc="-1" baseline="30000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rd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law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newton off</a:t>
            </a:r>
            <a:b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communicate single vel yes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boundaries as fixed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boundary f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</a:t>
            </a:r>
            <a:endParaRPr lang="en-US" sz="1400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units to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units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</a:t>
            </a:r>
            <a:endParaRPr lang="en-US" sz="1400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Create the simulation domain and state there is one type of atom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region domain block 0.0 0.125 0.0 0.125 -0.01 0.10</a:t>
            </a:r>
            <a:b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create_box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1 domain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1570281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Adding Physics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Give the contact model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pair_style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gran model hertz tangential history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Give the bond model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bond_style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gran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the bin size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neighbor 0.001 bin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Tell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to update the neighbor list every time step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neigh_modify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delay 0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contact coefficients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pair_coeff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* * # contact physics do not need coefficients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bond coefficients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bond_coeff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1 1.0 0.0 4.0e9 2.0e8 1 0.01 1 1.0e16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1.0e16</a:t>
            </a:r>
            <a:endParaRPr lang="en-US" sz="1400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2544927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Setting Material Properties, Adding a Wall, Add Gravity, and Set the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Integration Scheme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Setting properties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m1 all property/global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youngsModulus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peratomtype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4.0e9</a:t>
            </a:r>
            <a:b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m2 all property/global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poissonsRatio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peratomtype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0.3</a:t>
            </a:r>
            <a:b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m3 all property/global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coefficientRestitution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peratomtypepair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1 0.5</a:t>
            </a:r>
            <a:b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m4 all property/global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coefficientFriction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peratomtypepair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1 0.1</a:t>
            </a:r>
            <a:endParaRPr lang="en-US" sz="1400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Place the floor for the simulation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floor all wall/gran model hertz tangential history primitive type 1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zplane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0.0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Add gravity in the z-direction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grav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all gravity 9.81 vector 0.0 0.0 -1.0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Use velocity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verlet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to update the simulation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integr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all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nve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/sphere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the time step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timestep 1.0e-6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21210530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Build Particle Template and Set Particle Insertion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848721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the fiber template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pts all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articletemplate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/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multiplespheres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15485863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atom_type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1 density constant 2500 &amp; 	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nspheres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5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ntry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50000 spheres &amp;</a:t>
            </a:r>
            <a:b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	0.000 0.0 0.0 0.001 &amp;</a:t>
            </a:r>
            <a:b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	0.002 0.0 0.0 0.001 &amp;</a:t>
            </a:r>
            <a:b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	0.004 0.0 0.0 0.001 &amp;</a:t>
            </a:r>
            <a:b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	0.006 0.0 0.0 0.001 &amp;</a:t>
            </a:r>
            <a:b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	0.008 0.0 0.0 0.001 &amp;</a:t>
            </a:r>
            <a:b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	bonded yes</a:t>
            </a:r>
            <a:endParaRPr lang="en-US" sz="1400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particle distribution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pdd1 all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particledistribution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/discrete 32452843 1 pts1 1.0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Create insertion region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region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fill_box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block 0.0 0.125 0.0 0.125 0.0065 0.07 units box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Give insertion information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ins all insert/pack seed 32452867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distributiontemplate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pdd1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maxattempt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500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insert_every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once &amp;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overlapcheck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yes orientation random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all_in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yes vel constant 0.0 0.0 0.0 &amp;</a:t>
            </a:r>
            <a:b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region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fill_box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particles_in_region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500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ntry_mc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10000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check_dist_from_subdomain_border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no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158506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Output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output to the screen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thermo_style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custom step atoms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numbond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cpu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cpuremain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ke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Print output every 1000 steps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thermo 1000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Ignore atoms that leave the domain and do not normalize output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thermo_modify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lost ignore norm no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Create post folder for file output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shell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mkdir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post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 particle dump output for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ParaView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dump 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dmp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all custom 1000 post/damp*.</a:t>
            </a:r>
            <a:r>
              <a:rPr lang="en-US" sz="1400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sz="14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id type x y z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vx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vy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vz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fx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fy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fz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omegax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omegay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&amp;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omegaz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radius</a:t>
            </a:r>
            <a:endParaRPr lang="en-US" sz="1400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1222631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Bond the Particles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40046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Run once to insert the 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atoms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run 1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Create fix to bond atoms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bondcr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all bond/create/gran 1 1 1 0.002001 1 6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 atoms to make particles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run 1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Do not allow any more bonds to form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fix_modify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bondcr</a:t>
            </a: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every 0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Run the simulation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z="1400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run 250000 </a:t>
            </a:r>
            <a:r>
              <a:rPr lang="en-US" sz="1400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upto</a:t>
            </a:r>
            <a:endParaRPr lang="en-US" sz="1400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Save script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3124241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 the Simulation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From the command line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, run the script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–in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in.script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After the simulation ends, move post to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post_single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mv post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post_single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Now run your script using MPI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mpirun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–n 4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–in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in.script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After simulation ends, move post to post _MPI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mv post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post_MPI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3178946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ABE slide master</Template>
  <TotalTime>9087</TotalTime>
  <Words>134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Symbol</vt:lpstr>
      <vt:lpstr>Times</vt:lpstr>
      <vt:lpstr>Times New Roman</vt:lpstr>
      <vt:lpstr>Univers 65 Bold</vt:lpstr>
      <vt:lpstr>Univers 67 CondensedBold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Discrete Element Method</dc:title>
  <dc:creator>mschramm</dc:creator>
  <cp:lastModifiedBy>matt schramm</cp:lastModifiedBy>
  <cp:revision>211</cp:revision>
  <dcterms:created xsi:type="dcterms:W3CDTF">2017-01-30T15:00:03Z</dcterms:created>
  <dcterms:modified xsi:type="dcterms:W3CDTF">2018-12-06T04:52:19Z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Iowa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1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