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96460-1571-49CE-82F8-F29BF5B21F9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D2391-E5B0-410E-AF91-FD13D94C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7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38080" y="32158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7422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069640" y="106632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2069640" y="1066320"/>
            <a:ext cx="5156640" cy="411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80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422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32158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8080" y="32158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7422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380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2069640" y="106632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2069640" y="1066320"/>
            <a:ext cx="5156640" cy="411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8380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742280" y="32158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742280" y="1066680"/>
            <a:ext cx="371808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3215880"/>
            <a:ext cx="761976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950" b="0" strike="noStrike" spc="-1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6095880"/>
            <a:ext cx="9143640" cy="761760"/>
          </a:xfrm>
          <a:prstGeom prst="rect">
            <a:avLst/>
          </a:prstGeom>
          <a:solidFill>
            <a:srgbClr val="CE112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" name="Picture 10"/>
          <p:cNvPicPr/>
          <p:nvPr/>
        </p:nvPicPr>
        <p:blipFill>
          <a:blip r:embed="rId14"/>
          <a:stretch/>
        </p:blipFill>
        <p:spPr>
          <a:xfrm>
            <a:off x="457200" y="6248520"/>
            <a:ext cx="3352320" cy="453600"/>
          </a:xfrm>
          <a:prstGeom prst="rect">
            <a:avLst/>
          </a:prstGeom>
          <a:ln w="936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212760" y="3489480"/>
            <a:ext cx="184320" cy="36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5747400" y="6324480"/>
            <a:ext cx="3274920" cy="2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nivers 65 Bold"/>
              </a:rPr>
              <a:t>Agricultural and Biosystems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0"/>
            <a:ext cx="9143640" cy="1828440"/>
          </a:xfrm>
          <a:prstGeom prst="rect">
            <a:avLst/>
          </a:prstGeom>
          <a:solidFill>
            <a:srgbClr val="CE112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Picture 3"/>
          <p:cNvPicPr/>
          <p:nvPr/>
        </p:nvPicPr>
        <p:blipFill>
          <a:blip r:embed="rId14"/>
          <a:stretch/>
        </p:blipFill>
        <p:spPr>
          <a:xfrm>
            <a:off x="457200" y="689040"/>
            <a:ext cx="5028840" cy="682200"/>
          </a:xfrm>
          <a:prstGeom prst="rect">
            <a:avLst/>
          </a:prstGeom>
          <a:ln w="9360">
            <a:noFill/>
          </a:ln>
        </p:spPr>
      </p:pic>
      <p:sp>
        <p:nvSpPr>
          <p:cNvPr id="6" name="CustomShape 5"/>
          <p:cNvSpPr/>
          <p:nvPr/>
        </p:nvSpPr>
        <p:spPr>
          <a:xfrm>
            <a:off x="212760" y="3489480"/>
            <a:ext cx="184320" cy="36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299160" y="1295280"/>
            <a:ext cx="3274920" cy="2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nivers 65 Bold"/>
              </a:rPr>
              <a:t>Agricultural and Biosystems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533520" y="2514600"/>
            <a:ext cx="6629040" cy="10663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630" b="0" strike="noStrike" spc="-1">
                <a:solidFill>
                  <a:srgbClr val="F2BF49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095880"/>
            <a:ext cx="9143640" cy="761760"/>
          </a:xfrm>
          <a:prstGeom prst="rect">
            <a:avLst/>
          </a:prstGeom>
          <a:solidFill>
            <a:srgbClr val="CE112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Picture 10"/>
          <p:cNvPicPr/>
          <p:nvPr/>
        </p:nvPicPr>
        <p:blipFill>
          <a:blip r:embed="rId14"/>
          <a:stretch/>
        </p:blipFill>
        <p:spPr>
          <a:xfrm>
            <a:off x="457200" y="6248520"/>
            <a:ext cx="3352320" cy="453600"/>
          </a:xfrm>
          <a:prstGeom prst="rect">
            <a:avLst/>
          </a:prstGeom>
          <a:ln w="9360"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212760" y="3489480"/>
            <a:ext cx="184320" cy="36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5747400" y="6324480"/>
            <a:ext cx="3274920" cy="2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nivers 65 Bold"/>
              </a:rPr>
              <a:t>Agricultural and Biosystems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152280"/>
            <a:ext cx="77720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630" b="0" strike="noStrike" spc="-1">
                <a:solidFill>
                  <a:srgbClr val="CE1126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838080" y="1066680"/>
            <a:ext cx="7619760" cy="4114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Sixth Outline Level</a:t>
            </a:r>
          </a:p>
          <a:p>
            <a:pPr marL="257040" indent="-256680">
              <a:lnSpc>
                <a:spcPct val="100000"/>
              </a:lnSpc>
              <a:buClr>
                <a:srgbClr val="CE1126"/>
              </a:buClr>
              <a:buSzPct val="80000"/>
              <a:buFont typeface="Times"/>
              <a:buChar char="•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Seventh Outline LevelClick to edit Master text styles</a:t>
            </a:r>
          </a:p>
          <a:p>
            <a:pPr marL="557280" lvl="1" indent="-213840">
              <a:lnSpc>
                <a:spcPct val="100000"/>
              </a:lnSpc>
              <a:buClr>
                <a:srgbClr val="CE1126"/>
              </a:buClr>
              <a:buSzPct val="80000"/>
              <a:buFont typeface="Times"/>
              <a:buChar char="•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Second level</a:t>
            </a:r>
          </a:p>
          <a:p>
            <a:pPr marL="857160" lvl="2" indent="-171000">
              <a:lnSpc>
                <a:spcPct val="100000"/>
              </a:lnSpc>
              <a:buClr>
                <a:srgbClr val="CE1126"/>
              </a:buClr>
              <a:buSzPct val="80000"/>
              <a:buFont typeface="Times"/>
              <a:buChar char="•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Third level</a:t>
            </a:r>
          </a:p>
          <a:p>
            <a:pPr marL="1200240" lvl="3" indent="-171000">
              <a:lnSpc>
                <a:spcPct val="100000"/>
              </a:lnSpc>
              <a:buClr>
                <a:srgbClr val="CE1126"/>
              </a:buClr>
              <a:buSzPct val="80000"/>
              <a:buFont typeface="Times"/>
              <a:buChar char="•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Fourth level</a:t>
            </a:r>
          </a:p>
          <a:p>
            <a:pPr marL="1542960" lvl="4" indent="-171000">
              <a:lnSpc>
                <a:spcPct val="100000"/>
              </a:lnSpc>
              <a:buClr>
                <a:srgbClr val="CE1126"/>
              </a:buClr>
              <a:buSzPct val="80000"/>
              <a:buFont typeface="Times"/>
              <a:buChar char="•"/>
            </a:pPr>
            <a:r>
              <a:rPr lang="en-US" sz="1950" b="0" strike="noStrike" spc="-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33520" y="2514600"/>
            <a:ext cx="714744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630" spc="-1" dirty="0">
                <a:solidFill>
                  <a:srgbClr val="F2BF49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Running the Shear Cell Simulation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33520" y="3581280"/>
            <a:ext cx="624816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Matt Schramm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Open Shear Cell Example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Using the shortcut you previously created, navigate to the tutorial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shortcut -&gt;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LIGGGHTS_Flexible_Fibers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-&gt; examples -&gt;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BondPackage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-&gt; Tutorials -&gt;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Single_Tests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-&gt;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shear_box</a:t>
            </a: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Three files to 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Generate the packing (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in.insert_particles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)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Settle the particles (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in.settle_particles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)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Shear the box (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in.shear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)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File shows the use of 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Writing restart files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Reading restart files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Restarting from a crash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Writing loops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If statements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Running the Example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A input script can be ran by running the following commands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liggghts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–in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in.insert_particles</a:t>
            </a: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liggghts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–in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in.settle_particles</a:t>
            </a: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liggghts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 –in </a:t>
            </a:r>
            <a:r>
              <a:rPr lang="en-US" spc="-1" dirty="0" err="1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in.shear</a:t>
            </a:r>
            <a:b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</a:b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LIGGGHTS will now read 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and interpret your input scripts</a:t>
            </a: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</p:spTree>
    <p:extLst>
      <p:ext uri="{BB962C8B-B14F-4D97-AF65-F5344CB8AC3E}">
        <p14:creationId xmlns:p14="http://schemas.microsoft.com/office/powerpoint/2010/main" val="15702816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Paraview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79" y="1066680"/>
            <a:ext cx="7533563" cy="473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The scripts will continue to make a continuous record for viewing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You </a:t>
            </a:r>
            <a:r>
              <a:rPr lang="en-US" spc="-1" dirty="0">
                <a:solidFill>
                  <a:srgbClr val="7A6E67"/>
                </a:solidFill>
                <a:uFill>
                  <a:solidFill>
                    <a:srgbClr val="FFFFFF"/>
                  </a:solidFill>
                </a:uFill>
                <a:latin typeface="Univers 67 CondensedBold"/>
              </a:rPr>
              <a:t>will need to disable some of the mesh files</a:t>
            </a: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7A6E67"/>
              </a:solidFill>
              <a:uFill>
                <a:solidFill>
                  <a:srgbClr val="FFFFFF"/>
                </a:solidFill>
              </a:uFill>
              <a:latin typeface="Univers 67 Condensed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5749F0-0C59-4339-B6BD-91754BC7D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282" b="34552"/>
          <a:stretch/>
        </p:blipFill>
        <p:spPr>
          <a:xfrm>
            <a:off x="985421" y="1903938"/>
            <a:ext cx="7448365" cy="419039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A269E32-5F2C-48DA-B6CB-BF0D1ED1BD69}"/>
              </a:ext>
            </a:extLst>
          </p:cNvPr>
          <p:cNvSpPr/>
          <p:nvPr/>
        </p:nvSpPr>
        <p:spPr>
          <a:xfrm>
            <a:off x="838079" y="3009530"/>
            <a:ext cx="422550" cy="7279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ABE slide master</Template>
  <TotalTime>8947</TotalTime>
  <Words>80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Symbol</vt:lpstr>
      <vt:lpstr>Times</vt:lpstr>
      <vt:lpstr>Times New Roman</vt:lpstr>
      <vt:lpstr>Univers 65 Bold</vt:lpstr>
      <vt:lpstr>Univers 67 CondensedBold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the Discrete Element Method</dc:title>
  <dc:creator>mschramm</dc:creator>
  <cp:lastModifiedBy>matt schramm</cp:lastModifiedBy>
  <cp:revision>198</cp:revision>
  <dcterms:created xsi:type="dcterms:W3CDTF">2017-01-30T15:00:03Z</dcterms:created>
  <dcterms:modified xsi:type="dcterms:W3CDTF">2018-12-05T03:30:42Z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Iowa State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1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