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47"/>
  </p:notesMasterIdLst>
  <p:sldIdLst>
    <p:sldId id="256" r:id="rId2"/>
    <p:sldId id="329" r:id="rId3"/>
    <p:sldId id="312" r:id="rId4"/>
    <p:sldId id="320" r:id="rId5"/>
    <p:sldId id="330" r:id="rId6"/>
    <p:sldId id="348" r:id="rId7"/>
    <p:sldId id="321" r:id="rId8"/>
    <p:sldId id="327" r:id="rId9"/>
    <p:sldId id="347" r:id="rId10"/>
    <p:sldId id="346" r:id="rId11"/>
    <p:sldId id="345" r:id="rId12"/>
    <p:sldId id="344" r:id="rId13"/>
    <p:sldId id="343" r:id="rId14"/>
    <p:sldId id="342" r:id="rId15"/>
    <p:sldId id="341" r:id="rId16"/>
    <p:sldId id="340" r:id="rId17"/>
    <p:sldId id="339" r:id="rId18"/>
    <p:sldId id="338" r:id="rId19"/>
    <p:sldId id="337" r:id="rId20"/>
    <p:sldId id="336" r:id="rId21"/>
    <p:sldId id="335" r:id="rId22"/>
    <p:sldId id="334" r:id="rId23"/>
    <p:sldId id="349" r:id="rId24"/>
    <p:sldId id="332" r:id="rId25"/>
    <p:sldId id="350" r:id="rId26"/>
    <p:sldId id="271" r:id="rId27"/>
    <p:sldId id="272" r:id="rId28"/>
    <p:sldId id="273" r:id="rId29"/>
    <p:sldId id="307" r:id="rId30"/>
    <p:sldId id="351" r:id="rId31"/>
    <p:sldId id="322" r:id="rId32"/>
    <p:sldId id="275" r:id="rId33"/>
    <p:sldId id="309" r:id="rId34"/>
    <p:sldId id="325" r:id="rId35"/>
    <p:sldId id="328" r:id="rId36"/>
    <p:sldId id="281" r:id="rId37"/>
    <p:sldId id="282" r:id="rId38"/>
    <p:sldId id="305" r:id="rId39"/>
    <p:sldId id="306" r:id="rId40"/>
    <p:sldId id="316" r:id="rId41"/>
    <p:sldId id="317" r:id="rId42"/>
    <p:sldId id="314" r:id="rId43"/>
    <p:sldId id="315" r:id="rId44"/>
    <p:sldId id="324" r:id="rId45"/>
    <p:sldId id="323"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0C5A15C-F12A-41E3-94D3-B399A483DBDB}">
          <p14:sldIdLst>
            <p14:sldId id="256"/>
            <p14:sldId id="329"/>
            <p14:sldId id="312"/>
            <p14:sldId id="320"/>
            <p14:sldId id="330"/>
            <p14:sldId id="348"/>
            <p14:sldId id="321"/>
            <p14:sldId id="327"/>
            <p14:sldId id="347"/>
            <p14:sldId id="346"/>
            <p14:sldId id="345"/>
            <p14:sldId id="344"/>
            <p14:sldId id="343"/>
            <p14:sldId id="342"/>
            <p14:sldId id="341"/>
            <p14:sldId id="340"/>
            <p14:sldId id="339"/>
            <p14:sldId id="338"/>
            <p14:sldId id="337"/>
            <p14:sldId id="336"/>
            <p14:sldId id="335"/>
            <p14:sldId id="334"/>
            <p14:sldId id="349"/>
            <p14:sldId id="332"/>
            <p14:sldId id="350"/>
            <p14:sldId id="271"/>
            <p14:sldId id="272"/>
            <p14:sldId id="273"/>
            <p14:sldId id="307"/>
            <p14:sldId id="351"/>
            <p14:sldId id="322"/>
            <p14:sldId id="275"/>
            <p14:sldId id="309"/>
            <p14:sldId id="325"/>
            <p14:sldId id="328"/>
            <p14:sldId id="281"/>
            <p14:sldId id="282"/>
            <p14:sldId id="305"/>
            <p14:sldId id="306"/>
            <p14:sldId id="316"/>
            <p14:sldId id="317"/>
            <p14:sldId id="314"/>
            <p14:sldId id="315"/>
            <p14:sldId id="324"/>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D293D-AB7B-C592-F17E-F186003DE012}" v="1" dt="2022-04-01T13:55:56.744"/>
    <p1510:client id="{2285AB96-B662-856E-8E1C-83C570988E6F}" v="190" dt="2022-04-01T02:55:05.887"/>
    <p1510:client id="{25236D28-01D1-4E5F-AD63-D26799CE44FF}" v="1" dt="2022-03-31T15:19:02.167"/>
    <p1510:client id="{47C28A73-2916-4755-8726-3CE96A581A0F}" v="17" dt="2022-03-31T15:17:01.258"/>
    <p1510:client id="{488AD27C-3D80-1DF5-99EF-7665069615A8}" v="703" dt="2022-04-01T01:20:59.101"/>
    <p1510:client id="{5FD3F851-6E46-427F-9BAB-FD670A0A251E}" v="248" dt="2022-04-01T03:25:37.533"/>
    <p1510:client id="{86A0B1C2-BD09-4497-A168-26491B52999E}" v="114" dt="2022-04-01T01:12:20.358"/>
    <p1510:client id="{9D3334BA-80EC-45A8-9C05-17E8E16C2861}" v="16" dt="2022-03-31T16:49:29.314"/>
    <p1510:client id="{9DD39395-262F-4C00-A229-0B5B64E93A73}" v="30" dt="2022-03-31T16:35:18.342"/>
    <p1510:client id="{AD21446A-E8EB-481C-B872-9D531F289DC2}" v="901" dt="2022-04-01T13:45:35.797"/>
    <p1510:client id="{D87A1A7E-29F5-CCF1-127E-2C556314F3F1}" v="9" dt="2022-04-01T04:01:47.364"/>
    <p1510:client id="{EA53D3C6-5C85-4465-9618-C5183108C716}" v="653" dt="2022-03-31T15:27:21.562"/>
  </p1510:revLst>
</p1510:revInfo>
</file>

<file path=ppt/tableStyles.xml><?xml version="1.0" encoding="utf-8"?>
<a:tblStyleLst xmlns:a="http://schemas.openxmlformats.org/drawingml/2006/main" def="{F2F50E58-5D57-45B0-BC6D-52462A2ABC09}">
  <a:tblStyle styleId="{F2F50E58-5D57-45B0-BC6D-52462A2AB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Martis (x2021fom)" userId="S::x2021fom@stfx.ca::a4301c1d-8906-4b20-a6e8-208453dae48c" providerId="AD" clId="Web-{700ABF1B-55B1-42A0-9EC8-52E4931B3EC1}"/>
    <pc:docChg chg="modSld">
      <pc:chgData name="Nisha Martis (x2021fom)" userId="S::x2021fom@stfx.ca::a4301c1d-8906-4b20-a6e8-208453dae48c" providerId="AD" clId="Web-{700ABF1B-55B1-42A0-9EC8-52E4931B3EC1}" dt="2022-03-29T20:57:58.247" v="6"/>
      <pc:docMkLst>
        <pc:docMk/>
      </pc:docMkLst>
      <pc:sldChg chg="modNotes">
        <pc:chgData name="Nisha Martis (x2021fom)" userId="S::x2021fom@stfx.ca::a4301c1d-8906-4b20-a6e8-208453dae48c" providerId="AD" clId="Web-{700ABF1B-55B1-42A0-9EC8-52E4931B3EC1}" dt="2022-03-29T20:57:58.247" v="6"/>
        <pc:sldMkLst>
          <pc:docMk/>
          <pc:sldMk cId="0" sldId="280"/>
        </pc:sldMkLst>
      </pc:sldChg>
    </pc:docChg>
  </pc:docChgLst>
  <pc:docChgLst>
    <pc:chgData name="Sohini Sarkar (x2020geh)" userId="S::x2020geh@stfx.ca::e7e71fe7-2220-4836-9aa3-d147cd916e83" providerId="AD" clId="Web-{25236D28-01D1-4E5F-AD63-D26799CE44FF}"/>
    <pc:docChg chg="modSld">
      <pc:chgData name="Sohini Sarkar (x2020geh)" userId="S::x2020geh@stfx.ca::e7e71fe7-2220-4836-9aa3-d147cd916e83" providerId="AD" clId="Web-{25236D28-01D1-4E5F-AD63-D26799CE44FF}" dt="2022-03-31T15:19:02.167" v="0"/>
      <pc:docMkLst>
        <pc:docMk/>
      </pc:docMkLst>
      <pc:sldChg chg="delSp">
        <pc:chgData name="Sohini Sarkar (x2020geh)" userId="S::x2020geh@stfx.ca::e7e71fe7-2220-4836-9aa3-d147cd916e83" providerId="AD" clId="Web-{25236D28-01D1-4E5F-AD63-D26799CE44FF}" dt="2022-03-31T15:19:02.167" v="0"/>
        <pc:sldMkLst>
          <pc:docMk/>
          <pc:sldMk cId="3087817577" sldId="334"/>
        </pc:sldMkLst>
        <pc:graphicFrameChg chg="del">
          <ac:chgData name="Sohini Sarkar (x2020geh)" userId="S::x2020geh@stfx.ca::e7e71fe7-2220-4836-9aa3-d147cd916e83" providerId="AD" clId="Web-{25236D28-01D1-4E5F-AD63-D26799CE44FF}" dt="2022-03-31T15:19:02.167" v="0"/>
          <ac:graphicFrameMkLst>
            <pc:docMk/>
            <pc:sldMk cId="3087817577" sldId="334"/>
            <ac:graphicFrameMk id="7" creationId="{4A27B9E7-EE50-4A3E-BD8D-2EC1254CFA25}"/>
          </ac:graphicFrameMkLst>
        </pc:graphicFrameChg>
      </pc:sldChg>
    </pc:docChg>
  </pc:docChgLst>
  <pc:docChgLst>
    <pc:chgData name="Sohini Sarkar (x2020geh)" userId="S::x2020geh@stfx.ca::e7e71fe7-2220-4836-9aa3-d147cd916e83" providerId="AD" clId="Web-{9D3334BA-80EC-45A8-9C05-17E8E16C2861}"/>
    <pc:docChg chg="modSld">
      <pc:chgData name="Sohini Sarkar (x2020geh)" userId="S::x2020geh@stfx.ca::e7e71fe7-2220-4836-9aa3-d147cd916e83" providerId="AD" clId="Web-{9D3334BA-80EC-45A8-9C05-17E8E16C2861}" dt="2022-03-31T16:49:17.033" v="1" actId="1076"/>
      <pc:docMkLst>
        <pc:docMk/>
      </pc:docMkLst>
      <pc:sldChg chg="modSp">
        <pc:chgData name="Sohini Sarkar (x2020geh)" userId="S::x2020geh@stfx.ca::e7e71fe7-2220-4836-9aa3-d147cd916e83" providerId="AD" clId="Web-{9D3334BA-80EC-45A8-9C05-17E8E16C2861}" dt="2022-03-31T16:49:17.033" v="1" actId="1076"/>
        <pc:sldMkLst>
          <pc:docMk/>
          <pc:sldMk cId="0" sldId="256"/>
        </pc:sldMkLst>
        <pc:grpChg chg="mod">
          <ac:chgData name="Sohini Sarkar (x2020geh)" userId="S::x2020geh@stfx.ca::e7e71fe7-2220-4836-9aa3-d147cd916e83" providerId="AD" clId="Web-{9D3334BA-80EC-45A8-9C05-17E8E16C2861}" dt="2022-03-31T16:49:17.033" v="1" actId="1076"/>
          <ac:grpSpMkLst>
            <pc:docMk/>
            <pc:sldMk cId="0" sldId="256"/>
            <ac:grpSpMk id="1690" creationId="{00000000-0000-0000-0000-000000000000}"/>
          </ac:grpSpMkLst>
        </pc:grpChg>
      </pc:sldChg>
    </pc:docChg>
  </pc:docChgLst>
  <pc:docChgLst>
    <pc:chgData name="Sohini Sarkar (x2020geh)" userId="S::x2020geh@stfx.ca::e7e71fe7-2220-4836-9aa3-d147cd916e83" providerId="AD" clId="Web-{9DD39395-262F-4C00-A229-0B5B64E93A73}"/>
    <pc:docChg chg="addSld delSld modSld sldOrd modSection">
      <pc:chgData name="Sohini Sarkar (x2020geh)" userId="S::x2020geh@stfx.ca::e7e71fe7-2220-4836-9aa3-d147cd916e83" providerId="AD" clId="Web-{9DD39395-262F-4C00-A229-0B5B64E93A73}" dt="2022-03-31T16:35:18.342" v="29"/>
      <pc:docMkLst>
        <pc:docMk/>
      </pc:docMkLst>
      <pc:sldChg chg="addSp delSp del">
        <pc:chgData name="Sohini Sarkar (x2020geh)" userId="S::x2020geh@stfx.ca::e7e71fe7-2220-4836-9aa3-d147cd916e83" providerId="AD" clId="Web-{9DD39395-262F-4C00-A229-0B5B64E93A73}" dt="2022-03-31T16:34:59.810" v="27"/>
        <pc:sldMkLst>
          <pc:docMk/>
          <pc:sldMk cId="3191819896" sldId="331"/>
        </pc:sldMkLst>
        <pc:graphicFrameChg chg="add del">
          <ac:chgData name="Sohini Sarkar (x2020geh)" userId="S::x2020geh@stfx.ca::e7e71fe7-2220-4836-9aa3-d147cd916e83" providerId="AD" clId="Web-{9DD39395-262F-4C00-A229-0B5B64E93A73}" dt="2022-03-31T16:32:38.074" v="10"/>
          <ac:graphicFrameMkLst>
            <pc:docMk/>
            <pc:sldMk cId="3191819896" sldId="331"/>
            <ac:graphicFrameMk id="8" creationId="{674D659F-69A5-1458-BFED-0CA4C807B8FE}"/>
          </ac:graphicFrameMkLst>
        </pc:graphicFrameChg>
      </pc:sldChg>
      <pc:sldChg chg="delSp">
        <pc:chgData name="Sohini Sarkar (x2020geh)" userId="S::x2020geh@stfx.ca::e7e71fe7-2220-4836-9aa3-d147cd916e83" providerId="AD" clId="Web-{9DD39395-262F-4C00-A229-0B5B64E93A73}" dt="2022-03-31T16:35:09.045" v="28"/>
        <pc:sldMkLst>
          <pc:docMk/>
          <pc:sldMk cId="585171566" sldId="332"/>
        </pc:sldMkLst>
        <pc:graphicFrameChg chg="del">
          <ac:chgData name="Sohini Sarkar (x2020geh)" userId="S::x2020geh@stfx.ca::e7e71fe7-2220-4836-9aa3-d147cd916e83" providerId="AD" clId="Web-{9DD39395-262F-4C00-A229-0B5B64E93A73}" dt="2022-03-31T16:35:09.045" v="28"/>
          <ac:graphicFrameMkLst>
            <pc:docMk/>
            <pc:sldMk cId="585171566" sldId="332"/>
            <ac:graphicFrameMk id="3" creationId="{AD9E3909-67B9-4F36-AF67-774EA0388937}"/>
          </ac:graphicFrameMkLst>
        </pc:graphicFrameChg>
      </pc:sldChg>
      <pc:sldChg chg="del">
        <pc:chgData name="Sohini Sarkar (x2020geh)" userId="S::x2020geh@stfx.ca::e7e71fe7-2220-4836-9aa3-d147cd916e83" providerId="AD" clId="Web-{9DD39395-262F-4C00-A229-0B5B64E93A73}" dt="2022-03-31T16:32:18.949" v="8"/>
        <pc:sldMkLst>
          <pc:docMk/>
          <pc:sldMk cId="2508898298" sldId="333"/>
        </pc:sldMkLst>
      </pc:sldChg>
      <pc:sldChg chg="delSp">
        <pc:chgData name="Sohini Sarkar (x2020geh)" userId="S::x2020geh@stfx.ca::e7e71fe7-2220-4836-9aa3-d147cd916e83" providerId="AD" clId="Web-{9DD39395-262F-4C00-A229-0B5B64E93A73}" dt="2022-03-31T16:35:18.342" v="29"/>
        <pc:sldMkLst>
          <pc:docMk/>
          <pc:sldMk cId="3087817577" sldId="334"/>
        </pc:sldMkLst>
        <pc:graphicFrameChg chg="del">
          <ac:chgData name="Sohini Sarkar (x2020geh)" userId="S::x2020geh@stfx.ca::e7e71fe7-2220-4836-9aa3-d147cd916e83" providerId="AD" clId="Web-{9DD39395-262F-4C00-A229-0B5B64E93A73}" dt="2022-03-31T16:35:18.342" v="29"/>
          <ac:graphicFrameMkLst>
            <pc:docMk/>
            <pc:sldMk cId="3087817577" sldId="334"/>
            <ac:graphicFrameMk id="3" creationId="{C2D427AD-83BE-44FC-AAFF-4C8469EDA06E}"/>
          </ac:graphicFrameMkLst>
        </pc:graphicFrameChg>
      </pc:sldChg>
      <pc:sldChg chg="modSp">
        <pc:chgData name="Sohini Sarkar (x2020geh)" userId="S::x2020geh@stfx.ca::e7e71fe7-2220-4836-9aa3-d147cd916e83" providerId="AD" clId="Web-{9DD39395-262F-4C00-A229-0B5B64E93A73}" dt="2022-03-31T16:29:42.290" v="2" actId="20577"/>
        <pc:sldMkLst>
          <pc:docMk/>
          <pc:sldMk cId="4291685612" sldId="347"/>
        </pc:sldMkLst>
        <pc:spChg chg="mod">
          <ac:chgData name="Sohini Sarkar (x2020geh)" userId="S::x2020geh@stfx.ca::e7e71fe7-2220-4836-9aa3-d147cd916e83" providerId="AD" clId="Web-{9DD39395-262F-4C00-A229-0B5B64E93A73}" dt="2022-03-31T16:29:42.290" v="2" actId="20577"/>
          <ac:spMkLst>
            <pc:docMk/>
            <pc:sldMk cId="4291685612" sldId="347"/>
            <ac:spMk id="2201" creationId="{00000000-0000-0000-0000-000000000000}"/>
          </ac:spMkLst>
        </pc:spChg>
      </pc:sldChg>
      <pc:sldChg chg="addSp delSp add ord replId">
        <pc:chgData name="Sohini Sarkar (x2020geh)" userId="S::x2020geh@stfx.ca::e7e71fe7-2220-4836-9aa3-d147cd916e83" providerId="AD" clId="Web-{9DD39395-262F-4C00-A229-0B5B64E93A73}" dt="2022-03-31T16:32:01.151" v="7"/>
        <pc:sldMkLst>
          <pc:docMk/>
          <pc:sldMk cId="2766260208" sldId="349"/>
        </pc:sldMkLst>
        <pc:spChg chg="del">
          <ac:chgData name="Sohini Sarkar (x2020geh)" userId="S::x2020geh@stfx.ca::e7e71fe7-2220-4836-9aa3-d147cd916e83" providerId="AD" clId="Web-{9DD39395-262F-4C00-A229-0B5B64E93A73}" dt="2022-03-31T16:31:54.979" v="5"/>
          <ac:spMkLst>
            <pc:docMk/>
            <pc:sldMk cId="2766260208" sldId="349"/>
            <ac:spMk id="27" creationId="{C19035B9-6585-4158-8A33-A19881F06676}"/>
          </ac:spMkLst>
        </pc:spChg>
        <pc:spChg chg="del">
          <ac:chgData name="Sohini Sarkar (x2020geh)" userId="S::x2020geh@stfx.ca::e7e71fe7-2220-4836-9aa3-d147cd916e83" providerId="AD" clId="Web-{9DD39395-262F-4C00-A229-0B5B64E93A73}" dt="2022-03-31T16:31:59.058" v="6"/>
          <ac:spMkLst>
            <pc:docMk/>
            <pc:sldMk cId="2766260208" sldId="349"/>
            <ac:spMk id="32" creationId="{67BE0E63-B992-4165-8AD2-488F03AB5855}"/>
          </ac:spMkLst>
        </pc:spChg>
        <pc:graphicFrameChg chg="add">
          <ac:chgData name="Sohini Sarkar (x2020geh)" userId="S::x2020geh@stfx.ca::e7e71fe7-2220-4836-9aa3-d147cd916e83" providerId="AD" clId="Web-{9DD39395-262F-4C00-A229-0B5B64E93A73}" dt="2022-03-31T16:32:01.151" v="7"/>
          <ac:graphicFrameMkLst>
            <pc:docMk/>
            <pc:sldMk cId="2766260208" sldId="349"/>
            <ac:graphicFrameMk id="2" creationId="{1E70006B-D11A-94FD-2EA0-C5EC296ABEE3}"/>
          </ac:graphicFrameMkLst>
        </pc:graphicFrameChg>
      </pc:sldChg>
      <pc:sldChg chg="addSp delSp modSp add ord replId">
        <pc:chgData name="Sohini Sarkar (x2020geh)" userId="S::x2020geh@stfx.ca::e7e71fe7-2220-4836-9aa3-d147cd916e83" providerId="AD" clId="Web-{9DD39395-262F-4C00-A229-0B5B64E93A73}" dt="2022-03-31T16:34:48.748" v="26" actId="1076"/>
        <pc:sldMkLst>
          <pc:docMk/>
          <pc:sldMk cId="241571737" sldId="350"/>
        </pc:sldMkLst>
        <pc:spChg chg="add mod">
          <ac:chgData name="Sohini Sarkar (x2020geh)" userId="S::x2020geh@stfx.ca::e7e71fe7-2220-4836-9aa3-d147cd916e83" providerId="AD" clId="Web-{9DD39395-262F-4C00-A229-0B5B64E93A73}" dt="2022-03-31T16:34:21.263" v="21" actId="1076"/>
          <ac:spMkLst>
            <pc:docMk/>
            <pc:sldMk cId="241571737" sldId="350"/>
            <ac:spMk id="8" creationId="{AF065A5E-7A97-E5EF-8E42-ECFB83A3F934}"/>
          </ac:spMkLst>
        </pc:spChg>
        <pc:spChg chg="add mod">
          <ac:chgData name="Sohini Sarkar (x2020geh)" userId="S::x2020geh@stfx.ca::e7e71fe7-2220-4836-9aa3-d147cd916e83" providerId="AD" clId="Web-{9DD39395-262F-4C00-A229-0B5B64E93A73}" dt="2022-03-31T16:34:48.748" v="26" actId="1076"/>
          <ac:spMkLst>
            <pc:docMk/>
            <pc:sldMk cId="241571737" sldId="350"/>
            <ac:spMk id="10" creationId="{B2EE90FE-197E-F1E5-072E-F267D7F64348}"/>
          </ac:spMkLst>
        </pc:spChg>
        <pc:spChg chg="add mod">
          <ac:chgData name="Sohini Sarkar (x2020geh)" userId="S::x2020geh@stfx.ca::e7e71fe7-2220-4836-9aa3-d147cd916e83" providerId="AD" clId="Web-{9DD39395-262F-4C00-A229-0B5B64E93A73}" dt="2022-03-31T16:34:15.575" v="20"/>
          <ac:spMkLst>
            <pc:docMk/>
            <pc:sldMk cId="241571737" sldId="350"/>
            <ac:spMk id="12" creationId="{84DAF05D-DE0F-8E5A-1AA3-3E94A0495378}"/>
          </ac:spMkLst>
        </pc:spChg>
        <pc:spChg chg="add mod">
          <ac:chgData name="Sohini Sarkar (x2020geh)" userId="S::x2020geh@stfx.ca::e7e71fe7-2220-4836-9aa3-d147cd916e83" providerId="AD" clId="Web-{9DD39395-262F-4C00-A229-0B5B64E93A73}" dt="2022-03-31T16:34:39.857" v="25"/>
          <ac:spMkLst>
            <pc:docMk/>
            <pc:sldMk cId="241571737" sldId="350"/>
            <ac:spMk id="14" creationId="{C03118DB-EFCF-13DC-CB4F-583D95335859}"/>
          </ac:spMkLst>
        </pc:spChg>
        <pc:graphicFrameChg chg="del">
          <ac:chgData name="Sohini Sarkar (x2020geh)" userId="S::x2020geh@stfx.ca::e7e71fe7-2220-4836-9aa3-d147cd916e83" providerId="AD" clId="Web-{9DD39395-262F-4C00-A229-0B5B64E93A73}" dt="2022-03-31T16:33:19.934" v="13"/>
          <ac:graphicFrameMkLst>
            <pc:docMk/>
            <pc:sldMk cId="241571737" sldId="350"/>
            <ac:graphicFrameMk id="2" creationId="{1E70006B-D11A-94FD-2EA0-C5EC296ABEE3}"/>
          </ac:graphicFrameMkLst>
        </pc:graphicFrameChg>
      </pc:sldChg>
    </pc:docChg>
  </pc:docChgLst>
  <pc:docChgLst>
    <pc:chgData name="Nisha Martis (x2021fom)" userId="S::x2021fom@stfx.ca::a4301c1d-8906-4b20-a6e8-208453dae48c" providerId="AD" clId="Web-{8EE722AC-6FAA-4708-9533-768856180889}"/>
    <pc:docChg chg="addSld modSld sldOrd">
      <pc:chgData name="Nisha Martis (x2021fom)" userId="S::x2021fom@stfx.ca::a4301c1d-8906-4b20-a6e8-208453dae48c" providerId="AD" clId="Web-{8EE722AC-6FAA-4708-9533-768856180889}" dt="2022-03-29T20:15:59.302" v="551" actId="1076"/>
      <pc:docMkLst>
        <pc:docMk/>
      </pc:docMkLst>
      <pc:sldChg chg="addSp delSp modSp new ord">
        <pc:chgData name="Nisha Martis (x2021fom)" userId="S::x2021fom@stfx.ca::a4301c1d-8906-4b20-a6e8-208453dae48c" providerId="AD" clId="Web-{8EE722AC-6FAA-4708-9533-768856180889}" dt="2022-03-29T20:13:10.817" v="537"/>
        <pc:sldMkLst>
          <pc:docMk/>
          <pc:sldMk cId="141569328" sldId="316"/>
        </pc:sldMkLst>
        <pc:spChg chg="mod">
          <ac:chgData name="Nisha Martis (x2021fom)" userId="S::x2021fom@stfx.ca::a4301c1d-8906-4b20-a6e8-208453dae48c" providerId="AD" clId="Web-{8EE722AC-6FAA-4708-9533-768856180889}" dt="2022-03-29T19:55:37.372" v="32" actId="1076"/>
          <ac:spMkLst>
            <pc:docMk/>
            <pc:sldMk cId="141569328" sldId="316"/>
            <ac:spMk id="2" creationId="{5FD76CFC-2388-A449-4520-B57F8DA07B9C}"/>
          </ac:spMkLst>
        </pc:spChg>
        <pc:spChg chg="add mod">
          <ac:chgData name="Nisha Martis (x2021fom)" userId="S::x2021fom@stfx.ca::a4301c1d-8906-4b20-a6e8-208453dae48c" providerId="AD" clId="Web-{8EE722AC-6FAA-4708-9533-768856180889}" dt="2022-03-29T20:12:44.020" v="532" actId="1076"/>
          <ac:spMkLst>
            <pc:docMk/>
            <pc:sldMk cId="141569328" sldId="316"/>
            <ac:spMk id="4" creationId="{0BCC7F14-229A-7D1B-CBB6-3E2F3888882A}"/>
          </ac:spMkLst>
        </pc:spChg>
        <pc:spChg chg="add mod">
          <ac:chgData name="Nisha Martis (x2021fom)" userId="S::x2021fom@stfx.ca::a4301c1d-8906-4b20-a6e8-208453dae48c" providerId="AD" clId="Web-{8EE722AC-6FAA-4708-9533-768856180889}" dt="2022-03-29T20:12:44.035" v="533" actId="1076"/>
          <ac:spMkLst>
            <pc:docMk/>
            <pc:sldMk cId="141569328" sldId="316"/>
            <ac:spMk id="5" creationId="{2452C800-B247-C6C1-8232-D904A95A6AF1}"/>
          </ac:spMkLst>
        </pc:spChg>
        <pc:spChg chg="add mod">
          <ac:chgData name="Nisha Martis (x2021fom)" userId="S::x2021fom@stfx.ca::a4301c1d-8906-4b20-a6e8-208453dae48c" providerId="AD" clId="Web-{8EE722AC-6FAA-4708-9533-768856180889}" dt="2022-03-29T20:12:44.067" v="535" actId="1076"/>
          <ac:spMkLst>
            <pc:docMk/>
            <pc:sldMk cId="141569328" sldId="316"/>
            <ac:spMk id="6" creationId="{FA3E6B32-D41F-4657-AC0D-78E59571B60F}"/>
          </ac:spMkLst>
        </pc:spChg>
        <pc:spChg chg="add mod">
          <ac:chgData name="Nisha Martis (x2021fom)" userId="S::x2021fom@stfx.ca::a4301c1d-8906-4b20-a6e8-208453dae48c" providerId="AD" clId="Web-{8EE722AC-6FAA-4708-9533-768856180889}" dt="2022-03-29T20:12:44.051" v="534" actId="1076"/>
          <ac:spMkLst>
            <pc:docMk/>
            <pc:sldMk cId="141569328" sldId="316"/>
            <ac:spMk id="7" creationId="{26DA0D16-41C3-E6A2-3F13-62C797C1CA06}"/>
          </ac:spMkLst>
        </pc:spChg>
        <pc:spChg chg="add del mod">
          <ac:chgData name="Nisha Martis (x2021fom)" userId="S::x2021fom@stfx.ca::a4301c1d-8906-4b20-a6e8-208453dae48c" providerId="AD" clId="Web-{8EE722AC-6FAA-4708-9533-768856180889}" dt="2022-03-29T20:08:31.315" v="415"/>
          <ac:spMkLst>
            <pc:docMk/>
            <pc:sldMk cId="141569328" sldId="316"/>
            <ac:spMk id="8" creationId="{8D257336-1963-4487-0733-76276D97D7AE}"/>
          </ac:spMkLst>
        </pc:spChg>
        <pc:spChg chg="add del mod">
          <ac:chgData name="Nisha Martis (x2021fom)" userId="S::x2021fom@stfx.ca::a4301c1d-8906-4b20-a6e8-208453dae48c" providerId="AD" clId="Web-{8EE722AC-6FAA-4708-9533-768856180889}" dt="2022-03-29T20:09:25.065" v="430"/>
          <ac:spMkLst>
            <pc:docMk/>
            <pc:sldMk cId="141569328" sldId="316"/>
            <ac:spMk id="9" creationId="{6D1838F9-63B5-15EA-08D3-3A7120486792}"/>
          </ac:spMkLst>
        </pc:spChg>
        <pc:spChg chg="add mod">
          <ac:chgData name="Nisha Martis (x2021fom)" userId="S::x2021fom@stfx.ca::a4301c1d-8906-4b20-a6e8-208453dae48c" providerId="AD" clId="Web-{8EE722AC-6FAA-4708-9533-768856180889}" dt="2022-03-29T20:12:44.082" v="536" actId="1076"/>
          <ac:spMkLst>
            <pc:docMk/>
            <pc:sldMk cId="141569328" sldId="316"/>
            <ac:spMk id="10" creationId="{E2E006F5-76BB-CC0C-CB9D-05A08E920B48}"/>
          </ac:spMkLst>
        </pc:spChg>
      </pc:sldChg>
      <pc:sldChg chg="addSp delSp modSp add ord replId">
        <pc:chgData name="Nisha Martis (x2021fom)" userId="S::x2021fom@stfx.ca::a4301c1d-8906-4b20-a6e8-208453dae48c" providerId="AD" clId="Web-{8EE722AC-6FAA-4708-9533-768856180889}" dt="2022-03-29T20:15:59.302" v="551" actId="1076"/>
        <pc:sldMkLst>
          <pc:docMk/>
          <pc:sldMk cId="3302579443" sldId="317"/>
        </pc:sldMkLst>
        <pc:spChg chg="mod">
          <ac:chgData name="Nisha Martis (x2021fom)" userId="S::x2021fom@stfx.ca::a4301c1d-8906-4b20-a6e8-208453dae48c" providerId="AD" clId="Web-{8EE722AC-6FAA-4708-9533-768856180889}" dt="2022-03-29T20:14:19.130" v="547" actId="1076"/>
          <ac:spMkLst>
            <pc:docMk/>
            <pc:sldMk cId="3302579443" sldId="317"/>
            <ac:spMk id="2" creationId="{5A1B4850-9674-A7AB-D933-8C58ABF334F3}"/>
          </ac:spMkLst>
        </pc:spChg>
        <pc:spChg chg="mod">
          <ac:chgData name="Nisha Martis (x2021fom)" userId="S::x2021fom@stfx.ca::a4301c1d-8906-4b20-a6e8-208453dae48c" providerId="AD" clId="Web-{8EE722AC-6FAA-4708-9533-768856180889}" dt="2022-03-29T20:14:19.145" v="548" actId="1076"/>
          <ac:spMkLst>
            <pc:docMk/>
            <pc:sldMk cId="3302579443" sldId="317"/>
            <ac:spMk id="6" creationId="{205607C4-BC1A-D6A2-C0E1-9B8544E9D691}"/>
          </ac:spMkLst>
        </pc:spChg>
        <pc:spChg chg="mod">
          <ac:chgData name="Nisha Martis (x2021fom)" userId="S::x2021fom@stfx.ca::a4301c1d-8906-4b20-a6e8-208453dae48c" providerId="AD" clId="Web-{8EE722AC-6FAA-4708-9533-768856180889}" dt="2022-03-29T20:14:04.192" v="546" actId="20577"/>
          <ac:spMkLst>
            <pc:docMk/>
            <pc:sldMk cId="3302579443" sldId="317"/>
            <ac:spMk id="3492" creationId="{00000000-0000-0000-0000-000000000000}"/>
          </ac:spMkLst>
        </pc:spChg>
        <pc:picChg chg="add mod">
          <ac:chgData name="Nisha Martis (x2021fom)" userId="S::x2021fom@stfx.ca::a4301c1d-8906-4b20-a6e8-208453dae48c" providerId="AD" clId="Web-{8EE722AC-6FAA-4708-9533-768856180889}" dt="2022-03-29T20:15:59.302" v="551" actId="1076"/>
          <ac:picMkLst>
            <pc:docMk/>
            <pc:sldMk cId="3302579443" sldId="317"/>
            <ac:picMk id="3" creationId="{F5E1873D-ADDB-6A15-30D9-3CD2BEDA0B00}"/>
          </ac:picMkLst>
        </pc:picChg>
        <pc:picChg chg="del">
          <ac:chgData name="Nisha Martis (x2021fom)" userId="S::x2021fom@stfx.ca::a4301c1d-8906-4b20-a6e8-208453dae48c" providerId="AD" clId="Web-{8EE722AC-6FAA-4708-9533-768856180889}" dt="2022-03-29T20:14:21.958" v="549"/>
          <ac:picMkLst>
            <pc:docMk/>
            <pc:sldMk cId="3302579443" sldId="317"/>
            <ac:picMk id="4" creationId="{5F6E69FC-BAEC-7E0A-B8A0-6B058804C99A}"/>
          </ac:picMkLst>
        </pc:picChg>
      </pc:sldChg>
    </pc:docChg>
  </pc:docChgLst>
  <pc:docChgLst>
    <pc:chgData name="Shubham Deshmukh (x2020gfv)" userId="S::x2020gfv@stfx.ca::5b72981c-a224-4a9a-af21-a32feeb96389" providerId="AD" clId="Web-{83646427-E2B6-4C44-A695-56E14203F87C}"/>
    <pc:docChg chg="addSld modSld">
      <pc:chgData name="Shubham Deshmukh (x2020gfv)" userId="S::x2020gfv@stfx.ca::5b72981c-a224-4a9a-af21-a32feeb96389" providerId="AD" clId="Web-{83646427-E2B6-4C44-A695-56E14203F87C}" dt="2022-03-27T23:14:56.964" v="126" actId="20577"/>
      <pc:docMkLst>
        <pc:docMk/>
      </pc:docMkLst>
      <pc:sldChg chg="modSp">
        <pc:chgData name="Shubham Deshmukh (x2020gfv)" userId="S::x2020gfv@stfx.ca::5b72981c-a224-4a9a-af21-a32feeb96389" providerId="AD" clId="Web-{83646427-E2B6-4C44-A695-56E14203F87C}" dt="2022-03-27T18:27:07.363" v="65" actId="14100"/>
        <pc:sldMkLst>
          <pc:docMk/>
          <pc:sldMk cId="0" sldId="256"/>
        </pc:sldMkLst>
        <pc:spChg chg="mod">
          <ac:chgData name="Shubham Deshmukh (x2020gfv)" userId="S::x2020gfv@stfx.ca::5b72981c-a224-4a9a-af21-a32feeb96389" providerId="AD" clId="Web-{83646427-E2B6-4C44-A695-56E14203F87C}" dt="2022-03-27T18:24:26.705" v="7" actId="20577"/>
          <ac:spMkLst>
            <pc:docMk/>
            <pc:sldMk cId="0" sldId="256"/>
            <ac:spMk id="1884" creationId="{00000000-0000-0000-0000-000000000000}"/>
          </ac:spMkLst>
        </pc:spChg>
        <pc:spChg chg="mod">
          <ac:chgData name="Shubham Deshmukh (x2020gfv)" userId="S::x2020gfv@stfx.ca::5b72981c-a224-4a9a-af21-a32feeb96389" providerId="AD" clId="Web-{83646427-E2B6-4C44-A695-56E14203F87C}" dt="2022-03-27T18:27:07.363" v="65" actId="14100"/>
          <ac:spMkLst>
            <pc:docMk/>
            <pc:sldMk cId="0" sldId="256"/>
            <ac:spMk id="1885" creationId="{00000000-0000-0000-0000-000000000000}"/>
          </ac:spMkLst>
        </pc:spChg>
      </pc:sldChg>
      <pc:sldChg chg="modSp">
        <pc:chgData name="Shubham Deshmukh (x2020gfv)" userId="S::x2020gfv@stfx.ca::5b72981c-a224-4a9a-af21-a32feeb96389" providerId="AD" clId="Web-{83646427-E2B6-4C44-A695-56E14203F87C}" dt="2022-03-27T23:14:56.964" v="126" actId="20577"/>
        <pc:sldMkLst>
          <pc:docMk/>
          <pc:sldMk cId="0" sldId="257"/>
        </pc:sldMkLst>
        <pc:spChg chg="mod">
          <ac:chgData name="Shubham Deshmukh (x2020gfv)" userId="S::x2020gfv@stfx.ca::5b72981c-a224-4a9a-af21-a32feeb96389" providerId="AD" clId="Web-{83646427-E2B6-4C44-A695-56E14203F87C}" dt="2022-03-27T22:31:24.741" v="82" actId="20577"/>
          <ac:spMkLst>
            <pc:docMk/>
            <pc:sldMk cId="0" sldId="257"/>
            <ac:spMk id="1890" creationId="{00000000-0000-0000-0000-000000000000}"/>
          </ac:spMkLst>
        </pc:spChg>
        <pc:spChg chg="mod">
          <ac:chgData name="Shubham Deshmukh (x2020gfv)" userId="S::x2020gfv@stfx.ca::5b72981c-a224-4a9a-af21-a32feeb96389" providerId="AD" clId="Web-{83646427-E2B6-4C44-A695-56E14203F87C}" dt="2022-03-27T23:14:56.964" v="126" actId="20577"/>
          <ac:spMkLst>
            <pc:docMk/>
            <pc:sldMk cId="0" sldId="257"/>
            <ac:spMk id="1891" creationId="{00000000-0000-0000-0000-000000000000}"/>
          </ac:spMkLst>
        </pc:spChg>
      </pc:sldChg>
      <pc:sldChg chg="add">
        <pc:chgData name="Shubham Deshmukh (x2020gfv)" userId="S::x2020gfv@stfx.ca::5b72981c-a224-4a9a-af21-a32feeb96389" providerId="AD" clId="Web-{83646427-E2B6-4C44-A695-56E14203F87C}" dt="2022-03-27T22:30:45.647" v="66"/>
        <pc:sldMkLst>
          <pc:docMk/>
          <pc:sldMk cId="1677211628" sldId="304"/>
        </pc:sldMkLst>
      </pc:sldChg>
    </pc:docChg>
  </pc:docChgLst>
  <pc:docChgLst>
    <pc:chgData name="Shubham Deshmukh (x2020gfv)" userId="S::x2020gfv@stfx.ca::5b72981c-a224-4a9a-af21-a32feeb96389" providerId="AD" clId="Web-{A5C6CEA2-3850-4549-896A-58931803B9B0}"/>
    <pc:docChg chg="addSld delSld modSld">
      <pc:chgData name="Shubham Deshmukh (x2020gfv)" userId="S::x2020gfv@stfx.ca::5b72981c-a224-4a9a-af21-a32feeb96389" providerId="AD" clId="Web-{A5C6CEA2-3850-4549-896A-58931803B9B0}" dt="2022-03-29T23:47:22.450" v="25"/>
      <pc:docMkLst>
        <pc:docMk/>
      </pc:docMkLst>
      <pc:sldChg chg="add">
        <pc:chgData name="Shubham Deshmukh (x2020gfv)" userId="S::x2020gfv@stfx.ca::5b72981c-a224-4a9a-af21-a32feeb96389" providerId="AD" clId="Web-{A5C6CEA2-3850-4549-896A-58931803B9B0}" dt="2022-03-29T22:23:59.728" v="24"/>
        <pc:sldMkLst>
          <pc:docMk/>
          <pc:sldMk cId="3500430850" sldId="318"/>
        </pc:sldMkLst>
      </pc:sldChg>
      <pc:sldChg chg="modSp add del">
        <pc:chgData name="Shubham Deshmukh (x2020gfv)" userId="S::x2020gfv@stfx.ca::5b72981c-a224-4a9a-af21-a32feeb96389" providerId="AD" clId="Web-{A5C6CEA2-3850-4549-896A-58931803B9B0}" dt="2022-03-29T22:23:56.369" v="23"/>
        <pc:sldMkLst>
          <pc:docMk/>
          <pc:sldMk cId="3810016105" sldId="318"/>
        </pc:sldMkLst>
        <pc:spChg chg="mod">
          <ac:chgData name="Shubham Deshmukh (x2020gfv)" userId="S::x2020gfv@stfx.ca::5b72981c-a224-4a9a-af21-a32feeb96389" providerId="AD" clId="Web-{A5C6CEA2-3850-4549-896A-58931803B9B0}" dt="2022-03-29T22:23:42.493" v="22" actId="20577"/>
          <ac:spMkLst>
            <pc:docMk/>
            <pc:sldMk cId="3810016105" sldId="318"/>
            <ac:spMk id="2330" creationId="{00000000-0000-0000-0000-000000000000}"/>
          </ac:spMkLst>
        </pc:spChg>
      </pc:sldChg>
      <pc:sldChg chg="add">
        <pc:chgData name="Shubham Deshmukh (x2020gfv)" userId="S::x2020gfv@stfx.ca::5b72981c-a224-4a9a-af21-a32feeb96389" providerId="AD" clId="Web-{A5C6CEA2-3850-4549-896A-58931803B9B0}" dt="2022-03-29T23:47:22.450" v="25"/>
        <pc:sldMkLst>
          <pc:docMk/>
          <pc:sldMk cId="1007839598" sldId="319"/>
        </pc:sldMkLst>
      </pc:sldChg>
    </pc:docChg>
  </pc:docChgLst>
  <pc:docChgLst>
    <pc:chgData name="Shubham Deshmukh (x2020gfv)" userId="5b72981c-a224-4a9a-af21-a32feeb96389" providerId="ADAL" clId="{86A0B1C2-BD09-4497-A168-26491B52999E}"/>
    <pc:docChg chg="undo custSel modSld">
      <pc:chgData name="Shubham Deshmukh (x2020gfv)" userId="5b72981c-a224-4a9a-af21-a32feeb96389" providerId="ADAL" clId="{86A0B1C2-BD09-4497-A168-26491B52999E}" dt="2022-04-01T01:12:20.358" v="113" actId="108"/>
      <pc:docMkLst>
        <pc:docMk/>
      </pc:docMkLst>
      <pc:sldChg chg="modSp mod">
        <pc:chgData name="Shubham Deshmukh (x2020gfv)" userId="5b72981c-a224-4a9a-af21-a32feeb96389" providerId="ADAL" clId="{86A0B1C2-BD09-4497-A168-26491B52999E}" dt="2022-04-01T01:02:59.937" v="69" actId="33524"/>
        <pc:sldMkLst>
          <pc:docMk/>
          <pc:sldMk cId="3098172693" sldId="320"/>
        </pc:sldMkLst>
        <pc:spChg chg="mod">
          <ac:chgData name="Shubham Deshmukh (x2020gfv)" userId="5b72981c-a224-4a9a-af21-a32feeb96389" providerId="ADAL" clId="{86A0B1C2-BD09-4497-A168-26491B52999E}" dt="2022-04-01T01:02:59.937" v="69" actId="33524"/>
          <ac:spMkLst>
            <pc:docMk/>
            <pc:sldMk cId="3098172693" sldId="320"/>
            <ac:spMk id="3503" creationId="{00000000-0000-0000-0000-000000000000}"/>
          </ac:spMkLst>
        </pc:spChg>
        <pc:spChg chg="mod">
          <ac:chgData name="Shubham Deshmukh (x2020gfv)" userId="5b72981c-a224-4a9a-af21-a32feeb96389" providerId="ADAL" clId="{86A0B1C2-BD09-4497-A168-26491B52999E}" dt="2022-04-01T01:02:54.039" v="68" actId="20577"/>
          <ac:spMkLst>
            <pc:docMk/>
            <pc:sldMk cId="3098172693" sldId="320"/>
            <ac:spMk id="3504" creationId="{00000000-0000-0000-0000-000000000000}"/>
          </ac:spMkLst>
        </pc:spChg>
      </pc:sldChg>
      <pc:sldChg chg="modSp mod">
        <pc:chgData name="Shubham Deshmukh (x2020gfv)" userId="5b72981c-a224-4a9a-af21-a32feeb96389" providerId="ADAL" clId="{86A0B1C2-BD09-4497-A168-26491B52999E}" dt="2022-04-01T01:12:20.358" v="113" actId="108"/>
        <pc:sldMkLst>
          <pc:docMk/>
          <pc:sldMk cId="1764103245" sldId="321"/>
        </pc:sldMkLst>
        <pc:spChg chg="mod">
          <ac:chgData name="Shubham Deshmukh (x2020gfv)" userId="5b72981c-a224-4a9a-af21-a32feeb96389" providerId="ADAL" clId="{86A0B1C2-BD09-4497-A168-26491B52999E}" dt="2022-04-01T01:12:20.358" v="113" actId="108"/>
          <ac:spMkLst>
            <pc:docMk/>
            <pc:sldMk cId="1764103245" sldId="321"/>
            <ac:spMk id="277" creationId="{47F023DA-D264-4C4F-9EF9-24B6B58DFCF5}"/>
          </ac:spMkLst>
        </pc:spChg>
      </pc:sldChg>
      <pc:sldChg chg="modSp mod">
        <pc:chgData name="Shubham Deshmukh (x2020gfv)" userId="5b72981c-a224-4a9a-af21-a32feeb96389" providerId="ADAL" clId="{86A0B1C2-BD09-4497-A168-26491B52999E}" dt="2022-04-01T01:07:19.485" v="95" actId="21"/>
        <pc:sldMkLst>
          <pc:docMk/>
          <pc:sldMk cId="1812324452" sldId="348"/>
        </pc:sldMkLst>
        <pc:spChg chg="mod">
          <ac:chgData name="Shubham Deshmukh (x2020gfv)" userId="5b72981c-a224-4a9a-af21-a32feeb96389" providerId="ADAL" clId="{86A0B1C2-BD09-4497-A168-26491B52999E}" dt="2022-04-01T01:07:19.485" v="95" actId="21"/>
          <ac:spMkLst>
            <pc:docMk/>
            <pc:sldMk cId="1812324452" sldId="348"/>
            <ac:spMk id="4" creationId="{0A30BE51-437B-6931-5634-22C879FE47E2}"/>
          </ac:spMkLst>
        </pc:spChg>
      </pc:sldChg>
    </pc:docChg>
  </pc:docChgLst>
  <pc:docChgLst>
    <pc:chgData name="Shubham Deshmukh (x2020gfv)" userId="S::x2020gfv@stfx.ca::5b72981c-a224-4a9a-af21-a32feeb96389" providerId="AD" clId="Web-{D4A52FF7-27E7-4CD4-BE64-BBAA3FABAEC7}"/>
    <pc:docChg chg="modSld">
      <pc:chgData name="Shubham Deshmukh (x2020gfv)" userId="S::x2020gfv@stfx.ca::5b72981c-a224-4a9a-af21-a32feeb96389" providerId="AD" clId="Web-{D4A52FF7-27E7-4CD4-BE64-BBAA3FABAEC7}" dt="2022-03-29T21:23:12.686" v="2" actId="20577"/>
      <pc:docMkLst>
        <pc:docMk/>
      </pc:docMkLst>
      <pc:sldChg chg="modSp">
        <pc:chgData name="Shubham Deshmukh (x2020gfv)" userId="S::x2020gfv@stfx.ca::5b72981c-a224-4a9a-af21-a32feeb96389" providerId="AD" clId="Web-{D4A52FF7-27E7-4CD4-BE64-BBAA3FABAEC7}" dt="2022-03-29T21:23:12.686" v="2" actId="20577"/>
        <pc:sldMkLst>
          <pc:docMk/>
          <pc:sldMk cId="2185141906" sldId="312"/>
        </pc:sldMkLst>
        <pc:spChg chg="mod">
          <ac:chgData name="Shubham Deshmukh (x2020gfv)" userId="S::x2020gfv@stfx.ca::5b72981c-a224-4a9a-af21-a32feeb96389" providerId="AD" clId="Web-{D4A52FF7-27E7-4CD4-BE64-BBAA3FABAEC7}" dt="2022-03-29T21:23:12.686" v="2" actId="20577"/>
          <ac:spMkLst>
            <pc:docMk/>
            <pc:sldMk cId="2185141906" sldId="312"/>
            <ac:spMk id="1323" creationId="{53198C75-2E40-4430-BF21-9C885E775D61}"/>
          </ac:spMkLst>
        </pc:spChg>
      </pc:sldChg>
    </pc:docChg>
  </pc:docChgLst>
  <pc:docChgLst>
    <pc:chgData name="Jaskiran Kaur (x2020ddf)" userId="S::x2020ddf@stfx.ca::75ea02e9-b217-46e7-ba85-cea345c13a98" providerId="AD" clId="Web-{2285AB96-B662-856E-8E1C-83C570988E6F}"/>
    <pc:docChg chg="modSld">
      <pc:chgData name="Jaskiran Kaur (x2020ddf)" userId="S::x2020ddf@stfx.ca::75ea02e9-b217-46e7-ba85-cea345c13a98" providerId="AD" clId="Web-{2285AB96-B662-856E-8E1C-83C570988E6F}" dt="2022-04-01T02:55:05.887" v="212" actId="20577"/>
      <pc:docMkLst>
        <pc:docMk/>
      </pc:docMkLst>
      <pc:sldChg chg="addAnim modAnim modNotes">
        <pc:chgData name="Jaskiran Kaur (x2020ddf)" userId="S::x2020ddf@stfx.ca::75ea02e9-b217-46e7-ba85-cea345c13a98" providerId="AD" clId="Web-{2285AB96-B662-856E-8E1C-83C570988E6F}" dt="2022-04-01T02:50:13.945" v="159"/>
        <pc:sldMkLst>
          <pc:docMk/>
          <pc:sldMk cId="0" sldId="272"/>
        </pc:sldMkLst>
      </pc:sldChg>
      <pc:sldChg chg="modSp addAnim modAnim modNotes">
        <pc:chgData name="Jaskiran Kaur (x2020ddf)" userId="S::x2020ddf@stfx.ca::75ea02e9-b217-46e7-ba85-cea345c13a98" providerId="AD" clId="Web-{2285AB96-B662-856E-8E1C-83C570988E6F}" dt="2022-04-01T02:55:05.887" v="212" actId="20577"/>
        <pc:sldMkLst>
          <pc:docMk/>
          <pc:sldMk cId="0" sldId="273"/>
        </pc:sldMkLst>
        <pc:spChg chg="mod">
          <ac:chgData name="Jaskiran Kaur (x2020ddf)" userId="S::x2020ddf@stfx.ca::75ea02e9-b217-46e7-ba85-cea345c13a98" providerId="AD" clId="Web-{2285AB96-B662-856E-8E1C-83C570988E6F}" dt="2022-04-01T02:55:05.887" v="212" actId="20577"/>
          <ac:spMkLst>
            <pc:docMk/>
            <pc:sldMk cId="0" sldId="273"/>
            <ac:spMk id="2995" creationId="{00000000-0000-0000-0000-000000000000}"/>
          </ac:spMkLst>
        </pc:spChg>
      </pc:sldChg>
      <pc:sldChg chg="addSp delSp modSp addAnim modAnim modNotes">
        <pc:chgData name="Jaskiran Kaur (x2020ddf)" userId="S::x2020ddf@stfx.ca::75ea02e9-b217-46e7-ba85-cea345c13a98" providerId="AD" clId="Web-{2285AB96-B662-856E-8E1C-83C570988E6F}" dt="2022-04-01T02:52:49.244" v="203"/>
        <pc:sldMkLst>
          <pc:docMk/>
          <pc:sldMk cId="0" sldId="275"/>
        </pc:sldMkLst>
        <pc:picChg chg="del">
          <ac:chgData name="Jaskiran Kaur (x2020ddf)" userId="S::x2020ddf@stfx.ca::75ea02e9-b217-46e7-ba85-cea345c13a98" providerId="AD" clId="Web-{2285AB96-B662-856E-8E1C-83C570988E6F}" dt="2022-04-01T01:43:26.453" v="110"/>
          <ac:picMkLst>
            <pc:docMk/>
            <pc:sldMk cId="0" sldId="275"/>
            <ac:picMk id="2" creationId="{A026A065-7DB1-4514-3246-67B6CAB90A39}"/>
          </ac:picMkLst>
        </pc:picChg>
        <pc:picChg chg="add mod">
          <ac:chgData name="Jaskiran Kaur (x2020ddf)" userId="S::x2020ddf@stfx.ca::75ea02e9-b217-46e7-ba85-cea345c13a98" providerId="AD" clId="Web-{2285AB96-B662-856E-8E1C-83C570988E6F}" dt="2022-04-01T01:43:36.843" v="114" actId="1076"/>
          <ac:picMkLst>
            <pc:docMk/>
            <pc:sldMk cId="0" sldId="275"/>
            <ac:picMk id="3" creationId="{152A75F4-8588-A859-3172-2E70A1944994}"/>
          </ac:picMkLst>
        </pc:picChg>
      </pc:sldChg>
      <pc:sldChg chg="modSp addAnim modAnim modNotes">
        <pc:chgData name="Jaskiran Kaur (x2020ddf)" userId="S::x2020ddf@stfx.ca::75ea02e9-b217-46e7-ba85-cea345c13a98" providerId="AD" clId="Web-{2285AB96-B662-856E-8E1C-83C570988E6F}" dt="2022-04-01T02:51:52.978" v="187"/>
        <pc:sldMkLst>
          <pc:docMk/>
          <pc:sldMk cId="2137943811" sldId="307"/>
        </pc:sldMkLst>
        <pc:picChg chg="mod">
          <ac:chgData name="Jaskiran Kaur (x2020ddf)" userId="S::x2020ddf@stfx.ca::75ea02e9-b217-46e7-ba85-cea345c13a98" providerId="AD" clId="Web-{2285AB96-B662-856E-8E1C-83C570988E6F}" dt="2022-04-01T01:36:36.431" v="20" actId="1076"/>
          <ac:picMkLst>
            <pc:docMk/>
            <pc:sldMk cId="2137943811" sldId="307"/>
            <ac:picMk id="3" creationId="{1DA8339F-B613-EDB2-6102-33E588025674}"/>
          </ac:picMkLst>
        </pc:picChg>
      </pc:sldChg>
      <pc:sldChg chg="modSp modAnim modNotes">
        <pc:chgData name="Jaskiran Kaur (x2020ddf)" userId="S::x2020ddf@stfx.ca::75ea02e9-b217-46e7-ba85-cea345c13a98" providerId="AD" clId="Web-{2285AB96-B662-856E-8E1C-83C570988E6F}" dt="2022-04-01T02:52:54.682" v="204"/>
        <pc:sldMkLst>
          <pc:docMk/>
          <pc:sldMk cId="3694965962" sldId="309"/>
        </pc:sldMkLst>
        <pc:spChg chg="mod">
          <ac:chgData name="Jaskiran Kaur (x2020ddf)" userId="S::x2020ddf@stfx.ca::75ea02e9-b217-46e7-ba85-cea345c13a98" providerId="AD" clId="Web-{2285AB96-B662-856E-8E1C-83C570988E6F}" dt="2022-04-01T01:46:38.299" v="147" actId="20577"/>
          <ac:spMkLst>
            <pc:docMk/>
            <pc:sldMk cId="3694965962" sldId="309"/>
            <ac:spMk id="3214" creationId="{00000000-0000-0000-0000-000000000000}"/>
          </ac:spMkLst>
        </pc:spChg>
      </pc:sldChg>
      <pc:sldChg chg="modSp addAnim modAnim modNotes">
        <pc:chgData name="Jaskiran Kaur (x2020ddf)" userId="S::x2020ddf@stfx.ca::75ea02e9-b217-46e7-ba85-cea345c13a98" providerId="AD" clId="Web-{2285AB96-B662-856E-8E1C-83C570988E6F}" dt="2022-04-01T02:52:38.150" v="199"/>
        <pc:sldMkLst>
          <pc:docMk/>
          <pc:sldMk cId="3849079819" sldId="322"/>
        </pc:sldMkLst>
        <pc:spChg chg="mod">
          <ac:chgData name="Jaskiran Kaur (x2020ddf)" userId="S::x2020ddf@stfx.ca::75ea02e9-b217-46e7-ba85-cea345c13a98" providerId="AD" clId="Web-{2285AB96-B662-856E-8E1C-83C570988E6F}" dt="2022-04-01T01:42:36.686" v="101" actId="1076"/>
          <ac:spMkLst>
            <pc:docMk/>
            <pc:sldMk cId="3849079819" sldId="322"/>
            <ac:spMk id="3" creationId="{15FCF0E6-2987-C6CF-D6FD-F279187390CB}"/>
          </ac:spMkLst>
        </pc:spChg>
        <pc:spChg chg="mod">
          <ac:chgData name="Jaskiran Kaur (x2020ddf)" userId="S::x2020ddf@stfx.ca::75ea02e9-b217-46e7-ba85-cea345c13a98" providerId="AD" clId="Web-{2285AB96-B662-856E-8E1C-83C570988E6F}" dt="2022-04-01T01:42:16.327" v="93" actId="20577"/>
          <ac:spMkLst>
            <pc:docMk/>
            <pc:sldMk cId="3849079819" sldId="322"/>
            <ac:spMk id="4" creationId="{FCA79193-4E16-D3B9-AFBC-93D43F8BAF51}"/>
          </ac:spMkLst>
        </pc:spChg>
        <pc:spChg chg="mod">
          <ac:chgData name="Jaskiran Kaur (x2020ddf)" userId="S::x2020ddf@stfx.ca::75ea02e9-b217-46e7-ba85-cea345c13a98" providerId="AD" clId="Web-{2285AB96-B662-856E-8E1C-83C570988E6F}" dt="2022-04-01T01:43:08.906" v="109" actId="20577"/>
          <ac:spMkLst>
            <pc:docMk/>
            <pc:sldMk cId="3849079819" sldId="322"/>
            <ac:spMk id="5" creationId="{3A539781-232D-1357-CA19-DC9B2A2B8317}"/>
          </ac:spMkLst>
        </pc:spChg>
      </pc:sldChg>
      <pc:sldChg chg="modSp addAnim modAnim modNotes">
        <pc:chgData name="Jaskiran Kaur (x2020ddf)" userId="S::x2020ddf@stfx.ca::75ea02e9-b217-46e7-ba85-cea345c13a98" providerId="AD" clId="Web-{2285AB96-B662-856E-8E1C-83C570988E6F}" dt="2022-04-01T02:52:23.166" v="193"/>
        <pc:sldMkLst>
          <pc:docMk/>
          <pc:sldMk cId="3147379280" sldId="351"/>
        </pc:sldMkLst>
        <pc:spChg chg="mod">
          <ac:chgData name="Jaskiran Kaur (x2020ddf)" userId="S::x2020ddf@stfx.ca::75ea02e9-b217-46e7-ba85-cea345c13a98" providerId="AD" clId="Web-{2285AB96-B662-856E-8E1C-83C570988E6F}" dt="2022-04-01T01:39:26.777" v="60" actId="20577"/>
          <ac:spMkLst>
            <pc:docMk/>
            <pc:sldMk cId="3147379280" sldId="351"/>
            <ac:spMk id="10" creationId="{86C3ADC9-A872-407E-98A7-D9016E5A9FA3}"/>
          </ac:spMkLst>
        </pc:spChg>
        <pc:spChg chg="mod">
          <ac:chgData name="Jaskiran Kaur (x2020ddf)" userId="S::x2020ddf@stfx.ca::75ea02e9-b217-46e7-ba85-cea345c13a98" providerId="AD" clId="Web-{2285AB96-B662-856E-8E1C-83C570988E6F}" dt="2022-04-01T01:38:08.964" v="44" actId="20577"/>
          <ac:spMkLst>
            <pc:docMk/>
            <pc:sldMk cId="3147379280" sldId="351"/>
            <ac:spMk id="11" creationId="{FA823456-9696-DBD1-F724-787EB355B5F4}"/>
          </ac:spMkLst>
        </pc:spChg>
        <pc:spChg chg="mod">
          <ac:chgData name="Jaskiran Kaur (x2020ddf)" userId="S::x2020ddf@stfx.ca::75ea02e9-b217-46e7-ba85-cea345c13a98" providerId="AD" clId="Web-{2285AB96-B662-856E-8E1C-83C570988E6F}" dt="2022-04-01T01:39:15.184" v="55" actId="1076"/>
          <ac:spMkLst>
            <pc:docMk/>
            <pc:sldMk cId="3147379280" sldId="351"/>
            <ac:spMk id="12" creationId="{34D97EAF-CB8E-9218-5247-620DA3DB0A7B}"/>
          </ac:spMkLst>
        </pc:spChg>
      </pc:sldChg>
    </pc:docChg>
  </pc:docChgLst>
  <pc:docChgLst>
    <pc:chgData name="Jaskiran Kaur (x2020ddf)" userId="S::x2020ddf@stfx.ca::75ea02e9-b217-46e7-ba85-cea345c13a98" providerId="AD" clId="Web-{D87A1A7E-29F5-CCF1-127E-2C556314F3F1}"/>
    <pc:docChg chg="modSld">
      <pc:chgData name="Jaskiran Kaur (x2020ddf)" userId="S::x2020ddf@stfx.ca::75ea02e9-b217-46e7-ba85-cea345c13a98" providerId="AD" clId="Web-{D87A1A7E-29F5-CCF1-127E-2C556314F3F1}" dt="2022-04-01T04:01:47.349" v="6" actId="20577"/>
      <pc:docMkLst>
        <pc:docMk/>
      </pc:docMkLst>
      <pc:sldChg chg="modSp">
        <pc:chgData name="Jaskiran Kaur (x2020ddf)" userId="S::x2020ddf@stfx.ca::75ea02e9-b217-46e7-ba85-cea345c13a98" providerId="AD" clId="Web-{D87A1A7E-29F5-CCF1-127E-2C556314F3F1}" dt="2022-04-01T04:01:47.349" v="6" actId="20577"/>
        <pc:sldMkLst>
          <pc:docMk/>
          <pc:sldMk cId="3694965962" sldId="309"/>
        </pc:sldMkLst>
        <pc:spChg chg="mod">
          <ac:chgData name="Jaskiran Kaur (x2020ddf)" userId="S::x2020ddf@stfx.ca::75ea02e9-b217-46e7-ba85-cea345c13a98" providerId="AD" clId="Web-{D87A1A7E-29F5-CCF1-127E-2C556314F3F1}" dt="2022-04-01T04:01:47.349" v="6" actId="20577"/>
          <ac:spMkLst>
            <pc:docMk/>
            <pc:sldMk cId="3694965962" sldId="309"/>
            <ac:spMk id="3214" creationId="{00000000-0000-0000-0000-000000000000}"/>
          </ac:spMkLst>
        </pc:spChg>
      </pc:sldChg>
    </pc:docChg>
  </pc:docChgLst>
  <pc:docChgLst>
    <pc:chgData name="Nisha Martis (x2021fom)" userId="S::x2021fom@stfx.ca::a4301c1d-8906-4b20-a6e8-208453dae48c" providerId="AD" clId="Web-{E45AB0C3-9225-45CD-A0F4-AC0BA489D502}"/>
    <pc:docChg chg="modSld">
      <pc:chgData name="Nisha Martis (x2021fom)" userId="S::x2021fom@stfx.ca::a4301c1d-8906-4b20-a6e8-208453dae48c" providerId="AD" clId="Web-{E45AB0C3-9225-45CD-A0F4-AC0BA489D502}" dt="2022-03-31T18:44:46.638" v="84"/>
      <pc:docMkLst>
        <pc:docMk/>
      </pc:docMkLst>
      <pc:sldChg chg="modNotes">
        <pc:chgData name="Nisha Martis (x2021fom)" userId="S::x2021fom@stfx.ca::a4301c1d-8906-4b20-a6e8-208453dae48c" providerId="AD" clId="Web-{E45AB0C3-9225-45CD-A0F4-AC0BA489D502}" dt="2022-03-31T18:44:46.638" v="84"/>
        <pc:sldMkLst>
          <pc:docMk/>
          <pc:sldMk cId="1711006190" sldId="329"/>
        </pc:sldMkLst>
      </pc:sldChg>
    </pc:docChg>
  </pc:docChgLst>
  <pc:docChgLst>
    <pc:chgData name="Jaskiran Kaur (x2020ddf)" userId="S::x2020ddf@stfx.ca::75ea02e9-b217-46e7-ba85-cea345c13a98" providerId="AD" clId="Web-{1C4D293D-AB7B-C592-F17E-F186003DE012}"/>
    <pc:docChg chg="modSld">
      <pc:chgData name="Jaskiran Kaur (x2020ddf)" userId="S::x2020ddf@stfx.ca::75ea02e9-b217-46e7-ba85-cea345c13a98" providerId="AD" clId="Web-{1C4D293D-AB7B-C592-F17E-F186003DE012}" dt="2022-04-01T13:57:16.667" v="381"/>
      <pc:docMkLst>
        <pc:docMk/>
      </pc:docMkLst>
      <pc:sldChg chg="modNotes">
        <pc:chgData name="Jaskiran Kaur (x2020ddf)" userId="S::x2020ddf@stfx.ca::75ea02e9-b217-46e7-ba85-cea345c13a98" providerId="AD" clId="Web-{1C4D293D-AB7B-C592-F17E-F186003DE012}" dt="2022-04-01T13:55:43.713" v="124"/>
        <pc:sldMkLst>
          <pc:docMk/>
          <pc:sldMk cId="0" sldId="272"/>
        </pc:sldMkLst>
      </pc:sldChg>
      <pc:sldChg chg="modNotes">
        <pc:chgData name="Jaskiran Kaur (x2020ddf)" userId="S::x2020ddf@stfx.ca::75ea02e9-b217-46e7-ba85-cea345c13a98" providerId="AD" clId="Web-{1C4D293D-AB7B-C592-F17E-F186003DE012}" dt="2022-04-01T13:57:16.667" v="381"/>
        <pc:sldMkLst>
          <pc:docMk/>
          <pc:sldMk cId="0" sldId="273"/>
        </pc:sldMkLst>
      </pc:sldChg>
    </pc:docChg>
  </pc:docChgLst>
  <pc:docChgLst>
    <pc:chgData name="Nisha Martis (x2021fom)" userId="S::x2021fom@stfx.ca::a4301c1d-8906-4b20-a6e8-208453dae48c" providerId="AD" clId="Web-{50164647-EEE7-4181-8095-613DECB92131}"/>
    <pc:docChg chg="modSld">
      <pc:chgData name="Nisha Martis (x2021fom)" userId="S::x2021fom@stfx.ca::a4301c1d-8906-4b20-a6e8-208453dae48c" providerId="AD" clId="Web-{50164647-EEE7-4181-8095-613DECB92131}" dt="2022-03-28T01:48:51.994" v="828" actId="1076"/>
      <pc:docMkLst>
        <pc:docMk/>
      </pc:docMkLst>
      <pc:sldChg chg="modSp">
        <pc:chgData name="Nisha Martis (x2021fom)" userId="S::x2021fom@stfx.ca::a4301c1d-8906-4b20-a6e8-208453dae48c" providerId="AD" clId="Web-{50164647-EEE7-4181-8095-613DECB92131}" dt="2022-03-27T20:21:42.436" v="2" actId="20577"/>
        <pc:sldMkLst>
          <pc:docMk/>
          <pc:sldMk cId="0" sldId="279"/>
        </pc:sldMkLst>
        <pc:spChg chg="mod">
          <ac:chgData name="Nisha Martis (x2021fom)" userId="S::x2021fom@stfx.ca::a4301c1d-8906-4b20-a6e8-208453dae48c" providerId="AD" clId="Web-{50164647-EEE7-4181-8095-613DECB92131}" dt="2022-03-27T20:21:42.436" v="2" actId="20577"/>
          <ac:spMkLst>
            <pc:docMk/>
            <pc:sldMk cId="0" sldId="279"/>
            <ac:spMk id="3457" creationId="{00000000-0000-0000-0000-000000000000}"/>
          </ac:spMkLst>
        </pc:spChg>
      </pc:sldChg>
      <pc:sldChg chg="addSp delSp modSp">
        <pc:chgData name="Nisha Martis (x2021fom)" userId="S::x2021fom@stfx.ca::a4301c1d-8906-4b20-a6e8-208453dae48c" providerId="AD" clId="Web-{50164647-EEE7-4181-8095-613DECB92131}" dt="2022-03-27T20:34:05.675" v="144" actId="1076"/>
        <pc:sldMkLst>
          <pc:docMk/>
          <pc:sldMk cId="0" sldId="280"/>
        </pc:sldMkLst>
        <pc:spChg chg="mod">
          <ac:chgData name="Nisha Martis (x2021fom)" userId="S::x2021fom@stfx.ca::a4301c1d-8906-4b20-a6e8-208453dae48c" providerId="AD" clId="Web-{50164647-EEE7-4181-8095-613DECB92131}" dt="2022-03-27T20:34:05.675" v="144" actId="1076"/>
          <ac:spMkLst>
            <pc:docMk/>
            <pc:sldMk cId="0" sldId="280"/>
            <ac:spMk id="3462" creationId="{00000000-0000-0000-0000-000000000000}"/>
          </ac:spMkLst>
        </pc:spChg>
        <pc:spChg chg="del">
          <ac:chgData name="Nisha Martis (x2021fom)" userId="S::x2021fom@stfx.ca::a4301c1d-8906-4b20-a6e8-208453dae48c" providerId="AD" clId="Web-{50164647-EEE7-4181-8095-613DECB92131}" dt="2022-03-27T20:23:48.280" v="5"/>
          <ac:spMkLst>
            <pc:docMk/>
            <pc:sldMk cId="0" sldId="280"/>
            <ac:spMk id="3464" creationId="{00000000-0000-0000-0000-000000000000}"/>
          </ac:spMkLst>
        </pc:spChg>
        <pc:spChg chg="del">
          <ac:chgData name="Nisha Martis (x2021fom)" userId="S::x2021fom@stfx.ca::a4301c1d-8906-4b20-a6e8-208453dae48c" providerId="AD" clId="Web-{50164647-EEE7-4181-8095-613DECB92131}" dt="2022-03-27T20:23:57.218" v="6"/>
          <ac:spMkLst>
            <pc:docMk/>
            <pc:sldMk cId="0" sldId="280"/>
            <ac:spMk id="3467" creationId="{00000000-0000-0000-0000-000000000000}"/>
          </ac:spMkLst>
        </pc:spChg>
        <pc:spChg chg="mod">
          <ac:chgData name="Nisha Martis (x2021fom)" userId="S::x2021fom@stfx.ca::a4301c1d-8906-4b20-a6e8-208453dae48c" providerId="AD" clId="Web-{50164647-EEE7-4181-8095-613DECB92131}" dt="2022-03-27T20:33:49.628" v="142" actId="1076"/>
          <ac:spMkLst>
            <pc:docMk/>
            <pc:sldMk cId="0" sldId="280"/>
            <ac:spMk id="3468" creationId="{00000000-0000-0000-0000-000000000000}"/>
          </ac:spMkLst>
        </pc:spChg>
        <pc:spChg chg="del">
          <ac:chgData name="Nisha Martis (x2021fom)" userId="S::x2021fom@stfx.ca::a4301c1d-8906-4b20-a6e8-208453dae48c" providerId="AD" clId="Web-{50164647-EEE7-4181-8095-613DECB92131}" dt="2022-03-27T20:24:10.655" v="12"/>
          <ac:spMkLst>
            <pc:docMk/>
            <pc:sldMk cId="0" sldId="280"/>
            <ac:spMk id="3469" creationId="{00000000-0000-0000-0000-000000000000}"/>
          </ac:spMkLst>
        </pc:spChg>
        <pc:spChg chg="del">
          <ac:chgData name="Nisha Martis (x2021fom)" userId="S::x2021fom@stfx.ca::a4301c1d-8906-4b20-a6e8-208453dae48c" providerId="AD" clId="Web-{50164647-EEE7-4181-8095-613DECB92131}" dt="2022-03-27T20:24:15.468" v="14"/>
          <ac:spMkLst>
            <pc:docMk/>
            <pc:sldMk cId="0" sldId="280"/>
            <ac:spMk id="3470" creationId="{00000000-0000-0000-0000-000000000000}"/>
          </ac:spMkLst>
        </pc:spChg>
        <pc:spChg chg="del">
          <ac:chgData name="Nisha Martis (x2021fom)" userId="S::x2021fom@stfx.ca::a4301c1d-8906-4b20-a6e8-208453dae48c" providerId="AD" clId="Web-{50164647-EEE7-4181-8095-613DECB92131}" dt="2022-03-27T20:24:12.874" v="13"/>
          <ac:spMkLst>
            <pc:docMk/>
            <pc:sldMk cId="0" sldId="280"/>
            <ac:spMk id="3471" creationId="{00000000-0000-0000-0000-000000000000}"/>
          </ac:spMkLst>
        </pc:spChg>
        <pc:spChg chg="del">
          <ac:chgData name="Nisha Martis (x2021fom)" userId="S::x2021fom@stfx.ca::a4301c1d-8906-4b20-a6e8-208453dae48c" providerId="AD" clId="Web-{50164647-EEE7-4181-8095-613DECB92131}" dt="2022-03-27T20:24:21.780" v="16"/>
          <ac:spMkLst>
            <pc:docMk/>
            <pc:sldMk cId="0" sldId="280"/>
            <ac:spMk id="3472" creationId="{00000000-0000-0000-0000-000000000000}"/>
          </ac:spMkLst>
        </pc:spChg>
        <pc:spChg chg="del">
          <ac:chgData name="Nisha Martis (x2021fom)" userId="S::x2021fom@stfx.ca::a4301c1d-8906-4b20-a6e8-208453dae48c" providerId="AD" clId="Web-{50164647-EEE7-4181-8095-613DECB92131}" dt="2022-03-27T20:24:20.202" v="15"/>
          <ac:spMkLst>
            <pc:docMk/>
            <pc:sldMk cId="0" sldId="280"/>
            <ac:spMk id="3473" creationId="{00000000-0000-0000-0000-000000000000}"/>
          </ac:spMkLst>
        </pc:spChg>
        <pc:spChg chg="del">
          <ac:chgData name="Nisha Martis (x2021fom)" userId="S::x2021fom@stfx.ca::a4301c1d-8906-4b20-a6e8-208453dae48c" providerId="AD" clId="Web-{50164647-EEE7-4181-8095-613DECB92131}" dt="2022-03-27T20:24:25.140" v="18"/>
          <ac:spMkLst>
            <pc:docMk/>
            <pc:sldMk cId="0" sldId="280"/>
            <ac:spMk id="3474" creationId="{00000000-0000-0000-0000-000000000000}"/>
          </ac:spMkLst>
        </pc:spChg>
        <pc:spChg chg="del">
          <ac:chgData name="Nisha Martis (x2021fom)" userId="S::x2021fom@stfx.ca::a4301c1d-8906-4b20-a6e8-208453dae48c" providerId="AD" clId="Web-{50164647-EEE7-4181-8095-613DECB92131}" dt="2022-03-27T20:24:23.218" v="17"/>
          <ac:spMkLst>
            <pc:docMk/>
            <pc:sldMk cId="0" sldId="280"/>
            <ac:spMk id="3475" creationId="{00000000-0000-0000-0000-000000000000}"/>
          </ac:spMkLst>
        </pc:spChg>
        <pc:spChg chg="del">
          <ac:chgData name="Nisha Martis (x2021fom)" userId="S::x2021fom@stfx.ca::a4301c1d-8906-4b20-a6e8-208453dae48c" providerId="AD" clId="Web-{50164647-EEE7-4181-8095-613DECB92131}" dt="2022-03-27T20:24:06.296" v="11"/>
          <ac:spMkLst>
            <pc:docMk/>
            <pc:sldMk cId="0" sldId="280"/>
            <ac:spMk id="3487" creationId="{00000000-0000-0000-0000-000000000000}"/>
          </ac:spMkLst>
        </pc:spChg>
        <pc:grpChg chg="del">
          <ac:chgData name="Nisha Martis (x2021fom)" userId="S::x2021fom@stfx.ca::a4301c1d-8906-4b20-a6e8-208453dae48c" providerId="AD" clId="Web-{50164647-EEE7-4181-8095-613DECB92131}" dt="2022-03-27T20:24:00.468" v="7"/>
          <ac:grpSpMkLst>
            <pc:docMk/>
            <pc:sldMk cId="0" sldId="280"/>
            <ac:grpSpMk id="3463" creationId="{00000000-0000-0000-0000-000000000000}"/>
          </ac:grpSpMkLst>
        </pc:grpChg>
        <pc:grpChg chg="del">
          <ac:chgData name="Nisha Martis (x2021fom)" userId="S::x2021fom@stfx.ca::a4301c1d-8906-4b20-a6e8-208453dae48c" providerId="AD" clId="Web-{50164647-EEE7-4181-8095-613DECB92131}" dt="2022-03-27T20:24:01.405" v="8"/>
          <ac:grpSpMkLst>
            <pc:docMk/>
            <pc:sldMk cId="0" sldId="280"/>
            <ac:grpSpMk id="3476" creationId="{00000000-0000-0000-0000-000000000000}"/>
          </ac:grpSpMkLst>
        </pc:grpChg>
        <pc:grpChg chg="del">
          <ac:chgData name="Nisha Martis (x2021fom)" userId="S::x2021fom@stfx.ca::a4301c1d-8906-4b20-a6e8-208453dae48c" providerId="AD" clId="Web-{50164647-EEE7-4181-8095-613DECB92131}" dt="2022-03-27T20:24:05.155" v="10"/>
          <ac:grpSpMkLst>
            <pc:docMk/>
            <pc:sldMk cId="0" sldId="280"/>
            <ac:grpSpMk id="3479" creationId="{00000000-0000-0000-0000-000000000000}"/>
          </ac:grpSpMkLst>
        </pc:grpChg>
        <pc:grpChg chg="del">
          <ac:chgData name="Nisha Martis (x2021fom)" userId="S::x2021fom@stfx.ca::a4301c1d-8906-4b20-a6e8-208453dae48c" providerId="AD" clId="Web-{50164647-EEE7-4181-8095-613DECB92131}" dt="2022-03-27T20:24:03.030" v="9"/>
          <ac:grpSpMkLst>
            <pc:docMk/>
            <pc:sldMk cId="0" sldId="280"/>
            <ac:grpSpMk id="3482" creationId="{00000000-0000-0000-0000-000000000000}"/>
          </ac:grpSpMkLst>
        </pc:grpChg>
        <pc:picChg chg="add mod">
          <ac:chgData name="Nisha Martis (x2021fom)" userId="S::x2021fom@stfx.ca::a4301c1d-8906-4b20-a6e8-208453dae48c" providerId="AD" clId="Web-{50164647-EEE7-4181-8095-613DECB92131}" dt="2022-03-27T20:25:27.531" v="76" actId="1076"/>
          <ac:picMkLst>
            <pc:docMk/>
            <pc:sldMk cId="0" sldId="280"/>
            <ac:picMk id="2" creationId="{142DDC4D-54D0-69A8-1206-A052301D4F52}"/>
          </ac:picMkLst>
        </pc:picChg>
      </pc:sldChg>
      <pc:sldChg chg="addSp delSp modSp">
        <pc:chgData name="Nisha Martis (x2021fom)" userId="S::x2021fom@stfx.ca::a4301c1d-8906-4b20-a6e8-208453dae48c" providerId="AD" clId="Web-{50164647-EEE7-4181-8095-613DECB92131}" dt="2022-03-27T22:24:15.515" v="624" actId="1076"/>
        <pc:sldMkLst>
          <pc:docMk/>
          <pc:sldMk cId="0" sldId="281"/>
        </pc:sldMkLst>
        <pc:spChg chg="add mod">
          <ac:chgData name="Nisha Martis (x2021fom)" userId="S::x2021fom@stfx.ca::a4301c1d-8906-4b20-a6e8-208453dae48c" providerId="AD" clId="Web-{50164647-EEE7-4181-8095-613DECB92131}" dt="2022-03-27T22:24:05.874" v="623" actId="20577"/>
          <ac:spMkLst>
            <pc:docMk/>
            <pc:sldMk cId="0" sldId="281"/>
            <ac:spMk id="2" creationId="{5A1B4850-9674-A7AB-D933-8C58ABF334F3}"/>
          </ac:spMkLst>
        </pc:spChg>
        <pc:spChg chg="add mod">
          <ac:chgData name="Nisha Martis (x2021fom)" userId="S::x2021fom@stfx.ca::a4301c1d-8906-4b20-a6e8-208453dae48c" providerId="AD" clId="Web-{50164647-EEE7-4181-8095-613DECB92131}" dt="2022-03-27T22:24:15.515" v="624" actId="1076"/>
          <ac:spMkLst>
            <pc:docMk/>
            <pc:sldMk cId="0" sldId="281"/>
            <ac:spMk id="4" creationId="{460C1395-C351-2316-266A-C59DFA360DBB}"/>
          </ac:spMkLst>
        </pc:spChg>
        <pc:spChg chg="mod">
          <ac:chgData name="Nisha Martis (x2021fom)" userId="S::x2021fom@stfx.ca::a4301c1d-8906-4b20-a6e8-208453dae48c" providerId="AD" clId="Web-{50164647-EEE7-4181-8095-613DECB92131}" dt="2022-03-27T22:14:35.210" v="155" actId="20577"/>
          <ac:spMkLst>
            <pc:docMk/>
            <pc:sldMk cId="0" sldId="281"/>
            <ac:spMk id="3492" creationId="{00000000-0000-0000-0000-000000000000}"/>
          </ac:spMkLst>
        </pc:spChg>
        <pc:graphicFrameChg chg="del">
          <ac:chgData name="Nisha Martis (x2021fom)" userId="S::x2021fom@stfx.ca::a4301c1d-8906-4b20-a6e8-208453dae48c" providerId="AD" clId="Web-{50164647-EEE7-4181-8095-613DECB92131}" dt="2022-03-27T21:25:09.491" v="148"/>
          <ac:graphicFrameMkLst>
            <pc:docMk/>
            <pc:sldMk cId="0" sldId="281"/>
            <ac:graphicFrameMk id="3493" creationId="{00000000-0000-0000-0000-000000000000}"/>
          </ac:graphicFrameMkLst>
        </pc:graphicFrameChg>
      </pc:sldChg>
      <pc:sldChg chg="addSp delSp modSp">
        <pc:chgData name="Nisha Martis (x2021fom)" userId="S::x2021fom@stfx.ca::a4301c1d-8906-4b20-a6e8-208453dae48c" providerId="AD" clId="Web-{50164647-EEE7-4181-8095-613DECB92131}" dt="2022-03-28T01:48:51.994" v="828" actId="1076"/>
        <pc:sldMkLst>
          <pc:docMk/>
          <pc:sldMk cId="0" sldId="282"/>
        </pc:sldMkLst>
        <pc:spChg chg="add del mod">
          <ac:chgData name="Nisha Martis (x2021fom)" userId="S::x2021fom@stfx.ca::a4301c1d-8906-4b20-a6e8-208453dae48c" providerId="AD" clId="Web-{50164647-EEE7-4181-8095-613DECB92131}" dt="2022-03-27T22:25:57.704" v="630"/>
          <ac:spMkLst>
            <pc:docMk/>
            <pc:sldMk cId="0" sldId="282"/>
            <ac:spMk id="3" creationId="{712D3F99-55C9-115A-7656-5103D72A518B}"/>
          </ac:spMkLst>
        </pc:spChg>
        <pc:spChg chg="add del mod">
          <ac:chgData name="Nisha Martis (x2021fom)" userId="S::x2021fom@stfx.ca::a4301c1d-8906-4b20-a6e8-208453dae48c" providerId="AD" clId="Web-{50164647-EEE7-4181-8095-613DECB92131}" dt="2022-03-27T22:26:24.485" v="640"/>
          <ac:spMkLst>
            <pc:docMk/>
            <pc:sldMk cId="0" sldId="282"/>
            <ac:spMk id="5" creationId="{BAD6677F-4209-FC3E-D3DC-97ED122D6E2A}"/>
          </ac:spMkLst>
        </pc:spChg>
        <pc:spChg chg="add del mod">
          <ac:chgData name="Nisha Martis (x2021fom)" userId="S::x2021fom@stfx.ca::a4301c1d-8906-4b20-a6e8-208453dae48c" providerId="AD" clId="Web-{50164647-EEE7-4181-8095-613DECB92131}" dt="2022-03-27T22:26:09.235" v="634"/>
          <ac:spMkLst>
            <pc:docMk/>
            <pc:sldMk cId="0" sldId="282"/>
            <ac:spMk id="7" creationId="{E74A234E-4A0B-1A53-7318-903AB5384EBE}"/>
          </ac:spMkLst>
        </pc:spChg>
        <pc:spChg chg="add del mod">
          <ac:chgData name="Nisha Martis (x2021fom)" userId="S::x2021fom@stfx.ca::a4301c1d-8906-4b20-a6e8-208453dae48c" providerId="AD" clId="Web-{50164647-EEE7-4181-8095-613DECB92131}" dt="2022-03-27T22:26:15.266" v="636"/>
          <ac:spMkLst>
            <pc:docMk/>
            <pc:sldMk cId="0" sldId="282"/>
            <ac:spMk id="9" creationId="{D51125AD-61BB-7190-E910-6920EF17FFDF}"/>
          </ac:spMkLst>
        </pc:spChg>
        <pc:spChg chg="add del mod">
          <ac:chgData name="Nisha Martis (x2021fom)" userId="S::x2021fom@stfx.ca::a4301c1d-8906-4b20-a6e8-208453dae48c" providerId="AD" clId="Web-{50164647-EEE7-4181-8095-613DECB92131}" dt="2022-03-27T22:26:21.767" v="639"/>
          <ac:spMkLst>
            <pc:docMk/>
            <pc:sldMk cId="0" sldId="282"/>
            <ac:spMk id="11" creationId="{87AEEA7F-51AD-668B-284F-2B1D8F9CD843}"/>
          </ac:spMkLst>
        </pc:spChg>
        <pc:spChg chg="add del mod">
          <ac:chgData name="Nisha Martis (x2021fom)" userId="S::x2021fom@stfx.ca::a4301c1d-8906-4b20-a6e8-208453dae48c" providerId="AD" clId="Web-{50164647-EEE7-4181-8095-613DECB92131}" dt="2022-03-27T22:26:54.954" v="646"/>
          <ac:spMkLst>
            <pc:docMk/>
            <pc:sldMk cId="0" sldId="282"/>
            <ac:spMk id="13" creationId="{BD8BD651-572E-6CC0-4F86-40AC815F669F}"/>
          </ac:spMkLst>
        </pc:spChg>
        <pc:spChg chg="add mod">
          <ac:chgData name="Nisha Martis (x2021fom)" userId="S::x2021fom@stfx.ca::a4301c1d-8906-4b20-a6e8-208453dae48c" providerId="AD" clId="Web-{50164647-EEE7-4181-8095-613DECB92131}" dt="2022-03-28T01:48:51.994" v="828" actId="1076"/>
          <ac:spMkLst>
            <pc:docMk/>
            <pc:sldMk cId="0" sldId="282"/>
            <ac:spMk id="14" creationId="{F019AD18-6630-01B3-0404-9D7F5DCCC571}"/>
          </ac:spMkLst>
        </pc:spChg>
        <pc:spChg chg="mod">
          <ac:chgData name="Nisha Martis (x2021fom)" userId="S::x2021fom@stfx.ca::a4301c1d-8906-4b20-a6e8-208453dae48c" providerId="AD" clId="Web-{50164647-EEE7-4181-8095-613DECB92131}" dt="2022-03-27T22:25:47.375" v="626" actId="20577"/>
          <ac:spMkLst>
            <pc:docMk/>
            <pc:sldMk cId="0" sldId="282"/>
            <ac:spMk id="3498" creationId="{00000000-0000-0000-0000-000000000000}"/>
          </ac:spMkLst>
        </pc:spChg>
        <pc:spChg chg="del">
          <ac:chgData name="Nisha Martis (x2021fom)" userId="S::x2021fom@stfx.ca::a4301c1d-8906-4b20-a6e8-208453dae48c" providerId="AD" clId="Web-{50164647-EEE7-4181-8095-613DECB92131}" dt="2022-03-27T22:26:17.907" v="637"/>
          <ac:spMkLst>
            <pc:docMk/>
            <pc:sldMk cId="0" sldId="282"/>
            <ac:spMk id="3499" creationId="{00000000-0000-0000-0000-000000000000}"/>
          </ac:spMkLst>
        </pc:spChg>
        <pc:spChg chg="del">
          <ac:chgData name="Nisha Martis (x2021fom)" userId="S::x2021fom@stfx.ca::a4301c1d-8906-4b20-a6e8-208453dae48c" providerId="AD" clId="Web-{50164647-EEE7-4181-8095-613DECB92131}" dt="2022-03-27T22:26:08.016" v="633"/>
          <ac:spMkLst>
            <pc:docMk/>
            <pc:sldMk cId="0" sldId="282"/>
            <ac:spMk id="3500" creationId="{00000000-0000-0000-0000-000000000000}"/>
          </ac:spMkLst>
        </pc:spChg>
        <pc:spChg chg="del">
          <ac:chgData name="Nisha Martis (x2021fom)" userId="S::x2021fom@stfx.ca::a4301c1d-8906-4b20-a6e8-208453dae48c" providerId="AD" clId="Web-{50164647-EEE7-4181-8095-613DECB92131}" dt="2022-03-27T22:25:51.907" v="628"/>
          <ac:spMkLst>
            <pc:docMk/>
            <pc:sldMk cId="0" sldId="282"/>
            <ac:spMk id="3501" creationId="{00000000-0000-0000-0000-000000000000}"/>
          </ac:spMkLst>
        </pc:spChg>
        <pc:spChg chg="del">
          <ac:chgData name="Nisha Martis (x2021fom)" userId="S::x2021fom@stfx.ca::a4301c1d-8906-4b20-a6e8-208453dae48c" providerId="AD" clId="Web-{50164647-EEE7-4181-8095-613DECB92131}" dt="2022-03-27T22:25:50.391" v="627"/>
          <ac:spMkLst>
            <pc:docMk/>
            <pc:sldMk cId="0" sldId="282"/>
            <ac:spMk id="3502" creationId="{00000000-0000-0000-0000-000000000000}"/>
          </ac:spMkLst>
        </pc:spChg>
        <pc:spChg chg="del">
          <ac:chgData name="Nisha Martis (x2021fom)" userId="S::x2021fom@stfx.ca::a4301c1d-8906-4b20-a6e8-208453dae48c" providerId="AD" clId="Web-{50164647-EEE7-4181-8095-613DECB92131}" dt="2022-03-27T22:26:19.563" v="638"/>
          <ac:spMkLst>
            <pc:docMk/>
            <pc:sldMk cId="0" sldId="282"/>
            <ac:spMk id="3503" creationId="{00000000-0000-0000-0000-000000000000}"/>
          </ac:spMkLst>
        </pc:spChg>
        <pc:spChg chg="del">
          <ac:chgData name="Nisha Martis (x2021fom)" userId="S::x2021fom@stfx.ca::a4301c1d-8906-4b20-a6e8-208453dae48c" providerId="AD" clId="Web-{50164647-EEE7-4181-8095-613DECB92131}" dt="2022-03-27T22:26:02.766" v="631"/>
          <ac:spMkLst>
            <pc:docMk/>
            <pc:sldMk cId="0" sldId="282"/>
            <ac:spMk id="3504" creationId="{00000000-0000-0000-0000-000000000000}"/>
          </ac:spMkLst>
        </pc:spChg>
        <pc:spChg chg="del">
          <ac:chgData name="Nisha Martis (x2021fom)" userId="S::x2021fom@stfx.ca::a4301c1d-8906-4b20-a6e8-208453dae48c" providerId="AD" clId="Web-{50164647-EEE7-4181-8095-613DECB92131}" dt="2022-03-27T22:26:11.985" v="635"/>
          <ac:spMkLst>
            <pc:docMk/>
            <pc:sldMk cId="0" sldId="282"/>
            <ac:spMk id="3505" creationId="{00000000-0000-0000-0000-000000000000}"/>
          </ac:spMkLst>
        </pc:spChg>
        <pc:spChg chg="del mod">
          <ac:chgData name="Nisha Martis (x2021fom)" userId="S::x2021fom@stfx.ca::a4301c1d-8906-4b20-a6e8-208453dae48c" providerId="AD" clId="Web-{50164647-EEE7-4181-8095-613DECB92131}" dt="2022-03-27T22:26:39.954" v="642"/>
          <ac:spMkLst>
            <pc:docMk/>
            <pc:sldMk cId="0" sldId="282"/>
            <ac:spMk id="3506" creationId="{00000000-0000-0000-0000-000000000000}"/>
          </ac:spMkLst>
        </pc:spChg>
        <pc:spChg chg="del">
          <ac:chgData name="Nisha Martis (x2021fom)" userId="S::x2021fom@stfx.ca::a4301c1d-8906-4b20-a6e8-208453dae48c" providerId="AD" clId="Web-{50164647-EEE7-4181-8095-613DECB92131}" dt="2022-03-27T22:25:54.829" v="629"/>
          <ac:spMkLst>
            <pc:docMk/>
            <pc:sldMk cId="0" sldId="282"/>
            <ac:spMk id="3507" creationId="{00000000-0000-0000-0000-000000000000}"/>
          </ac:spMkLst>
        </pc:spChg>
        <pc:spChg chg="del">
          <ac:chgData name="Nisha Martis (x2021fom)" userId="S::x2021fom@stfx.ca::a4301c1d-8906-4b20-a6e8-208453dae48c" providerId="AD" clId="Web-{50164647-EEE7-4181-8095-613DECB92131}" dt="2022-03-27T22:26:04.360" v="632"/>
          <ac:spMkLst>
            <pc:docMk/>
            <pc:sldMk cId="0" sldId="282"/>
            <ac:spMk id="3508" creationId="{00000000-0000-0000-0000-000000000000}"/>
          </ac:spMkLst>
        </pc:spChg>
      </pc:sldChg>
    </pc:docChg>
  </pc:docChgLst>
  <pc:docChgLst>
    <pc:chgData name="Nisha Martis (x2021fom)" userId="S::x2021fom@stfx.ca::a4301c1d-8906-4b20-a6e8-208453dae48c" providerId="AD" clId="Web-{EA53D3C6-5C85-4465-9618-C5183108C716}"/>
    <pc:docChg chg="addSld delSld modSld sldOrd modSection">
      <pc:chgData name="Nisha Martis (x2021fom)" userId="S::x2021fom@stfx.ca::a4301c1d-8906-4b20-a6e8-208453dae48c" providerId="AD" clId="Web-{EA53D3C6-5C85-4465-9618-C5183108C716}" dt="2022-03-31T15:27:21.562" v="556"/>
      <pc:docMkLst>
        <pc:docMk/>
      </pc:docMkLst>
      <pc:sldChg chg="del">
        <pc:chgData name="Nisha Martis (x2021fom)" userId="S::x2021fom@stfx.ca::a4301c1d-8906-4b20-a6e8-208453dae48c" providerId="AD" clId="Web-{EA53D3C6-5C85-4465-9618-C5183108C716}" dt="2022-03-31T15:15:29.149" v="381"/>
        <pc:sldMkLst>
          <pc:docMk/>
          <pc:sldMk cId="0" sldId="257"/>
        </pc:sldMkLst>
      </pc:sldChg>
      <pc:sldChg chg="del">
        <pc:chgData name="Nisha Martis (x2021fom)" userId="S::x2021fom@stfx.ca::a4301c1d-8906-4b20-a6e8-208453dae48c" providerId="AD" clId="Web-{EA53D3C6-5C85-4465-9618-C5183108C716}" dt="2022-03-31T15:00:12.406" v="268"/>
        <pc:sldMkLst>
          <pc:docMk/>
          <pc:sldMk cId="0" sldId="258"/>
        </pc:sldMkLst>
      </pc:sldChg>
      <pc:sldChg chg="del">
        <pc:chgData name="Nisha Martis (x2021fom)" userId="S::x2021fom@stfx.ca::a4301c1d-8906-4b20-a6e8-208453dae48c" providerId="AD" clId="Web-{EA53D3C6-5C85-4465-9618-C5183108C716}" dt="2022-03-31T15:00:12.390" v="267"/>
        <pc:sldMkLst>
          <pc:docMk/>
          <pc:sldMk cId="0" sldId="259"/>
        </pc:sldMkLst>
      </pc:sldChg>
      <pc:sldChg chg="del">
        <pc:chgData name="Nisha Martis (x2021fom)" userId="S::x2021fom@stfx.ca::a4301c1d-8906-4b20-a6e8-208453dae48c" providerId="AD" clId="Web-{EA53D3C6-5C85-4465-9618-C5183108C716}" dt="2022-03-31T15:00:12.390" v="266"/>
        <pc:sldMkLst>
          <pc:docMk/>
          <pc:sldMk cId="0" sldId="260"/>
        </pc:sldMkLst>
      </pc:sldChg>
      <pc:sldChg chg="del">
        <pc:chgData name="Nisha Martis (x2021fom)" userId="S::x2021fom@stfx.ca::a4301c1d-8906-4b20-a6e8-208453dae48c" providerId="AD" clId="Web-{EA53D3C6-5C85-4465-9618-C5183108C716}" dt="2022-03-31T15:00:12.390" v="265"/>
        <pc:sldMkLst>
          <pc:docMk/>
          <pc:sldMk cId="0" sldId="261"/>
        </pc:sldMkLst>
      </pc:sldChg>
      <pc:sldChg chg="del">
        <pc:chgData name="Nisha Martis (x2021fom)" userId="S::x2021fom@stfx.ca::a4301c1d-8906-4b20-a6e8-208453dae48c" providerId="AD" clId="Web-{EA53D3C6-5C85-4465-9618-C5183108C716}" dt="2022-03-31T15:00:12.390" v="264"/>
        <pc:sldMkLst>
          <pc:docMk/>
          <pc:sldMk cId="0" sldId="262"/>
        </pc:sldMkLst>
      </pc:sldChg>
      <pc:sldChg chg="del">
        <pc:chgData name="Nisha Martis (x2021fom)" userId="S::x2021fom@stfx.ca::a4301c1d-8906-4b20-a6e8-208453dae48c" providerId="AD" clId="Web-{EA53D3C6-5C85-4465-9618-C5183108C716}" dt="2022-03-31T15:00:12.390" v="263"/>
        <pc:sldMkLst>
          <pc:docMk/>
          <pc:sldMk cId="0" sldId="263"/>
        </pc:sldMkLst>
      </pc:sldChg>
      <pc:sldChg chg="del">
        <pc:chgData name="Nisha Martis (x2021fom)" userId="S::x2021fom@stfx.ca::a4301c1d-8906-4b20-a6e8-208453dae48c" providerId="AD" clId="Web-{EA53D3C6-5C85-4465-9618-C5183108C716}" dt="2022-03-31T15:00:12.374" v="262"/>
        <pc:sldMkLst>
          <pc:docMk/>
          <pc:sldMk cId="0" sldId="264"/>
        </pc:sldMkLst>
      </pc:sldChg>
      <pc:sldChg chg="del">
        <pc:chgData name="Nisha Martis (x2021fom)" userId="S::x2021fom@stfx.ca::a4301c1d-8906-4b20-a6e8-208453dae48c" providerId="AD" clId="Web-{EA53D3C6-5C85-4465-9618-C5183108C716}" dt="2022-03-31T15:00:12.374" v="261"/>
        <pc:sldMkLst>
          <pc:docMk/>
          <pc:sldMk cId="0" sldId="265"/>
        </pc:sldMkLst>
      </pc:sldChg>
      <pc:sldChg chg="del">
        <pc:chgData name="Nisha Martis (x2021fom)" userId="S::x2021fom@stfx.ca::a4301c1d-8906-4b20-a6e8-208453dae48c" providerId="AD" clId="Web-{EA53D3C6-5C85-4465-9618-C5183108C716}" dt="2022-03-31T14:58:37.451" v="260"/>
        <pc:sldMkLst>
          <pc:docMk/>
          <pc:sldMk cId="0" sldId="266"/>
        </pc:sldMkLst>
      </pc:sldChg>
      <pc:sldChg chg="del">
        <pc:chgData name="Nisha Martis (x2021fom)" userId="S::x2021fom@stfx.ca::a4301c1d-8906-4b20-a6e8-208453dae48c" providerId="AD" clId="Web-{EA53D3C6-5C85-4465-9618-C5183108C716}" dt="2022-03-31T14:58:37.451" v="259"/>
        <pc:sldMkLst>
          <pc:docMk/>
          <pc:sldMk cId="0" sldId="267"/>
        </pc:sldMkLst>
      </pc:sldChg>
      <pc:sldChg chg="del">
        <pc:chgData name="Nisha Martis (x2021fom)" userId="S::x2021fom@stfx.ca::a4301c1d-8906-4b20-a6e8-208453dae48c" providerId="AD" clId="Web-{EA53D3C6-5C85-4465-9618-C5183108C716}" dt="2022-03-31T14:58:37.405" v="258"/>
        <pc:sldMkLst>
          <pc:docMk/>
          <pc:sldMk cId="0" sldId="268"/>
        </pc:sldMkLst>
      </pc:sldChg>
      <pc:sldChg chg="del">
        <pc:chgData name="Nisha Martis (x2021fom)" userId="S::x2021fom@stfx.ca::a4301c1d-8906-4b20-a6e8-208453dae48c" providerId="AD" clId="Web-{EA53D3C6-5C85-4465-9618-C5183108C716}" dt="2022-03-31T14:58:37.389" v="257"/>
        <pc:sldMkLst>
          <pc:docMk/>
          <pc:sldMk cId="0" sldId="269"/>
        </pc:sldMkLst>
      </pc:sldChg>
      <pc:sldChg chg="del">
        <pc:chgData name="Nisha Martis (x2021fom)" userId="S::x2021fom@stfx.ca::a4301c1d-8906-4b20-a6e8-208453dae48c" providerId="AD" clId="Web-{EA53D3C6-5C85-4465-9618-C5183108C716}" dt="2022-03-31T14:58:37.389" v="256"/>
        <pc:sldMkLst>
          <pc:docMk/>
          <pc:sldMk cId="0" sldId="270"/>
        </pc:sldMkLst>
      </pc:sldChg>
      <pc:sldChg chg="del">
        <pc:chgData name="Nisha Martis (x2021fom)" userId="S::x2021fom@stfx.ca::a4301c1d-8906-4b20-a6e8-208453dae48c" providerId="AD" clId="Web-{EA53D3C6-5C85-4465-9618-C5183108C716}" dt="2022-03-31T14:47:32.351" v="216"/>
        <pc:sldMkLst>
          <pc:docMk/>
          <pc:sldMk cId="0" sldId="279"/>
        </pc:sldMkLst>
      </pc:sldChg>
      <pc:sldChg chg="modSp del">
        <pc:chgData name="Nisha Martis (x2021fom)" userId="S::x2021fom@stfx.ca::a4301c1d-8906-4b20-a6e8-208453dae48c" providerId="AD" clId="Web-{EA53D3C6-5C85-4465-9618-C5183108C716}" dt="2022-03-31T15:04:15.580" v="292"/>
        <pc:sldMkLst>
          <pc:docMk/>
          <pc:sldMk cId="0" sldId="280"/>
        </pc:sldMkLst>
        <pc:spChg chg="mod">
          <ac:chgData name="Nisha Martis (x2021fom)" userId="S::x2021fom@stfx.ca::a4301c1d-8906-4b20-a6e8-208453dae48c" providerId="AD" clId="Web-{EA53D3C6-5C85-4465-9618-C5183108C716}" dt="2022-03-31T14:35:44.797" v="100" actId="20577"/>
          <ac:spMkLst>
            <pc:docMk/>
            <pc:sldMk cId="0" sldId="280"/>
            <ac:spMk id="3468" creationId="{00000000-0000-0000-0000-000000000000}"/>
          </ac:spMkLst>
        </pc:spChg>
      </pc:sldChg>
      <pc:sldChg chg="modSp">
        <pc:chgData name="Nisha Martis (x2021fom)" userId="S::x2021fom@stfx.ca::a4301c1d-8906-4b20-a6e8-208453dae48c" providerId="AD" clId="Web-{EA53D3C6-5C85-4465-9618-C5183108C716}" dt="2022-03-31T15:05:43.440" v="295" actId="1076"/>
        <pc:sldMkLst>
          <pc:docMk/>
          <pc:sldMk cId="0" sldId="281"/>
        </pc:sldMkLst>
        <pc:spChg chg="mod">
          <ac:chgData name="Nisha Martis (x2021fom)" userId="S::x2021fom@stfx.ca::a4301c1d-8906-4b20-a6e8-208453dae48c" providerId="AD" clId="Web-{EA53D3C6-5C85-4465-9618-C5183108C716}" dt="2022-03-31T15:05:32.034" v="294" actId="1076"/>
          <ac:spMkLst>
            <pc:docMk/>
            <pc:sldMk cId="0" sldId="281"/>
            <ac:spMk id="2" creationId="{5A1B4850-9674-A7AB-D933-8C58ABF334F3}"/>
          </ac:spMkLst>
        </pc:spChg>
        <pc:spChg chg="mod">
          <ac:chgData name="Nisha Martis (x2021fom)" userId="S::x2021fom@stfx.ca::a4301c1d-8906-4b20-a6e8-208453dae48c" providerId="AD" clId="Web-{EA53D3C6-5C85-4465-9618-C5183108C716}" dt="2022-03-31T15:05:43.440" v="295" actId="1076"/>
          <ac:spMkLst>
            <pc:docMk/>
            <pc:sldMk cId="0" sldId="281"/>
            <ac:spMk id="4" creationId="{460C1395-C351-2316-266A-C59DFA360DBB}"/>
          </ac:spMkLst>
        </pc:spChg>
        <pc:spChg chg="mod">
          <ac:chgData name="Nisha Martis (x2021fom)" userId="S::x2021fom@stfx.ca::a4301c1d-8906-4b20-a6e8-208453dae48c" providerId="AD" clId="Web-{EA53D3C6-5C85-4465-9618-C5183108C716}" dt="2022-03-31T15:05:26.612" v="293" actId="1076"/>
          <ac:spMkLst>
            <pc:docMk/>
            <pc:sldMk cId="0" sldId="281"/>
            <ac:spMk id="3492" creationId="{00000000-0000-0000-0000-000000000000}"/>
          </ac:spMkLst>
        </pc:spChg>
      </pc:sldChg>
      <pc:sldChg chg="addSp modSp">
        <pc:chgData name="Nisha Martis (x2021fom)" userId="S::x2021fom@stfx.ca::a4301c1d-8906-4b20-a6e8-208453dae48c" providerId="AD" clId="Web-{EA53D3C6-5C85-4465-9618-C5183108C716}" dt="2022-03-31T15:07:12.363" v="314" actId="14100"/>
        <pc:sldMkLst>
          <pc:docMk/>
          <pc:sldMk cId="0" sldId="282"/>
        </pc:sldMkLst>
        <pc:spChg chg="add mod">
          <ac:chgData name="Nisha Martis (x2021fom)" userId="S::x2021fom@stfx.ca::a4301c1d-8906-4b20-a6e8-208453dae48c" providerId="AD" clId="Web-{EA53D3C6-5C85-4465-9618-C5183108C716}" dt="2022-03-31T15:07:12.363" v="314" actId="14100"/>
          <ac:spMkLst>
            <pc:docMk/>
            <pc:sldMk cId="0" sldId="282"/>
            <ac:spMk id="4" creationId="{4A4693C1-161F-D6E3-804D-7C943C0DDF54}"/>
          </ac:spMkLst>
        </pc:spChg>
        <pc:spChg chg="mod">
          <ac:chgData name="Nisha Martis (x2021fom)" userId="S::x2021fom@stfx.ca::a4301c1d-8906-4b20-a6e8-208453dae48c" providerId="AD" clId="Web-{EA53D3C6-5C85-4465-9618-C5183108C716}" dt="2022-03-31T15:06:51.363" v="304" actId="20577"/>
          <ac:spMkLst>
            <pc:docMk/>
            <pc:sldMk cId="0" sldId="282"/>
            <ac:spMk id="14" creationId="{F019AD18-6630-01B3-0404-9D7F5DCCC571}"/>
          </ac:spMkLst>
        </pc:spChg>
        <pc:spChg chg="mod">
          <ac:chgData name="Nisha Martis (x2021fom)" userId="S::x2021fom@stfx.ca::a4301c1d-8906-4b20-a6e8-208453dae48c" providerId="AD" clId="Web-{EA53D3C6-5C85-4465-9618-C5183108C716}" dt="2022-03-31T15:06:08.143" v="296" actId="1076"/>
          <ac:spMkLst>
            <pc:docMk/>
            <pc:sldMk cId="0" sldId="282"/>
            <ac:spMk id="3498" creationId="{00000000-0000-0000-0000-000000000000}"/>
          </ac:spMkLst>
        </pc:spChg>
      </pc:sldChg>
      <pc:sldChg chg="delSp del">
        <pc:chgData name="Nisha Martis (x2021fom)" userId="S::x2021fom@stfx.ca::a4301c1d-8906-4b20-a6e8-208453dae48c" providerId="AD" clId="Web-{EA53D3C6-5C85-4465-9618-C5183108C716}" dt="2022-03-31T13:12:27.645" v="1"/>
        <pc:sldMkLst>
          <pc:docMk/>
          <pc:sldMk cId="0" sldId="283"/>
        </pc:sldMkLst>
        <pc:grpChg chg="del">
          <ac:chgData name="Nisha Martis (x2021fom)" userId="S::x2021fom@stfx.ca::a4301c1d-8906-4b20-a6e8-208453dae48c" providerId="AD" clId="Web-{EA53D3C6-5C85-4465-9618-C5183108C716}" dt="2022-03-31T13:12:18.723" v="0"/>
          <ac:grpSpMkLst>
            <pc:docMk/>
            <pc:sldMk cId="0" sldId="283"/>
            <ac:grpSpMk id="3516" creationId="{00000000-0000-0000-0000-000000000000}"/>
          </ac:grpSpMkLst>
        </pc:grpChg>
      </pc:sldChg>
      <pc:sldChg chg="addSp delSp modSp del">
        <pc:chgData name="Nisha Martis (x2021fom)" userId="S::x2021fom@stfx.ca::a4301c1d-8906-4b20-a6e8-208453dae48c" providerId="AD" clId="Web-{EA53D3C6-5C85-4465-9618-C5183108C716}" dt="2022-03-31T13:13:27.364" v="9"/>
        <pc:sldMkLst>
          <pc:docMk/>
          <pc:sldMk cId="0" sldId="284"/>
        </pc:sldMkLst>
        <pc:spChg chg="add del mod">
          <ac:chgData name="Nisha Martis (x2021fom)" userId="S::x2021fom@stfx.ca::a4301c1d-8906-4b20-a6e8-208453dae48c" providerId="AD" clId="Web-{EA53D3C6-5C85-4465-9618-C5183108C716}" dt="2022-03-31T13:12:55.754" v="7"/>
          <ac:spMkLst>
            <pc:docMk/>
            <pc:sldMk cId="0" sldId="284"/>
            <ac:spMk id="3" creationId="{89766721-B07B-A625-5BFE-F8592D7EDA67}"/>
          </ac:spMkLst>
        </pc:spChg>
        <pc:spChg chg="mod">
          <ac:chgData name="Nisha Martis (x2021fom)" userId="S::x2021fom@stfx.ca::a4301c1d-8906-4b20-a6e8-208453dae48c" providerId="AD" clId="Web-{EA53D3C6-5C85-4465-9618-C5183108C716}" dt="2022-03-31T13:13:22.708" v="8" actId="1076"/>
          <ac:spMkLst>
            <pc:docMk/>
            <pc:sldMk cId="0" sldId="284"/>
            <ac:spMk id="3605" creationId="{00000000-0000-0000-0000-000000000000}"/>
          </ac:spMkLst>
        </pc:spChg>
        <pc:spChg chg="del mod">
          <ac:chgData name="Nisha Martis (x2021fom)" userId="S::x2021fom@stfx.ca::a4301c1d-8906-4b20-a6e8-208453dae48c" providerId="AD" clId="Web-{EA53D3C6-5C85-4465-9618-C5183108C716}" dt="2022-03-31T13:12:47.832" v="6"/>
          <ac:spMkLst>
            <pc:docMk/>
            <pc:sldMk cId="0" sldId="284"/>
            <ac:spMk id="3606" creationId="{00000000-0000-0000-0000-000000000000}"/>
          </ac:spMkLst>
        </pc:spChg>
        <pc:spChg chg="del">
          <ac:chgData name="Nisha Martis (x2021fom)" userId="S::x2021fom@stfx.ca::a4301c1d-8906-4b20-a6e8-208453dae48c" providerId="AD" clId="Web-{EA53D3C6-5C85-4465-9618-C5183108C716}" dt="2022-03-31T13:12:37.942" v="4"/>
          <ac:spMkLst>
            <pc:docMk/>
            <pc:sldMk cId="0" sldId="284"/>
            <ac:spMk id="3607" creationId="{00000000-0000-0000-0000-000000000000}"/>
          </ac:spMkLst>
        </pc:spChg>
        <pc:grpChg chg="del">
          <ac:chgData name="Nisha Martis (x2021fom)" userId="S::x2021fom@stfx.ca::a4301c1d-8906-4b20-a6e8-208453dae48c" providerId="AD" clId="Web-{EA53D3C6-5C85-4465-9618-C5183108C716}" dt="2022-03-31T13:12:46.082" v="5"/>
          <ac:grpSpMkLst>
            <pc:docMk/>
            <pc:sldMk cId="0" sldId="284"/>
            <ac:grpSpMk id="3608" creationId="{00000000-0000-0000-0000-000000000000}"/>
          </ac:grpSpMkLst>
        </pc:grpChg>
      </pc:sldChg>
      <pc:sldChg chg="del">
        <pc:chgData name="Nisha Martis (x2021fom)" userId="S::x2021fom@stfx.ca::a4301c1d-8906-4b20-a6e8-208453dae48c" providerId="AD" clId="Web-{EA53D3C6-5C85-4465-9618-C5183108C716}" dt="2022-03-31T14:34:02.125" v="80"/>
        <pc:sldMkLst>
          <pc:docMk/>
          <pc:sldMk cId="0" sldId="285"/>
        </pc:sldMkLst>
      </pc:sldChg>
      <pc:sldChg chg="del">
        <pc:chgData name="Nisha Martis (x2021fom)" userId="S::x2021fom@stfx.ca::a4301c1d-8906-4b20-a6e8-208453dae48c" providerId="AD" clId="Web-{EA53D3C6-5C85-4465-9618-C5183108C716}" dt="2022-03-31T14:34:02.015" v="79"/>
        <pc:sldMkLst>
          <pc:docMk/>
          <pc:sldMk cId="0" sldId="286"/>
        </pc:sldMkLst>
      </pc:sldChg>
      <pc:sldChg chg="del">
        <pc:chgData name="Nisha Martis (x2021fom)" userId="S::x2021fom@stfx.ca::a4301c1d-8906-4b20-a6e8-208453dae48c" providerId="AD" clId="Web-{EA53D3C6-5C85-4465-9618-C5183108C716}" dt="2022-03-31T14:34:02.015" v="78"/>
        <pc:sldMkLst>
          <pc:docMk/>
          <pc:sldMk cId="0" sldId="287"/>
        </pc:sldMkLst>
      </pc:sldChg>
      <pc:sldChg chg="del">
        <pc:chgData name="Nisha Martis (x2021fom)" userId="S::x2021fom@stfx.ca::a4301c1d-8906-4b20-a6e8-208453dae48c" providerId="AD" clId="Web-{EA53D3C6-5C85-4465-9618-C5183108C716}" dt="2022-03-31T14:34:35.906" v="96"/>
        <pc:sldMkLst>
          <pc:docMk/>
          <pc:sldMk cId="0" sldId="288"/>
        </pc:sldMkLst>
      </pc:sldChg>
      <pc:sldChg chg="del">
        <pc:chgData name="Nisha Martis (x2021fom)" userId="S::x2021fom@stfx.ca::a4301c1d-8906-4b20-a6e8-208453dae48c" providerId="AD" clId="Web-{EA53D3C6-5C85-4465-9618-C5183108C716}" dt="2022-03-31T14:34:15.234" v="84"/>
        <pc:sldMkLst>
          <pc:docMk/>
          <pc:sldMk cId="0" sldId="289"/>
        </pc:sldMkLst>
      </pc:sldChg>
      <pc:sldChg chg="del">
        <pc:chgData name="Nisha Martis (x2021fom)" userId="S::x2021fom@stfx.ca::a4301c1d-8906-4b20-a6e8-208453dae48c" providerId="AD" clId="Web-{EA53D3C6-5C85-4465-9618-C5183108C716}" dt="2022-03-31T14:34:15.234" v="83"/>
        <pc:sldMkLst>
          <pc:docMk/>
          <pc:sldMk cId="0" sldId="290"/>
        </pc:sldMkLst>
      </pc:sldChg>
      <pc:sldChg chg="del">
        <pc:chgData name="Nisha Martis (x2021fom)" userId="S::x2021fom@stfx.ca::a4301c1d-8906-4b20-a6e8-208453dae48c" providerId="AD" clId="Web-{EA53D3C6-5C85-4465-9618-C5183108C716}" dt="2022-03-31T14:34:15.203" v="82"/>
        <pc:sldMkLst>
          <pc:docMk/>
          <pc:sldMk cId="0" sldId="291"/>
        </pc:sldMkLst>
      </pc:sldChg>
      <pc:sldChg chg="del">
        <pc:chgData name="Nisha Martis (x2021fom)" userId="S::x2021fom@stfx.ca::a4301c1d-8906-4b20-a6e8-208453dae48c" providerId="AD" clId="Web-{EA53D3C6-5C85-4465-9618-C5183108C716}" dt="2022-03-31T14:34:14.890" v="81"/>
        <pc:sldMkLst>
          <pc:docMk/>
          <pc:sldMk cId="0" sldId="292"/>
        </pc:sldMkLst>
      </pc:sldChg>
      <pc:sldChg chg="del">
        <pc:chgData name="Nisha Martis (x2021fom)" userId="S::x2021fom@stfx.ca::a4301c1d-8906-4b20-a6e8-208453dae48c" providerId="AD" clId="Web-{EA53D3C6-5C85-4465-9618-C5183108C716}" dt="2022-03-31T14:34:32.328" v="95"/>
        <pc:sldMkLst>
          <pc:docMk/>
          <pc:sldMk cId="0" sldId="293"/>
        </pc:sldMkLst>
      </pc:sldChg>
      <pc:sldChg chg="del">
        <pc:chgData name="Nisha Martis (x2021fom)" userId="S::x2021fom@stfx.ca::a4301c1d-8906-4b20-a6e8-208453dae48c" providerId="AD" clId="Web-{EA53D3C6-5C85-4465-9618-C5183108C716}" dt="2022-03-31T14:34:32.312" v="94"/>
        <pc:sldMkLst>
          <pc:docMk/>
          <pc:sldMk cId="0" sldId="294"/>
        </pc:sldMkLst>
      </pc:sldChg>
      <pc:sldChg chg="del">
        <pc:chgData name="Nisha Martis (x2021fom)" userId="S::x2021fom@stfx.ca::a4301c1d-8906-4b20-a6e8-208453dae48c" providerId="AD" clId="Web-{EA53D3C6-5C85-4465-9618-C5183108C716}" dt="2022-03-31T14:34:32.297" v="93"/>
        <pc:sldMkLst>
          <pc:docMk/>
          <pc:sldMk cId="0" sldId="295"/>
        </pc:sldMkLst>
      </pc:sldChg>
      <pc:sldChg chg="del">
        <pc:chgData name="Nisha Martis (x2021fom)" userId="S::x2021fom@stfx.ca::a4301c1d-8906-4b20-a6e8-208453dae48c" providerId="AD" clId="Web-{EA53D3C6-5C85-4465-9618-C5183108C716}" dt="2022-03-31T14:34:32.281" v="92"/>
        <pc:sldMkLst>
          <pc:docMk/>
          <pc:sldMk cId="0" sldId="296"/>
        </pc:sldMkLst>
      </pc:sldChg>
      <pc:sldChg chg="del">
        <pc:chgData name="Nisha Martis (x2021fom)" userId="S::x2021fom@stfx.ca::a4301c1d-8906-4b20-a6e8-208453dae48c" providerId="AD" clId="Web-{EA53D3C6-5C85-4465-9618-C5183108C716}" dt="2022-03-31T14:34:32.250" v="91"/>
        <pc:sldMkLst>
          <pc:docMk/>
          <pc:sldMk cId="0" sldId="297"/>
        </pc:sldMkLst>
      </pc:sldChg>
      <pc:sldChg chg="del">
        <pc:chgData name="Nisha Martis (x2021fom)" userId="S::x2021fom@stfx.ca::a4301c1d-8906-4b20-a6e8-208453dae48c" providerId="AD" clId="Web-{EA53D3C6-5C85-4465-9618-C5183108C716}" dt="2022-03-31T14:34:32.234" v="90"/>
        <pc:sldMkLst>
          <pc:docMk/>
          <pc:sldMk cId="0" sldId="298"/>
        </pc:sldMkLst>
      </pc:sldChg>
      <pc:sldChg chg="del">
        <pc:chgData name="Nisha Martis (x2021fom)" userId="S::x2021fom@stfx.ca::a4301c1d-8906-4b20-a6e8-208453dae48c" providerId="AD" clId="Web-{EA53D3C6-5C85-4465-9618-C5183108C716}" dt="2022-03-31T14:34:32.203" v="89"/>
        <pc:sldMkLst>
          <pc:docMk/>
          <pc:sldMk cId="0" sldId="299"/>
        </pc:sldMkLst>
      </pc:sldChg>
      <pc:sldChg chg="del">
        <pc:chgData name="Nisha Martis (x2021fom)" userId="S::x2021fom@stfx.ca::a4301c1d-8906-4b20-a6e8-208453dae48c" providerId="AD" clId="Web-{EA53D3C6-5C85-4465-9618-C5183108C716}" dt="2022-03-31T14:34:32.172" v="88"/>
        <pc:sldMkLst>
          <pc:docMk/>
          <pc:sldMk cId="0" sldId="300"/>
        </pc:sldMkLst>
      </pc:sldChg>
      <pc:sldChg chg="del">
        <pc:chgData name="Nisha Martis (x2021fom)" userId="S::x2021fom@stfx.ca::a4301c1d-8906-4b20-a6e8-208453dae48c" providerId="AD" clId="Web-{EA53D3C6-5C85-4465-9618-C5183108C716}" dt="2022-03-31T14:34:32.156" v="87"/>
        <pc:sldMkLst>
          <pc:docMk/>
          <pc:sldMk cId="0" sldId="301"/>
        </pc:sldMkLst>
      </pc:sldChg>
      <pc:sldChg chg="del">
        <pc:chgData name="Nisha Martis (x2021fom)" userId="S::x2021fom@stfx.ca::a4301c1d-8906-4b20-a6e8-208453dae48c" providerId="AD" clId="Web-{EA53D3C6-5C85-4465-9618-C5183108C716}" dt="2022-03-31T14:34:32.141" v="86"/>
        <pc:sldMkLst>
          <pc:docMk/>
          <pc:sldMk cId="0" sldId="302"/>
        </pc:sldMkLst>
      </pc:sldChg>
      <pc:sldChg chg="del">
        <pc:chgData name="Nisha Martis (x2021fom)" userId="S::x2021fom@stfx.ca::a4301c1d-8906-4b20-a6e8-208453dae48c" providerId="AD" clId="Web-{EA53D3C6-5C85-4465-9618-C5183108C716}" dt="2022-03-31T14:34:32.109" v="85"/>
        <pc:sldMkLst>
          <pc:docMk/>
          <pc:sldMk cId="0" sldId="303"/>
        </pc:sldMkLst>
      </pc:sldChg>
      <pc:sldChg chg="del">
        <pc:chgData name="Nisha Martis (x2021fom)" userId="S::x2021fom@stfx.ca::a4301c1d-8906-4b20-a6e8-208453dae48c" providerId="AD" clId="Web-{EA53D3C6-5C85-4465-9618-C5183108C716}" dt="2022-03-31T15:00:12.406" v="269"/>
        <pc:sldMkLst>
          <pc:docMk/>
          <pc:sldMk cId="1677211628" sldId="304"/>
        </pc:sldMkLst>
      </pc:sldChg>
      <pc:sldChg chg="modSp">
        <pc:chgData name="Nisha Martis (x2021fom)" userId="S::x2021fom@stfx.ca::a4301c1d-8906-4b20-a6e8-208453dae48c" providerId="AD" clId="Web-{EA53D3C6-5C85-4465-9618-C5183108C716}" dt="2022-03-31T15:07:30.050" v="316" actId="1076"/>
        <pc:sldMkLst>
          <pc:docMk/>
          <pc:sldMk cId="2084086942" sldId="305"/>
        </pc:sldMkLst>
        <pc:spChg chg="mod">
          <ac:chgData name="Nisha Martis (x2021fom)" userId="S::x2021fom@stfx.ca::a4301c1d-8906-4b20-a6e8-208453dae48c" providerId="AD" clId="Web-{EA53D3C6-5C85-4465-9618-C5183108C716}" dt="2022-03-31T15:07:30.050" v="316" actId="1076"/>
          <ac:spMkLst>
            <pc:docMk/>
            <pc:sldMk cId="2084086942" sldId="305"/>
            <ac:spMk id="2" creationId="{5A1B4850-9674-A7AB-D933-8C58ABF334F3}"/>
          </ac:spMkLst>
        </pc:spChg>
        <pc:spChg chg="mod">
          <ac:chgData name="Nisha Martis (x2021fom)" userId="S::x2021fom@stfx.ca::a4301c1d-8906-4b20-a6e8-208453dae48c" providerId="AD" clId="Web-{EA53D3C6-5C85-4465-9618-C5183108C716}" dt="2022-03-31T15:07:22.613" v="315" actId="1076"/>
          <ac:spMkLst>
            <pc:docMk/>
            <pc:sldMk cId="2084086942" sldId="305"/>
            <ac:spMk id="3492" creationId="{00000000-0000-0000-0000-000000000000}"/>
          </ac:spMkLst>
        </pc:spChg>
      </pc:sldChg>
      <pc:sldChg chg="modSp">
        <pc:chgData name="Nisha Martis (x2021fom)" userId="S::x2021fom@stfx.ca::a4301c1d-8906-4b20-a6e8-208453dae48c" providerId="AD" clId="Web-{EA53D3C6-5C85-4465-9618-C5183108C716}" dt="2022-03-31T15:07:48.160" v="318" actId="1076"/>
        <pc:sldMkLst>
          <pc:docMk/>
          <pc:sldMk cId="1970249057" sldId="306"/>
        </pc:sldMkLst>
        <pc:spChg chg="mod">
          <ac:chgData name="Nisha Martis (x2021fom)" userId="S::x2021fom@stfx.ca::a4301c1d-8906-4b20-a6e8-208453dae48c" providerId="AD" clId="Web-{EA53D3C6-5C85-4465-9618-C5183108C716}" dt="2022-03-31T15:07:48.160" v="318" actId="1076"/>
          <ac:spMkLst>
            <pc:docMk/>
            <pc:sldMk cId="1970249057" sldId="306"/>
            <ac:spMk id="2" creationId="{5A1B4850-9674-A7AB-D933-8C58ABF334F3}"/>
          </ac:spMkLst>
        </pc:spChg>
        <pc:spChg chg="mod">
          <ac:chgData name="Nisha Martis (x2021fom)" userId="S::x2021fom@stfx.ca::a4301c1d-8906-4b20-a6e8-208453dae48c" providerId="AD" clId="Web-{EA53D3C6-5C85-4465-9618-C5183108C716}" dt="2022-03-31T15:07:41.785" v="317" actId="1076"/>
          <ac:spMkLst>
            <pc:docMk/>
            <pc:sldMk cId="1970249057" sldId="306"/>
            <ac:spMk id="3492" creationId="{00000000-0000-0000-0000-000000000000}"/>
          </ac:spMkLst>
        </pc:spChg>
      </pc:sldChg>
      <pc:sldChg chg="modSp">
        <pc:chgData name="Nisha Martis (x2021fom)" userId="S::x2021fom@stfx.ca::a4301c1d-8906-4b20-a6e8-208453dae48c" providerId="AD" clId="Web-{EA53D3C6-5C85-4465-9618-C5183108C716}" dt="2022-03-31T15:11:27.693" v="351" actId="1076"/>
        <pc:sldMkLst>
          <pc:docMk/>
          <pc:sldMk cId="583302223" sldId="314"/>
        </pc:sldMkLst>
        <pc:spChg chg="mod">
          <ac:chgData name="Nisha Martis (x2021fom)" userId="S::x2021fom@stfx.ca::a4301c1d-8906-4b20-a6e8-208453dae48c" providerId="AD" clId="Web-{EA53D3C6-5C85-4465-9618-C5183108C716}" dt="2022-03-31T15:11:27.647" v="350" actId="1076"/>
          <ac:spMkLst>
            <pc:docMk/>
            <pc:sldMk cId="583302223" sldId="314"/>
            <ac:spMk id="2" creationId="{5A1B4850-9674-A7AB-D933-8C58ABF334F3}"/>
          </ac:spMkLst>
        </pc:spChg>
        <pc:spChg chg="mod">
          <ac:chgData name="Nisha Martis (x2021fom)" userId="S::x2021fom@stfx.ca::a4301c1d-8906-4b20-a6e8-208453dae48c" providerId="AD" clId="Web-{EA53D3C6-5C85-4465-9618-C5183108C716}" dt="2022-03-31T15:10:18.865" v="341" actId="1076"/>
          <ac:spMkLst>
            <pc:docMk/>
            <pc:sldMk cId="583302223" sldId="314"/>
            <ac:spMk id="3492" creationId="{00000000-0000-0000-0000-000000000000}"/>
          </ac:spMkLst>
        </pc:spChg>
        <pc:picChg chg="mod">
          <ac:chgData name="Nisha Martis (x2021fom)" userId="S::x2021fom@stfx.ca::a4301c1d-8906-4b20-a6e8-208453dae48c" providerId="AD" clId="Web-{EA53D3C6-5C85-4465-9618-C5183108C716}" dt="2022-03-31T15:11:27.693" v="351" actId="1076"/>
          <ac:picMkLst>
            <pc:docMk/>
            <pc:sldMk cId="583302223" sldId="314"/>
            <ac:picMk id="3" creationId="{87D978C1-79B7-D71F-97C9-6785882529E9}"/>
          </ac:picMkLst>
        </pc:picChg>
      </pc:sldChg>
      <pc:sldChg chg="modSp">
        <pc:chgData name="Nisha Martis (x2021fom)" userId="S::x2021fom@stfx.ca::a4301c1d-8906-4b20-a6e8-208453dae48c" providerId="AD" clId="Web-{EA53D3C6-5C85-4465-9618-C5183108C716}" dt="2022-03-31T15:11:11.521" v="349" actId="1076"/>
        <pc:sldMkLst>
          <pc:docMk/>
          <pc:sldMk cId="4110668515" sldId="315"/>
        </pc:sldMkLst>
        <pc:spChg chg="mod">
          <ac:chgData name="Nisha Martis (x2021fom)" userId="S::x2021fom@stfx.ca::a4301c1d-8906-4b20-a6e8-208453dae48c" providerId="AD" clId="Web-{EA53D3C6-5C85-4465-9618-C5183108C716}" dt="2022-03-31T15:11:05.318" v="346" actId="1076"/>
          <ac:spMkLst>
            <pc:docMk/>
            <pc:sldMk cId="4110668515" sldId="315"/>
            <ac:spMk id="2" creationId="{5A1B4850-9674-A7AB-D933-8C58ABF334F3}"/>
          </ac:spMkLst>
        </pc:spChg>
        <pc:spChg chg="mod">
          <ac:chgData name="Nisha Martis (x2021fom)" userId="S::x2021fom@stfx.ca::a4301c1d-8906-4b20-a6e8-208453dae48c" providerId="AD" clId="Web-{EA53D3C6-5C85-4465-9618-C5183108C716}" dt="2022-03-31T15:11:05.334" v="347" actId="1076"/>
          <ac:spMkLst>
            <pc:docMk/>
            <pc:sldMk cId="4110668515" sldId="315"/>
            <ac:spMk id="6" creationId="{205607C4-BC1A-D6A2-C0E1-9B8544E9D691}"/>
          </ac:spMkLst>
        </pc:spChg>
        <pc:spChg chg="mod">
          <ac:chgData name="Nisha Martis (x2021fom)" userId="S::x2021fom@stfx.ca::a4301c1d-8906-4b20-a6e8-208453dae48c" providerId="AD" clId="Web-{EA53D3C6-5C85-4465-9618-C5183108C716}" dt="2022-03-31T15:11:11.521" v="349" actId="1076"/>
          <ac:spMkLst>
            <pc:docMk/>
            <pc:sldMk cId="4110668515" sldId="315"/>
            <ac:spMk id="7" creationId="{A6BB697F-E63C-0C46-2EC0-19CA97E94BCC}"/>
          </ac:spMkLst>
        </pc:spChg>
        <pc:spChg chg="mod">
          <ac:chgData name="Nisha Martis (x2021fom)" userId="S::x2021fom@stfx.ca::a4301c1d-8906-4b20-a6e8-208453dae48c" providerId="AD" clId="Web-{EA53D3C6-5C85-4465-9618-C5183108C716}" dt="2022-03-31T15:10:41.177" v="345" actId="1076"/>
          <ac:spMkLst>
            <pc:docMk/>
            <pc:sldMk cId="4110668515" sldId="315"/>
            <ac:spMk id="3492" creationId="{00000000-0000-0000-0000-000000000000}"/>
          </ac:spMkLst>
        </pc:spChg>
        <pc:picChg chg="mod">
          <ac:chgData name="Nisha Martis (x2021fom)" userId="S::x2021fom@stfx.ca::a4301c1d-8906-4b20-a6e8-208453dae48c" providerId="AD" clId="Web-{EA53D3C6-5C85-4465-9618-C5183108C716}" dt="2022-03-31T15:11:11.506" v="348" actId="1076"/>
          <ac:picMkLst>
            <pc:docMk/>
            <pc:sldMk cId="4110668515" sldId="315"/>
            <ac:picMk id="4" creationId="{5F6E69FC-BAEC-7E0A-B8A0-6B058804C99A}"/>
          </ac:picMkLst>
        </pc:picChg>
      </pc:sldChg>
      <pc:sldChg chg="modSp">
        <pc:chgData name="Nisha Martis (x2021fom)" userId="S::x2021fom@stfx.ca::a4301c1d-8906-4b20-a6e8-208453dae48c" providerId="AD" clId="Web-{EA53D3C6-5C85-4465-9618-C5183108C716}" dt="2022-03-31T15:09:17.301" v="331" actId="1076"/>
        <pc:sldMkLst>
          <pc:docMk/>
          <pc:sldMk cId="141569328" sldId="316"/>
        </pc:sldMkLst>
        <pc:spChg chg="mod">
          <ac:chgData name="Nisha Martis (x2021fom)" userId="S::x2021fom@stfx.ca::a4301c1d-8906-4b20-a6e8-208453dae48c" providerId="AD" clId="Web-{EA53D3C6-5C85-4465-9618-C5183108C716}" dt="2022-03-31T15:08:00.019" v="319" actId="1076"/>
          <ac:spMkLst>
            <pc:docMk/>
            <pc:sldMk cId="141569328" sldId="316"/>
            <ac:spMk id="2" creationId="{5FD76CFC-2388-A449-4520-B57F8DA07B9C}"/>
          </ac:spMkLst>
        </pc:spChg>
        <pc:spChg chg="mod">
          <ac:chgData name="Nisha Martis (x2021fom)" userId="S::x2021fom@stfx.ca::a4301c1d-8906-4b20-a6e8-208453dae48c" providerId="AD" clId="Web-{EA53D3C6-5C85-4465-9618-C5183108C716}" dt="2022-03-31T15:08:07.957" v="320" actId="1076"/>
          <ac:spMkLst>
            <pc:docMk/>
            <pc:sldMk cId="141569328" sldId="316"/>
            <ac:spMk id="4" creationId="{0BCC7F14-229A-7D1B-CBB6-3E2F3888882A}"/>
          </ac:spMkLst>
        </pc:spChg>
        <pc:spChg chg="mod">
          <ac:chgData name="Nisha Martis (x2021fom)" userId="S::x2021fom@stfx.ca::a4301c1d-8906-4b20-a6e8-208453dae48c" providerId="AD" clId="Web-{EA53D3C6-5C85-4465-9618-C5183108C716}" dt="2022-03-31T15:08:55.754" v="328" actId="1076"/>
          <ac:spMkLst>
            <pc:docMk/>
            <pc:sldMk cId="141569328" sldId="316"/>
            <ac:spMk id="5" creationId="{2452C800-B247-C6C1-8232-D904A95A6AF1}"/>
          </ac:spMkLst>
        </pc:spChg>
        <pc:spChg chg="mod">
          <ac:chgData name="Nisha Martis (x2021fom)" userId="S::x2021fom@stfx.ca::a4301c1d-8906-4b20-a6e8-208453dae48c" providerId="AD" clId="Web-{EA53D3C6-5C85-4465-9618-C5183108C716}" dt="2022-03-31T15:09:04.442" v="329" actId="1076"/>
          <ac:spMkLst>
            <pc:docMk/>
            <pc:sldMk cId="141569328" sldId="316"/>
            <ac:spMk id="6" creationId="{FA3E6B32-D41F-4657-AC0D-78E59571B60F}"/>
          </ac:spMkLst>
        </pc:spChg>
        <pc:spChg chg="mod">
          <ac:chgData name="Nisha Martis (x2021fom)" userId="S::x2021fom@stfx.ca::a4301c1d-8906-4b20-a6e8-208453dae48c" providerId="AD" clId="Web-{EA53D3C6-5C85-4465-9618-C5183108C716}" dt="2022-03-31T15:09:12.583" v="330" actId="1076"/>
          <ac:spMkLst>
            <pc:docMk/>
            <pc:sldMk cId="141569328" sldId="316"/>
            <ac:spMk id="7" creationId="{26DA0D16-41C3-E6A2-3F13-62C797C1CA06}"/>
          </ac:spMkLst>
        </pc:spChg>
        <pc:spChg chg="mod">
          <ac:chgData name="Nisha Martis (x2021fom)" userId="S::x2021fom@stfx.ca::a4301c1d-8906-4b20-a6e8-208453dae48c" providerId="AD" clId="Web-{EA53D3C6-5C85-4465-9618-C5183108C716}" dt="2022-03-31T15:09:17.301" v="331" actId="1076"/>
          <ac:spMkLst>
            <pc:docMk/>
            <pc:sldMk cId="141569328" sldId="316"/>
            <ac:spMk id="10" creationId="{E2E006F5-76BB-CC0C-CB9D-05A08E920B48}"/>
          </ac:spMkLst>
        </pc:spChg>
      </pc:sldChg>
      <pc:sldChg chg="modSp">
        <pc:chgData name="Nisha Martis (x2021fom)" userId="S::x2021fom@stfx.ca::a4301c1d-8906-4b20-a6e8-208453dae48c" providerId="AD" clId="Web-{EA53D3C6-5C85-4465-9618-C5183108C716}" dt="2022-03-31T15:10:06.599" v="340" actId="1076"/>
        <pc:sldMkLst>
          <pc:docMk/>
          <pc:sldMk cId="3302579443" sldId="317"/>
        </pc:sldMkLst>
        <pc:spChg chg="mod">
          <ac:chgData name="Nisha Martis (x2021fom)" userId="S::x2021fom@stfx.ca::a4301c1d-8906-4b20-a6e8-208453dae48c" providerId="AD" clId="Web-{EA53D3C6-5C85-4465-9618-C5183108C716}" dt="2022-03-31T15:09:55.927" v="333" actId="1076"/>
          <ac:spMkLst>
            <pc:docMk/>
            <pc:sldMk cId="3302579443" sldId="317"/>
            <ac:spMk id="2" creationId="{5A1B4850-9674-A7AB-D933-8C58ABF334F3}"/>
          </ac:spMkLst>
        </pc:spChg>
        <pc:spChg chg="mod">
          <ac:chgData name="Nisha Martis (x2021fom)" userId="S::x2021fom@stfx.ca::a4301c1d-8906-4b20-a6e8-208453dae48c" providerId="AD" clId="Web-{EA53D3C6-5C85-4465-9618-C5183108C716}" dt="2022-03-31T15:09:55.927" v="334" actId="1076"/>
          <ac:spMkLst>
            <pc:docMk/>
            <pc:sldMk cId="3302579443" sldId="317"/>
            <ac:spMk id="6" creationId="{205607C4-BC1A-D6A2-C0E1-9B8544E9D691}"/>
          </ac:spMkLst>
        </pc:spChg>
        <pc:spChg chg="mod">
          <ac:chgData name="Nisha Martis (x2021fom)" userId="S::x2021fom@stfx.ca::a4301c1d-8906-4b20-a6e8-208453dae48c" providerId="AD" clId="Web-{EA53D3C6-5C85-4465-9618-C5183108C716}" dt="2022-03-31T15:10:06.583" v="339" actId="1076"/>
          <ac:spMkLst>
            <pc:docMk/>
            <pc:sldMk cId="3302579443" sldId="317"/>
            <ac:spMk id="7" creationId="{A6BB697F-E63C-0C46-2EC0-19CA97E94BCC}"/>
          </ac:spMkLst>
        </pc:spChg>
        <pc:spChg chg="mod">
          <ac:chgData name="Nisha Martis (x2021fom)" userId="S::x2021fom@stfx.ca::a4301c1d-8906-4b20-a6e8-208453dae48c" providerId="AD" clId="Web-{EA53D3C6-5C85-4465-9618-C5183108C716}" dt="2022-03-31T15:09:33.974" v="332" actId="1076"/>
          <ac:spMkLst>
            <pc:docMk/>
            <pc:sldMk cId="3302579443" sldId="317"/>
            <ac:spMk id="3492" creationId="{00000000-0000-0000-0000-000000000000}"/>
          </ac:spMkLst>
        </pc:spChg>
        <pc:picChg chg="mod">
          <ac:chgData name="Nisha Martis (x2021fom)" userId="S::x2021fom@stfx.ca::a4301c1d-8906-4b20-a6e8-208453dae48c" providerId="AD" clId="Web-{EA53D3C6-5C85-4465-9618-C5183108C716}" dt="2022-03-31T15:10:06.599" v="340" actId="1076"/>
          <ac:picMkLst>
            <pc:docMk/>
            <pc:sldMk cId="3302579443" sldId="317"/>
            <ac:picMk id="3" creationId="{F5E1873D-ADDB-6A15-30D9-3CD2BEDA0B00}"/>
          </ac:picMkLst>
        </pc:picChg>
      </pc:sldChg>
      <pc:sldChg chg="del">
        <pc:chgData name="Nisha Martis (x2021fom)" userId="S::x2021fom@stfx.ca::a4301c1d-8906-4b20-a6e8-208453dae48c" providerId="AD" clId="Web-{EA53D3C6-5C85-4465-9618-C5183108C716}" dt="2022-03-31T15:22:24.122" v="511"/>
        <pc:sldMkLst>
          <pc:docMk/>
          <pc:sldMk cId="3500430850" sldId="318"/>
        </pc:sldMkLst>
      </pc:sldChg>
      <pc:sldChg chg="del">
        <pc:chgData name="Nisha Martis (x2021fom)" userId="S::x2021fom@stfx.ca::a4301c1d-8906-4b20-a6e8-208453dae48c" providerId="AD" clId="Web-{EA53D3C6-5C85-4465-9618-C5183108C716}" dt="2022-03-31T15:27:21.562" v="556"/>
        <pc:sldMkLst>
          <pc:docMk/>
          <pc:sldMk cId="1007839598" sldId="319"/>
        </pc:sldMkLst>
      </pc:sldChg>
      <pc:sldChg chg="modSp">
        <pc:chgData name="Nisha Martis (x2021fom)" userId="S::x2021fom@stfx.ca::a4301c1d-8906-4b20-a6e8-208453dae48c" providerId="AD" clId="Web-{EA53D3C6-5C85-4465-9618-C5183108C716}" dt="2022-03-31T14:56:14.716" v="255" actId="20577"/>
        <pc:sldMkLst>
          <pc:docMk/>
          <pc:sldMk cId="3098172693" sldId="320"/>
        </pc:sldMkLst>
        <pc:spChg chg="mod">
          <ac:chgData name="Nisha Martis (x2021fom)" userId="S::x2021fom@stfx.ca::a4301c1d-8906-4b20-a6e8-208453dae48c" providerId="AD" clId="Web-{EA53D3C6-5C85-4465-9618-C5183108C716}" dt="2022-03-31T14:56:14.716" v="255" actId="20577"/>
          <ac:spMkLst>
            <pc:docMk/>
            <pc:sldMk cId="3098172693" sldId="320"/>
            <ac:spMk id="3507" creationId="{00000000-0000-0000-0000-000000000000}"/>
          </ac:spMkLst>
        </pc:spChg>
      </pc:sldChg>
      <pc:sldChg chg="delSp modSp add replId">
        <pc:chgData name="Nisha Martis (x2021fom)" userId="S::x2021fom@stfx.ca::a4301c1d-8906-4b20-a6e8-208453dae48c" providerId="AD" clId="Web-{EA53D3C6-5C85-4465-9618-C5183108C716}" dt="2022-03-31T13:14:29.287" v="36" actId="1076"/>
        <pc:sldMkLst>
          <pc:docMk/>
          <pc:sldMk cId="1779564322" sldId="323"/>
        </pc:sldMkLst>
        <pc:spChg chg="mod">
          <ac:chgData name="Nisha Martis (x2021fom)" userId="S::x2021fom@stfx.ca::a4301c1d-8906-4b20-a6e8-208453dae48c" providerId="AD" clId="Web-{EA53D3C6-5C85-4465-9618-C5183108C716}" dt="2022-03-31T13:14:29.287" v="36" actId="1076"/>
          <ac:spMkLst>
            <pc:docMk/>
            <pc:sldMk cId="1779564322" sldId="323"/>
            <ac:spMk id="3462" creationId="{00000000-0000-0000-0000-000000000000}"/>
          </ac:spMkLst>
        </pc:spChg>
        <pc:spChg chg="del mod">
          <ac:chgData name="Nisha Martis (x2021fom)" userId="S::x2021fom@stfx.ca::a4301c1d-8906-4b20-a6e8-208453dae48c" providerId="AD" clId="Web-{EA53D3C6-5C85-4465-9618-C5183108C716}" dt="2022-03-31T13:13:56.677" v="13"/>
          <ac:spMkLst>
            <pc:docMk/>
            <pc:sldMk cId="1779564322" sldId="323"/>
            <ac:spMk id="3468" creationId="{00000000-0000-0000-0000-000000000000}"/>
          </ac:spMkLst>
        </pc:spChg>
        <pc:picChg chg="del">
          <ac:chgData name="Nisha Martis (x2021fom)" userId="S::x2021fom@stfx.ca::a4301c1d-8906-4b20-a6e8-208453dae48c" providerId="AD" clId="Web-{EA53D3C6-5C85-4465-9618-C5183108C716}" dt="2022-03-31T13:13:57.958" v="14"/>
          <ac:picMkLst>
            <pc:docMk/>
            <pc:sldMk cId="1779564322" sldId="323"/>
            <ac:picMk id="2" creationId="{142DDC4D-54D0-69A8-1206-A052301D4F52}"/>
          </ac:picMkLst>
        </pc:picChg>
      </pc:sldChg>
      <pc:sldChg chg="delSp modSp add replId">
        <pc:chgData name="Nisha Martis (x2021fom)" userId="S::x2021fom@stfx.ca::a4301c1d-8906-4b20-a6e8-208453dae48c" providerId="AD" clId="Web-{EA53D3C6-5C85-4465-9618-C5183108C716}" dt="2022-03-31T15:11:46.662" v="353" actId="1076"/>
        <pc:sldMkLst>
          <pc:docMk/>
          <pc:sldMk cId="2007903662" sldId="324"/>
        </pc:sldMkLst>
        <pc:spChg chg="mod">
          <ac:chgData name="Nisha Martis (x2021fom)" userId="S::x2021fom@stfx.ca::a4301c1d-8906-4b20-a6e8-208453dae48c" providerId="AD" clId="Web-{EA53D3C6-5C85-4465-9618-C5183108C716}" dt="2022-03-31T15:11:46.662" v="353" actId="1076"/>
          <ac:spMkLst>
            <pc:docMk/>
            <pc:sldMk cId="2007903662" sldId="324"/>
            <ac:spMk id="2" creationId="{5A1B4850-9674-A7AB-D933-8C58ABF334F3}"/>
          </ac:spMkLst>
        </pc:spChg>
        <pc:spChg chg="del">
          <ac:chgData name="Nisha Martis (x2021fom)" userId="S::x2021fom@stfx.ca::a4301c1d-8906-4b20-a6e8-208453dae48c" providerId="AD" clId="Web-{EA53D3C6-5C85-4465-9618-C5183108C716}" dt="2022-03-31T14:25:47.464" v="45"/>
          <ac:spMkLst>
            <pc:docMk/>
            <pc:sldMk cId="2007903662" sldId="324"/>
            <ac:spMk id="6" creationId="{205607C4-BC1A-D6A2-C0E1-9B8544E9D691}"/>
          </ac:spMkLst>
        </pc:spChg>
        <pc:spChg chg="del mod">
          <ac:chgData name="Nisha Martis (x2021fom)" userId="S::x2021fom@stfx.ca::a4301c1d-8906-4b20-a6e8-208453dae48c" providerId="AD" clId="Web-{EA53D3C6-5C85-4465-9618-C5183108C716}" dt="2022-03-31T14:25:55.276" v="49"/>
          <ac:spMkLst>
            <pc:docMk/>
            <pc:sldMk cId="2007903662" sldId="324"/>
            <ac:spMk id="7" creationId="{A6BB697F-E63C-0C46-2EC0-19CA97E94BCC}"/>
          </ac:spMkLst>
        </pc:spChg>
        <pc:spChg chg="mod">
          <ac:chgData name="Nisha Martis (x2021fom)" userId="S::x2021fom@stfx.ca::a4301c1d-8906-4b20-a6e8-208453dae48c" providerId="AD" clId="Web-{EA53D3C6-5C85-4465-9618-C5183108C716}" dt="2022-03-31T15:11:40.569" v="352" actId="1076"/>
          <ac:spMkLst>
            <pc:docMk/>
            <pc:sldMk cId="2007903662" sldId="324"/>
            <ac:spMk id="3492" creationId="{00000000-0000-0000-0000-000000000000}"/>
          </ac:spMkLst>
        </pc:spChg>
        <pc:picChg chg="del">
          <ac:chgData name="Nisha Martis (x2021fom)" userId="S::x2021fom@stfx.ca::a4301c1d-8906-4b20-a6e8-208453dae48c" providerId="AD" clId="Web-{EA53D3C6-5C85-4465-9618-C5183108C716}" dt="2022-03-31T14:25:51.917" v="47"/>
          <ac:picMkLst>
            <pc:docMk/>
            <pc:sldMk cId="2007903662" sldId="324"/>
            <ac:picMk id="4" creationId="{5F6E69FC-BAEC-7E0A-B8A0-6B058804C99A}"/>
          </ac:picMkLst>
        </pc:picChg>
      </pc:sldChg>
      <pc:sldChg chg="modSp add ord replId">
        <pc:chgData name="Nisha Martis (x2021fom)" userId="S::x2021fom@stfx.ca::a4301c1d-8906-4b20-a6e8-208453dae48c" providerId="AD" clId="Web-{EA53D3C6-5C85-4465-9618-C5183108C716}" dt="2022-03-31T14:48:25.164" v="225" actId="1076"/>
        <pc:sldMkLst>
          <pc:docMk/>
          <pc:sldMk cId="2876879911" sldId="325"/>
        </pc:sldMkLst>
        <pc:spChg chg="mod">
          <ac:chgData name="Nisha Martis (x2021fom)" userId="S::x2021fom@stfx.ca::a4301c1d-8906-4b20-a6e8-208453dae48c" providerId="AD" clId="Web-{EA53D3C6-5C85-4465-9618-C5183108C716}" dt="2022-03-31T14:48:25.164" v="225" actId="1076"/>
          <ac:spMkLst>
            <pc:docMk/>
            <pc:sldMk cId="2876879911" sldId="325"/>
            <ac:spMk id="2732" creationId="{00000000-0000-0000-0000-000000000000}"/>
          </ac:spMkLst>
        </pc:spChg>
      </pc:sldChg>
      <pc:sldChg chg="modSp add ord replId">
        <pc:chgData name="Nisha Martis (x2021fom)" userId="S::x2021fom@stfx.ca::a4301c1d-8906-4b20-a6e8-208453dae48c" providerId="AD" clId="Web-{EA53D3C6-5C85-4465-9618-C5183108C716}" dt="2022-03-31T14:50:08.368" v="239" actId="20577"/>
        <pc:sldMkLst>
          <pc:docMk/>
          <pc:sldMk cId="3521749354" sldId="326"/>
        </pc:sldMkLst>
        <pc:spChg chg="mod">
          <ac:chgData name="Nisha Martis (x2021fom)" userId="S::x2021fom@stfx.ca::a4301c1d-8906-4b20-a6e8-208453dae48c" providerId="AD" clId="Web-{EA53D3C6-5C85-4465-9618-C5183108C716}" dt="2022-03-31T14:50:08.368" v="239" actId="20577"/>
          <ac:spMkLst>
            <pc:docMk/>
            <pc:sldMk cId="3521749354" sldId="326"/>
            <ac:spMk id="2732" creationId="{00000000-0000-0000-0000-000000000000}"/>
          </ac:spMkLst>
        </pc:spChg>
      </pc:sldChg>
      <pc:sldChg chg="modSp add replId">
        <pc:chgData name="Nisha Martis (x2021fom)" userId="S::x2021fom@stfx.ca::a4301c1d-8906-4b20-a6e8-208453dae48c" providerId="AD" clId="Web-{EA53D3C6-5C85-4465-9618-C5183108C716}" dt="2022-03-31T14:51:46.369" v="253" actId="20577"/>
        <pc:sldMkLst>
          <pc:docMk/>
          <pc:sldMk cId="310687526" sldId="327"/>
        </pc:sldMkLst>
        <pc:spChg chg="mod">
          <ac:chgData name="Nisha Martis (x2021fom)" userId="S::x2021fom@stfx.ca::a4301c1d-8906-4b20-a6e8-208453dae48c" providerId="AD" clId="Web-{EA53D3C6-5C85-4465-9618-C5183108C716}" dt="2022-03-31T14:51:46.369" v="253" actId="20577"/>
          <ac:spMkLst>
            <pc:docMk/>
            <pc:sldMk cId="310687526" sldId="327"/>
            <ac:spMk id="2732" creationId="{00000000-0000-0000-0000-000000000000}"/>
          </ac:spMkLst>
        </pc:spChg>
      </pc:sldChg>
      <pc:sldChg chg="addSp delSp modSp add ord replId">
        <pc:chgData name="Nisha Martis (x2021fom)" userId="S::x2021fom@stfx.ca::a4301c1d-8906-4b20-a6e8-208453dae48c" providerId="AD" clId="Web-{EA53D3C6-5C85-4465-9618-C5183108C716}" dt="2022-03-31T15:03:59.361" v="291" actId="1076"/>
        <pc:sldMkLst>
          <pc:docMk/>
          <pc:sldMk cId="4212542065" sldId="328"/>
        </pc:sldMkLst>
        <pc:spChg chg="del">
          <ac:chgData name="Nisha Martis (x2021fom)" userId="S::x2021fom@stfx.ca::a4301c1d-8906-4b20-a6e8-208453dae48c" providerId="AD" clId="Web-{EA53D3C6-5C85-4465-9618-C5183108C716}" dt="2022-03-31T15:01:30.609" v="272"/>
          <ac:spMkLst>
            <pc:docMk/>
            <pc:sldMk cId="4212542065" sldId="328"/>
            <ac:spMk id="2" creationId="{5A1B4850-9674-A7AB-D933-8C58ABF334F3}"/>
          </ac:spMkLst>
        </pc:spChg>
        <pc:spChg chg="del">
          <ac:chgData name="Nisha Martis (x2021fom)" userId="S::x2021fom@stfx.ca::a4301c1d-8906-4b20-a6e8-208453dae48c" providerId="AD" clId="Web-{EA53D3C6-5C85-4465-9618-C5183108C716}" dt="2022-03-31T15:01:33.109" v="273"/>
          <ac:spMkLst>
            <pc:docMk/>
            <pc:sldMk cId="4212542065" sldId="328"/>
            <ac:spMk id="4" creationId="{460C1395-C351-2316-266A-C59DFA360DBB}"/>
          </ac:spMkLst>
        </pc:spChg>
        <pc:spChg chg="add del mod">
          <ac:chgData name="Nisha Martis (x2021fom)" userId="S::x2021fom@stfx.ca::a4301c1d-8906-4b20-a6e8-208453dae48c" providerId="AD" clId="Web-{EA53D3C6-5C85-4465-9618-C5183108C716}" dt="2022-03-31T15:02:02.110" v="275"/>
          <ac:spMkLst>
            <pc:docMk/>
            <pc:sldMk cId="4212542065" sldId="328"/>
            <ac:spMk id="5" creationId="{44D80F12-6DC0-B6BB-34BB-77D779335D17}"/>
          </ac:spMkLst>
        </pc:spChg>
        <pc:spChg chg="add mod">
          <ac:chgData name="Nisha Martis (x2021fom)" userId="S::x2021fom@stfx.ca::a4301c1d-8906-4b20-a6e8-208453dae48c" providerId="AD" clId="Web-{EA53D3C6-5C85-4465-9618-C5183108C716}" dt="2022-03-31T15:02:55.142" v="280" actId="1076"/>
          <ac:spMkLst>
            <pc:docMk/>
            <pc:sldMk cId="4212542065" sldId="328"/>
            <ac:spMk id="6" creationId="{52DD109F-D63A-C48C-9E58-DDBA211EAF05}"/>
          </ac:spMkLst>
        </pc:spChg>
        <pc:spChg chg="add mod">
          <ac:chgData name="Nisha Martis (x2021fom)" userId="S::x2021fom@stfx.ca::a4301c1d-8906-4b20-a6e8-208453dae48c" providerId="AD" clId="Web-{EA53D3C6-5C85-4465-9618-C5183108C716}" dt="2022-03-31T15:03:49.986" v="290" actId="1076"/>
          <ac:spMkLst>
            <pc:docMk/>
            <pc:sldMk cId="4212542065" sldId="328"/>
            <ac:spMk id="8" creationId="{B8FB6CC2-0FCA-82EC-5ECA-0EF2531CA414}"/>
          </ac:spMkLst>
        </pc:spChg>
        <pc:spChg chg="del">
          <ac:chgData name="Nisha Martis (x2021fom)" userId="S::x2021fom@stfx.ca::a4301c1d-8906-4b20-a6e8-208453dae48c" providerId="AD" clId="Web-{EA53D3C6-5C85-4465-9618-C5183108C716}" dt="2022-03-31T15:01:35.906" v="274"/>
          <ac:spMkLst>
            <pc:docMk/>
            <pc:sldMk cId="4212542065" sldId="328"/>
            <ac:spMk id="3492" creationId="{00000000-0000-0000-0000-000000000000}"/>
          </ac:spMkLst>
        </pc:spChg>
        <pc:picChg chg="add mod">
          <ac:chgData name="Nisha Martis (x2021fom)" userId="S::x2021fom@stfx.ca::a4301c1d-8906-4b20-a6e8-208453dae48c" providerId="AD" clId="Web-{EA53D3C6-5C85-4465-9618-C5183108C716}" dt="2022-03-31T15:03:59.361" v="291" actId="1076"/>
          <ac:picMkLst>
            <pc:docMk/>
            <pc:sldMk cId="4212542065" sldId="328"/>
            <ac:picMk id="10" creationId="{7BC89B07-623C-3327-2CD7-CFEFC8F1088C}"/>
          </ac:picMkLst>
        </pc:picChg>
      </pc:sldChg>
      <pc:sldChg chg="addSp delSp modSp add ord replId">
        <pc:chgData name="Nisha Martis (x2021fom)" userId="S::x2021fom@stfx.ca::a4301c1d-8906-4b20-a6e8-208453dae48c" providerId="AD" clId="Web-{EA53D3C6-5C85-4465-9618-C5183108C716}" dt="2022-03-31T15:15:14.367" v="380" actId="1076"/>
        <pc:sldMkLst>
          <pc:docMk/>
          <pc:sldMk cId="1711006190" sldId="329"/>
        </pc:sldMkLst>
        <pc:spChg chg="add del mod">
          <ac:chgData name="Nisha Martis (x2021fom)" userId="S::x2021fom@stfx.ca::a4301c1d-8906-4b20-a6e8-208453dae48c" providerId="AD" clId="Web-{EA53D3C6-5C85-4465-9618-C5183108C716}" dt="2022-03-31T15:13:04.054" v="358"/>
          <ac:spMkLst>
            <pc:docMk/>
            <pc:sldMk cId="1711006190" sldId="329"/>
            <ac:spMk id="3" creationId="{FA78395F-C53D-202F-45E2-EB8E02A4D780}"/>
          </ac:spMkLst>
        </pc:spChg>
        <pc:spChg chg="add mod">
          <ac:chgData name="Nisha Martis (x2021fom)" userId="S::x2021fom@stfx.ca::a4301c1d-8906-4b20-a6e8-208453dae48c" providerId="AD" clId="Web-{EA53D3C6-5C85-4465-9618-C5183108C716}" dt="2022-03-31T15:13:04.960" v="359"/>
          <ac:spMkLst>
            <pc:docMk/>
            <pc:sldMk cId="1711006190" sldId="329"/>
            <ac:spMk id="4" creationId="{786D04CD-3532-E85D-7C5D-5A1646333BDC}"/>
          </ac:spMkLst>
        </pc:spChg>
        <pc:spChg chg="add mod">
          <ac:chgData name="Nisha Martis (x2021fom)" userId="S::x2021fom@stfx.ca::a4301c1d-8906-4b20-a6e8-208453dae48c" providerId="AD" clId="Web-{EA53D3C6-5C85-4465-9618-C5183108C716}" dt="2022-03-31T15:15:14.367" v="380" actId="1076"/>
          <ac:spMkLst>
            <pc:docMk/>
            <pc:sldMk cId="1711006190" sldId="329"/>
            <ac:spMk id="5" creationId="{268B19A1-38B4-3BE8-13F2-E7AD47565DAE}"/>
          </ac:spMkLst>
        </pc:spChg>
        <pc:spChg chg="del">
          <ac:chgData name="Nisha Martis (x2021fom)" userId="S::x2021fom@stfx.ca::a4301c1d-8906-4b20-a6e8-208453dae48c" providerId="AD" clId="Web-{EA53D3C6-5C85-4465-9618-C5183108C716}" dt="2022-03-31T15:12:44.319" v="356"/>
          <ac:spMkLst>
            <pc:docMk/>
            <pc:sldMk cId="1711006190" sldId="329"/>
            <ac:spMk id="1323" creationId="{53198C75-2E40-4430-BF21-9C885E775D61}"/>
          </ac:spMkLst>
        </pc:spChg>
        <pc:spChg chg="del">
          <ac:chgData name="Nisha Martis (x2021fom)" userId="S::x2021fom@stfx.ca::a4301c1d-8906-4b20-a6e8-208453dae48c" providerId="AD" clId="Web-{EA53D3C6-5C85-4465-9618-C5183108C716}" dt="2022-03-31T15:12:46.569" v="357"/>
          <ac:spMkLst>
            <pc:docMk/>
            <pc:sldMk cId="1711006190" sldId="329"/>
            <ac:spMk id="3625" creationId="{00000000-0000-0000-0000-000000000000}"/>
          </ac:spMkLst>
        </pc:spChg>
      </pc:sldChg>
      <pc:sldChg chg="addSp delSp modSp add replId">
        <pc:chgData name="Nisha Martis (x2021fom)" userId="S::x2021fom@stfx.ca::a4301c1d-8906-4b20-a6e8-208453dae48c" providerId="AD" clId="Web-{EA53D3C6-5C85-4465-9618-C5183108C716}" dt="2022-03-31T15:26:43.609" v="555" actId="20577"/>
        <pc:sldMkLst>
          <pc:docMk/>
          <pc:sldMk cId="122840689" sldId="330"/>
        </pc:sldMkLst>
        <pc:spChg chg="add del mod">
          <ac:chgData name="Nisha Martis (x2021fom)" userId="S::x2021fom@stfx.ca::a4301c1d-8906-4b20-a6e8-208453dae48c" providerId="AD" clId="Web-{EA53D3C6-5C85-4465-9618-C5183108C716}" dt="2022-03-31T15:16:10.681" v="389"/>
          <ac:spMkLst>
            <pc:docMk/>
            <pc:sldMk cId="122840689" sldId="330"/>
            <ac:spMk id="3" creationId="{9FF43916-457C-D315-2A5F-FDD2C65DEA42}"/>
          </ac:spMkLst>
        </pc:spChg>
        <pc:spChg chg="add del mod">
          <ac:chgData name="Nisha Martis (x2021fom)" userId="S::x2021fom@stfx.ca::a4301c1d-8906-4b20-a6e8-208453dae48c" providerId="AD" clId="Web-{EA53D3C6-5C85-4465-9618-C5183108C716}" dt="2022-03-31T15:16:06.134" v="387"/>
          <ac:spMkLst>
            <pc:docMk/>
            <pc:sldMk cId="122840689" sldId="330"/>
            <ac:spMk id="5" creationId="{519E79FE-41BF-F275-73B0-8D958900D2B8}"/>
          </ac:spMkLst>
        </pc:spChg>
        <pc:spChg chg="add del mod">
          <ac:chgData name="Nisha Martis (x2021fom)" userId="S::x2021fom@stfx.ca::a4301c1d-8906-4b20-a6e8-208453dae48c" providerId="AD" clId="Web-{EA53D3C6-5C85-4465-9618-C5183108C716}" dt="2022-03-31T15:16:25.399" v="396"/>
          <ac:spMkLst>
            <pc:docMk/>
            <pc:sldMk cId="122840689" sldId="330"/>
            <ac:spMk id="7" creationId="{423122C4-C88A-4F4C-C04E-E958A238C2B4}"/>
          </ac:spMkLst>
        </pc:spChg>
        <pc:spChg chg="add del mod">
          <ac:chgData name="Nisha Martis (x2021fom)" userId="S::x2021fom@stfx.ca::a4301c1d-8906-4b20-a6e8-208453dae48c" providerId="AD" clId="Web-{EA53D3C6-5C85-4465-9618-C5183108C716}" dt="2022-03-31T15:16:22.821" v="395"/>
          <ac:spMkLst>
            <pc:docMk/>
            <pc:sldMk cId="122840689" sldId="330"/>
            <ac:spMk id="9" creationId="{220BA37F-53AB-CAB2-D804-2A26C7C5F7EF}"/>
          </ac:spMkLst>
        </pc:spChg>
        <pc:spChg chg="add del mod">
          <ac:chgData name="Nisha Martis (x2021fom)" userId="S::x2021fom@stfx.ca::a4301c1d-8906-4b20-a6e8-208453dae48c" providerId="AD" clId="Web-{EA53D3C6-5C85-4465-9618-C5183108C716}" dt="2022-03-31T15:16:32.712" v="399"/>
          <ac:spMkLst>
            <pc:docMk/>
            <pc:sldMk cId="122840689" sldId="330"/>
            <ac:spMk id="11" creationId="{52A15BEC-E635-7F75-7854-ADCD99B28B38}"/>
          </ac:spMkLst>
        </pc:spChg>
        <pc:spChg chg="add mod">
          <ac:chgData name="Nisha Martis (x2021fom)" userId="S::x2021fom@stfx.ca::a4301c1d-8906-4b20-a6e8-208453dae48c" providerId="AD" clId="Web-{EA53D3C6-5C85-4465-9618-C5183108C716}" dt="2022-03-31T15:26:43.609" v="555" actId="20577"/>
          <ac:spMkLst>
            <pc:docMk/>
            <pc:sldMk cId="122840689" sldId="330"/>
            <ac:spMk id="12" creationId="{1CBAB17B-C1A6-D2BF-B7D4-90708CEB9B4C}"/>
          </ac:spMkLst>
        </pc:spChg>
        <pc:spChg chg="add">
          <ac:chgData name="Nisha Martis (x2021fom)" userId="S::x2021fom@stfx.ca::a4301c1d-8906-4b20-a6e8-208453dae48c" providerId="AD" clId="Web-{EA53D3C6-5C85-4465-9618-C5183108C716}" dt="2022-03-31T15:16:47.556" v="401"/>
          <ac:spMkLst>
            <pc:docMk/>
            <pc:sldMk cId="122840689" sldId="330"/>
            <ac:spMk id="13" creationId="{280A8F38-9A73-C5D9-D81F-6E3A4A4B53EA}"/>
          </ac:spMkLst>
        </pc:spChg>
        <pc:spChg chg="add mod">
          <ac:chgData name="Nisha Martis (x2021fom)" userId="S::x2021fom@stfx.ca::a4301c1d-8906-4b20-a6e8-208453dae48c" providerId="AD" clId="Web-{EA53D3C6-5C85-4465-9618-C5183108C716}" dt="2022-03-31T15:20:13.980" v="463" actId="1076"/>
          <ac:spMkLst>
            <pc:docMk/>
            <pc:sldMk cId="122840689" sldId="330"/>
            <ac:spMk id="14" creationId="{A54133CB-E9C3-C197-5A3F-C3E537632E4A}"/>
          </ac:spMkLst>
        </pc:spChg>
        <pc:spChg chg="del">
          <ac:chgData name="Nisha Martis (x2021fom)" userId="S::x2021fom@stfx.ca::a4301c1d-8906-4b20-a6e8-208453dae48c" providerId="AD" clId="Web-{EA53D3C6-5C85-4465-9618-C5183108C716}" dt="2022-03-31T15:16:28.134" v="397"/>
          <ac:spMkLst>
            <pc:docMk/>
            <pc:sldMk cId="122840689" sldId="330"/>
            <ac:spMk id="17" creationId="{B07C5DB5-8A75-4569-A986-4D718A40D007}"/>
          </ac:spMkLst>
        </pc:spChg>
        <pc:spChg chg="del">
          <ac:chgData name="Nisha Martis (x2021fom)" userId="S::x2021fom@stfx.ca::a4301c1d-8906-4b20-a6e8-208453dae48c" providerId="AD" clId="Web-{EA53D3C6-5C85-4465-9618-C5183108C716}" dt="2022-03-31T15:16:30.806" v="398"/>
          <ac:spMkLst>
            <pc:docMk/>
            <pc:sldMk cId="122840689" sldId="330"/>
            <ac:spMk id="3498" creationId="{00000000-0000-0000-0000-000000000000}"/>
          </ac:spMkLst>
        </pc:spChg>
        <pc:spChg chg="del">
          <ac:chgData name="Nisha Martis (x2021fom)" userId="S::x2021fom@stfx.ca::a4301c1d-8906-4b20-a6e8-208453dae48c" providerId="AD" clId="Web-{EA53D3C6-5C85-4465-9618-C5183108C716}" dt="2022-03-31T15:16:02.415" v="385"/>
          <ac:spMkLst>
            <pc:docMk/>
            <pc:sldMk cId="122840689" sldId="330"/>
            <ac:spMk id="3499" creationId="{00000000-0000-0000-0000-000000000000}"/>
          </ac:spMkLst>
        </pc:spChg>
        <pc:spChg chg="del">
          <ac:chgData name="Nisha Martis (x2021fom)" userId="S::x2021fom@stfx.ca::a4301c1d-8906-4b20-a6e8-208453dae48c" providerId="AD" clId="Web-{EA53D3C6-5C85-4465-9618-C5183108C716}" dt="2022-03-31T15:16:04.196" v="386"/>
          <ac:spMkLst>
            <pc:docMk/>
            <pc:sldMk cId="122840689" sldId="330"/>
            <ac:spMk id="3500" creationId="{00000000-0000-0000-0000-000000000000}"/>
          </ac:spMkLst>
        </pc:spChg>
        <pc:spChg chg="del">
          <ac:chgData name="Nisha Martis (x2021fom)" userId="S::x2021fom@stfx.ca::a4301c1d-8906-4b20-a6e8-208453dae48c" providerId="AD" clId="Web-{EA53D3C6-5C85-4465-9618-C5183108C716}" dt="2022-03-31T15:16:19.212" v="394"/>
          <ac:spMkLst>
            <pc:docMk/>
            <pc:sldMk cId="122840689" sldId="330"/>
            <ac:spMk id="3501" creationId="{00000000-0000-0000-0000-000000000000}"/>
          </ac:spMkLst>
        </pc:spChg>
        <pc:spChg chg="del">
          <ac:chgData name="Nisha Martis (x2021fom)" userId="S::x2021fom@stfx.ca::a4301c1d-8906-4b20-a6e8-208453dae48c" providerId="AD" clId="Web-{EA53D3C6-5C85-4465-9618-C5183108C716}" dt="2022-03-31T15:16:17.665" v="393"/>
          <ac:spMkLst>
            <pc:docMk/>
            <pc:sldMk cId="122840689" sldId="330"/>
            <ac:spMk id="3502" creationId="{00000000-0000-0000-0000-000000000000}"/>
          </ac:spMkLst>
        </pc:spChg>
        <pc:spChg chg="del">
          <ac:chgData name="Nisha Martis (x2021fom)" userId="S::x2021fom@stfx.ca::a4301c1d-8906-4b20-a6e8-208453dae48c" providerId="AD" clId="Web-{EA53D3C6-5C85-4465-9618-C5183108C716}" dt="2022-03-31T15:15:59.696" v="384"/>
          <ac:spMkLst>
            <pc:docMk/>
            <pc:sldMk cId="122840689" sldId="330"/>
            <ac:spMk id="3503" creationId="{00000000-0000-0000-0000-000000000000}"/>
          </ac:spMkLst>
        </pc:spChg>
        <pc:spChg chg="del">
          <ac:chgData name="Nisha Martis (x2021fom)" userId="S::x2021fom@stfx.ca::a4301c1d-8906-4b20-a6e8-208453dae48c" providerId="AD" clId="Web-{EA53D3C6-5C85-4465-9618-C5183108C716}" dt="2022-03-31T15:15:57.571" v="383"/>
          <ac:spMkLst>
            <pc:docMk/>
            <pc:sldMk cId="122840689" sldId="330"/>
            <ac:spMk id="3504" creationId="{00000000-0000-0000-0000-000000000000}"/>
          </ac:spMkLst>
        </pc:spChg>
        <pc:spChg chg="del mod">
          <ac:chgData name="Nisha Martis (x2021fom)" userId="S::x2021fom@stfx.ca::a4301c1d-8906-4b20-a6e8-208453dae48c" providerId="AD" clId="Web-{EA53D3C6-5C85-4465-9618-C5183108C716}" dt="2022-03-31T15:16:15.540" v="392"/>
          <ac:spMkLst>
            <pc:docMk/>
            <pc:sldMk cId="122840689" sldId="330"/>
            <ac:spMk id="3507" creationId="{00000000-0000-0000-0000-000000000000}"/>
          </ac:spMkLst>
        </pc:spChg>
        <pc:spChg chg="del">
          <ac:chgData name="Nisha Martis (x2021fom)" userId="S::x2021fom@stfx.ca::a4301c1d-8906-4b20-a6e8-208453dae48c" providerId="AD" clId="Web-{EA53D3C6-5C85-4465-9618-C5183108C716}" dt="2022-03-31T15:16:08.524" v="388"/>
          <ac:spMkLst>
            <pc:docMk/>
            <pc:sldMk cId="122840689" sldId="330"/>
            <ac:spMk id="3508" creationId="{00000000-0000-0000-0000-000000000000}"/>
          </ac:spMkLst>
        </pc:spChg>
      </pc:sldChg>
      <pc:sldChg chg="addSp delSp modSp add replId">
        <pc:chgData name="Nisha Martis (x2021fom)" userId="S::x2021fom@stfx.ca::a4301c1d-8906-4b20-a6e8-208453dae48c" providerId="AD" clId="Web-{EA53D3C6-5C85-4465-9618-C5183108C716}" dt="2022-03-31T15:25:57.280" v="547" actId="20577"/>
        <pc:sldMkLst>
          <pc:docMk/>
          <pc:sldMk cId="1812324452" sldId="348"/>
        </pc:sldMkLst>
        <pc:spChg chg="add del mod">
          <ac:chgData name="Nisha Martis (x2021fom)" userId="S::x2021fom@stfx.ca::a4301c1d-8906-4b20-a6e8-208453dae48c" providerId="AD" clId="Web-{EA53D3C6-5C85-4465-9618-C5183108C716}" dt="2022-03-31T15:24:30.654" v="527"/>
          <ac:spMkLst>
            <pc:docMk/>
            <pc:sldMk cId="1812324452" sldId="348"/>
            <ac:spMk id="3" creationId="{75559EEC-DF7A-3986-E9A4-16DA1EA9032B}"/>
          </ac:spMkLst>
        </pc:spChg>
        <pc:spChg chg="add mod">
          <ac:chgData name="Nisha Martis (x2021fom)" userId="S::x2021fom@stfx.ca::a4301c1d-8906-4b20-a6e8-208453dae48c" providerId="AD" clId="Web-{EA53D3C6-5C85-4465-9618-C5183108C716}" dt="2022-03-31T15:25:57.280" v="547" actId="20577"/>
          <ac:spMkLst>
            <pc:docMk/>
            <pc:sldMk cId="1812324452" sldId="348"/>
            <ac:spMk id="4" creationId="{0A30BE51-437B-6931-5634-22C879FE47E2}"/>
          </ac:spMkLst>
        </pc:spChg>
        <pc:spChg chg="add">
          <ac:chgData name="Nisha Martis (x2021fom)" userId="S::x2021fom@stfx.ca::a4301c1d-8906-4b20-a6e8-208453dae48c" providerId="AD" clId="Web-{EA53D3C6-5C85-4465-9618-C5183108C716}" dt="2022-03-31T15:24:47.342" v="530"/>
          <ac:spMkLst>
            <pc:docMk/>
            <pc:sldMk cId="1812324452" sldId="348"/>
            <ac:spMk id="5" creationId="{F1271472-DF9B-971B-EA34-43A648666E56}"/>
          </ac:spMkLst>
        </pc:spChg>
        <pc:spChg chg="del">
          <ac:chgData name="Nisha Martis (x2021fom)" userId="S::x2021fom@stfx.ca::a4301c1d-8906-4b20-a6e8-208453dae48c" providerId="AD" clId="Web-{EA53D3C6-5C85-4465-9618-C5183108C716}" dt="2022-03-31T15:24:28.138" v="526"/>
          <ac:spMkLst>
            <pc:docMk/>
            <pc:sldMk cId="1812324452" sldId="348"/>
            <ac:spMk id="12" creationId="{1CBAB17B-C1A6-D2BF-B7D4-90708CEB9B4C}"/>
          </ac:spMkLst>
        </pc:spChg>
        <pc:spChg chg="del mod">
          <ac:chgData name="Nisha Martis (x2021fom)" userId="S::x2021fom@stfx.ca::a4301c1d-8906-4b20-a6e8-208453dae48c" providerId="AD" clId="Web-{EA53D3C6-5C85-4465-9618-C5183108C716}" dt="2022-03-31T15:24:25.935" v="525"/>
          <ac:spMkLst>
            <pc:docMk/>
            <pc:sldMk cId="1812324452" sldId="348"/>
            <ac:spMk id="13" creationId="{280A8F38-9A73-C5D9-D81F-6E3A4A4B53EA}"/>
          </ac:spMkLst>
        </pc:spChg>
        <pc:spChg chg="del">
          <ac:chgData name="Nisha Martis (x2021fom)" userId="S::x2021fom@stfx.ca::a4301c1d-8906-4b20-a6e8-208453dae48c" providerId="AD" clId="Web-{EA53D3C6-5C85-4465-9618-C5183108C716}" dt="2022-03-31T15:24:32.998" v="528"/>
          <ac:spMkLst>
            <pc:docMk/>
            <pc:sldMk cId="1812324452" sldId="348"/>
            <ac:spMk id="14" creationId="{A54133CB-E9C3-C197-5A3F-C3E537632E4A}"/>
          </ac:spMkLst>
        </pc:spChg>
      </pc:sldChg>
    </pc:docChg>
  </pc:docChgLst>
  <pc:docChgLst>
    <pc:chgData name="Jaskiran Kaur (x2020ddf)" userId="S::x2020ddf@stfx.ca::75ea02e9-b217-46e7-ba85-cea345c13a98" providerId="AD" clId="Web-{488AD27C-3D80-1DF5-99EF-7665069615A8}"/>
    <pc:docChg chg="addSld delSld modSld modSection">
      <pc:chgData name="Jaskiran Kaur (x2020ddf)" userId="S::x2020ddf@stfx.ca::75ea02e9-b217-46e7-ba85-cea345c13a98" providerId="AD" clId="Web-{488AD27C-3D80-1DF5-99EF-7665069615A8}" dt="2022-04-01T01:21:15.758" v="723"/>
      <pc:docMkLst>
        <pc:docMk/>
      </pc:docMkLst>
      <pc:sldChg chg="add del">
        <pc:chgData name="Jaskiran Kaur (x2020ddf)" userId="S::x2020ddf@stfx.ca::75ea02e9-b217-46e7-ba85-cea345c13a98" providerId="AD" clId="Web-{488AD27C-3D80-1DF5-99EF-7665069615A8}" dt="2022-03-31T15:48:59.771" v="40"/>
        <pc:sldMkLst>
          <pc:docMk/>
          <pc:sldMk cId="0" sldId="271"/>
        </pc:sldMkLst>
      </pc:sldChg>
      <pc:sldChg chg="addSp modSp add del modNotes">
        <pc:chgData name="Jaskiran Kaur (x2020ddf)" userId="S::x2020ddf@stfx.ca::75ea02e9-b217-46e7-ba85-cea345c13a98" providerId="AD" clId="Web-{488AD27C-3D80-1DF5-99EF-7665069615A8}" dt="2022-04-01T01:21:15.758" v="723"/>
        <pc:sldMkLst>
          <pc:docMk/>
          <pc:sldMk cId="0" sldId="272"/>
        </pc:sldMkLst>
        <pc:spChg chg="add mod">
          <ac:chgData name="Jaskiran Kaur (x2020ddf)" userId="S::x2020ddf@stfx.ca::75ea02e9-b217-46e7-ba85-cea345c13a98" providerId="AD" clId="Web-{488AD27C-3D80-1DF5-99EF-7665069615A8}" dt="2022-03-31T15:54:08.508" v="97" actId="1076"/>
          <ac:spMkLst>
            <pc:docMk/>
            <pc:sldMk cId="0" sldId="272"/>
            <ac:spMk id="2" creationId="{4C9C2440-C99A-4E09-0563-BE67D80C23A6}"/>
          </ac:spMkLst>
        </pc:spChg>
        <pc:spChg chg="add mod">
          <ac:chgData name="Jaskiran Kaur (x2020ddf)" userId="S::x2020ddf@stfx.ca::75ea02e9-b217-46e7-ba85-cea345c13a98" providerId="AD" clId="Web-{488AD27C-3D80-1DF5-99EF-7665069615A8}" dt="2022-03-31T15:54:15.040" v="98" actId="1076"/>
          <ac:spMkLst>
            <pc:docMk/>
            <pc:sldMk cId="0" sldId="272"/>
            <ac:spMk id="3" creationId="{F1EBA2F0-A15C-F2D4-E8CC-58A814640AB1}"/>
          </ac:spMkLst>
        </pc:spChg>
        <pc:spChg chg="mod">
          <ac:chgData name="Jaskiran Kaur (x2020ddf)" userId="S::x2020ddf@stfx.ca::75ea02e9-b217-46e7-ba85-cea345c13a98" providerId="AD" clId="Web-{488AD27C-3D80-1DF5-99EF-7665069615A8}" dt="2022-03-31T15:50:56.350" v="60" actId="1076"/>
          <ac:spMkLst>
            <pc:docMk/>
            <pc:sldMk cId="0" sldId="272"/>
            <ac:spMk id="2932" creationId="{00000000-0000-0000-0000-000000000000}"/>
          </ac:spMkLst>
        </pc:spChg>
        <pc:spChg chg="mod">
          <ac:chgData name="Jaskiran Kaur (x2020ddf)" userId="S::x2020ddf@stfx.ca::75ea02e9-b217-46e7-ba85-cea345c13a98" providerId="AD" clId="Web-{488AD27C-3D80-1DF5-99EF-7665069615A8}" dt="2022-03-31T15:54:38.180" v="101" actId="1076"/>
          <ac:spMkLst>
            <pc:docMk/>
            <pc:sldMk cId="0" sldId="272"/>
            <ac:spMk id="2934" creationId="{00000000-0000-0000-0000-000000000000}"/>
          </ac:spMkLst>
        </pc:spChg>
        <pc:spChg chg="mod">
          <ac:chgData name="Jaskiran Kaur (x2020ddf)" userId="S::x2020ddf@stfx.ca::75ea02e9-b217-46e7-ba85-cea345c13a98" providerId="AD" clId="Web-{488AD27C-3D80-1DF5-99EF-7665069615A8}" dt="2022-03-31T15:54:35.227" v="100" actId="1076"/>
          <ac:spMkLst>
            <pc:docMk/>
            <pc:sldMk cId="0" sldId="272"/>
            <ac:spMk id="2936" creationId="{00000000-0000-0000-0000-000000000000}"/>
          </ac:spMkLst>
        </pc:spChg>
        <pc:grpChg chg="mod">
          <ac:chgData name="Jaskiran Kaur (x2020ddf)" userId="S::x2020ddf@stfx.ca::75ea02e9-b217-46e7-ba85-cea345c13a98" providerId="AD" clId="Web-{488AD27C-3D80-1DF5-99EF-7665069615A8}" dt="2022-03-31T15:54:26.540" v="99" actId="1076"/>
          <ac:grpSpMkLst>
            <pc:docMk/>
            <pc:sldMk cId="0" sldId="272"/>
            <ac:grpSpMk id="2739" creationId="{00000000-0000-0000-0000-000000000000}"/>
          </ac:grpSpMkLst>
        </pc:grpChg>
      </pc:sldChg>
      <pc:sldChg chg="modSp">
        <pc:chgData name="Jaskiran Kaur (x2020ddf)" userId="S::x2020ddf@stfx.ca::75ea02e9-b217-46e7-ba85-cea345c13a98" providerId="AD" clId="Web-{488AD27C-3D80-1DF5-99EF-7665069615A8}" dt="2022-03-31T16:07:23.578" v="156" actId="1076"/>
        <pc:sldMkLst>
          <pc:docMk/>
          <pc:sldMk cId="0" sldId="273"/>
        </pc:sldMkLst>
        <pc:spChg chg="mod">
          <ac:chgData name="Jaskiran Kaur (x2020ddf)" userId="S::x2020ddf@stfx.ca::75ea02e9-b217-46e7-ba85-cea345c13a98" providerId="AD" clId="Web-{488AD27C-3D80-1DF5-99EF-7665069615A8}" dt="2022-03-31T16:07:09.890" v="154" actId="1076"/>
          <ac:spMkLst>
            <pc:docMk/>
            <pc:sldMk cId="0" sldId="273"/>
            <ac:spMk id="2974" creationId="{00000000-0000-0000-0000-000000000000}"/>
          </ac:spMkLst>
        </pc:spChg>
        <pc:spChg chg="mod">
          <ac:chgData name="Jaskiran Kaur (x2020ddf)" userId="S::x2020ddf@stfx.ca::75ea02e9-b217-46e7-ba85-cea345c13a98" providerId="AD" clId="Web-{488AD27C-3D80-1DF5-99EF-7665069615A8}" dt="2022-03-31T16:07:23.578" v="156" actId="1076"/>
          <ac:spMkLst>
            <pc:docMk/>
            <pc:sldMk cId="0" sldId="273"/>
            <ac:spMk id="2976" creationId="{00000000-0000-0000-0000-000000000000}"/>
          </ac:spMkLst>
        </pc:spChg>
        <pc:spChg chg="mod">
          <ac:chgData name="Jaskiran Kaur (x2020ddf)" userId="S::x2020ddf@stfx.ca::75ea02e9-b217-46e7-ba85-cea345c13a98" providerId="AD" clId="Web-{488AD27C-3D80-1DF5-99EF-7665069615A8}" dt="2022-03-31T16:07:03.593" v="153" actId="1076"/>
          <ac:spMkLst>
            <pc:docMk/>
            <pc:sldMk cId="0" sldId="273"/>
            <ac:spMk id="2977" creationId="{00000000-0000-0000-0000-000000000000}"/>
          </ac:spMkLst>
        </pc:spChg>
        <pc:spChg chg="mod">
          <ac:chgData name="Jaskiran Kaur (x2020ddf)" userId="S::x2020ddf@stfx.ca::75ea02e9-b217-46e7-ba85-cea345c13a98" providerId="AD" clId="Web-{488AD27C-3D80-1DF5-99EF-7665069615A8}" dt="2022-03-31T16:07:13.843" v="155" actId="1076"/>
          <ac:spMkLst>
            <pc:docMk/>
            <pc:sldMk cId="0" sldId="273"/>
            <ac:spMk id="2979" creationId="{00000000-0000-0000-0000-000000000000}"/>
          </ac:spMkLst>
        </pc:spChg>
        <pc:spChg chg="mod">
          <ac:chgData name="Jaskiran Kaur (x2020ddf)" userId="S::x2020ddf@stfx.ca::75ea02e9-b217-46e7-ba85-cea345c13a98" providerId="AD" clId="Web-{488AD27C-3D80-1DF5-99EF-7665069615A8}" dt="2022-03-31T16:06:54.171" v="151" actId="1076"/>
          <ac:spMkLst>
            <pc:docMk/>
            <pc:sldMk cId="0" sldId="273"/>
            <ac:spMk id="2994" creationId="{00000000-0000-0000-0000-000000000000}"/>
          </ac:spMkLst>
        </pc:spChg>
        <pc:spChg chg="mod">
          <ac:chgData name="Jaskiran Kaur (x2020ddf)" userId="S::x2020ddf@stfx.ca::75ea02e9-b217-46e7-ba85-cea345c13a98" providerId="AD" clId="Web-{488AD27C-3D80-1DF5-99EF-7665069615A8}" dt="2022-03-31T16:06:59.655" v="152" actId="1076"/>
          <ac:spMkLst>
            <pc:docMk/>
            <pc:sldMk cId="0" sldId="273"/>
            <ac:spMk id="2995" creationId="{00000000-0000-0000-0000-000000000000}"/>
          </ac:spMkLst>
        </pc:spChg>
        <pc:spChg chg="mod">
          <ac:chgData name="Jaskiran Kaur (x2020ddf)" userId="S::x2020ddf@stfx.ca::75ea02e9-b217-46e7-ba85-cea345c13a98" providerId="AD" clId="Web-{488AD27C-3D80-1DF5-99EF-7665069615A8}" dt="2022-03-31T16:06:45.077" v="149" actId="1076"/>
          <ac:spMkLst>
            <pc:docMk/>
            <pc:sldMk cId="0" sldId="273"/>
            <ac:spMk id="2996" creationId="{00000000-0000-0000-0000-000000000000}"/>
          </ac:spMkLst>
        </pc:spChg>
        <pc:spChg chg="mod">
          <ac:chgData name="Jaskiran Kaur (x2020ddf)" userId="S::x2020ddf@stfx.ca::75ea02e9-b217-46e7-ba85-cea345c13a98" providerId="AD" clId="Web-{488AD27C-3D80-1DF5-99EF-7665069615A8}" dt="2022-03-31T16:06:49.093" v="150" actId="1076"/>
          <ac:spMkLst>
            <pc:docMk/>
            <pc:sldMk cId="0" sldId="273"/>
            <ac:spMk id="2997" creationId="{00000000-0000-0000-0000-000000000000}"/>
          </ac:spMkLst>
        </pc:spChg>
        <pc:spChg chg="mod">
          <ac:chgData name="Jaskiran Kaur (x2020ddf)" userId="S::x2020ddf@stfx.ca::75ea02e9-b217-46e7-ba85-cea345c13a98" providerId="AD" clId="Web-{488AD27C-3D80-1DF5-99EF-7665069615A8}" dt="2022-03-31T16:06:33.936" v="147" actId="1076"/>
          <ac:spMkLst>
            <pc:docMk/>
            <pc:sldMk cId="0" sldId="273"/>
            <ac:spMk id="3003" creationId="{00000000-0000-0000-0000-000000000000}"/>
          </ac:spMkLst>
        </pc:spChg>
        <pc:spChg chg="mod">
          <ac:chgData name="Jaskiran Kaur (x2020ddf)" userId="S::x2020ddf@stfx.ca::75ea02e9-b217-46e7-ba85-cea345c13a98" providerId="AD" clId="Web-{488AD27C-3D80-1DF5-99EF-7665069615A8}" dt="2022-03-31T16:06:38.140" v="148" actId="1076"/>
          <ac:spMkLst>
            <pc:docMk/>
            <pc:sldMk cId="0" sldId="273"/>
            <ac:spMk id="3004" creationId="{00000000-0000-0000-0000-000000000000}"/>
          </ac:spMkLst>
        </pc:spChg>
      </pc:sldChg>
      <pc:sldChg chg="del">
        <pc:chgData name="Jaskiran Kaur (x2020ddf)" userId="S::x2020ddf@stfx.ca::75ea02e9-b217-46e7-ba85-cea345c13a98" providerId="AD" clId="Web-{488AD27C-3D80-1DF5-99EF-7665069615A8}" dt="2022-03-31T04:46:33.095" v="0"/>
        <pc:sldMkLst>
          <pc:docMk/>
          <pc:sldMk cId="0" sldId="274"/>
        </pc:sldMkLst>
      </pc:sldChg>
      <pc:sldChg chg="addSp delSp modSp">
        <pc:chgData name="Jaskiran Kaur (x2020ddf)" userId="S::x2020ddf@stfx.ca::75ea02e9-b217-46e7-ba85-cea345c13a98" providerId="AD" clId="Web-{488AD27C-3D80-1DF5-99EF-7665069615A8}" dt="2022-03-31T17:13:11.174" v="398" actId="1076"/>
        <pc:sldMkLst>
          <pc:docMk/>
          <pc:sldMk cId="0" sldId="275"/>
        </pc:sldMkLst>
        <pc:spChg chg="mod">
          <ac:chgData name="Jaskiran Kaur (x2020ddf)" userId="S::x2020ddf@stfx.ca::75ea02e9-b217-46e7-ba85-cea345c13a98" providerId="AD" clId="Web-{488AD27C-3D80-1DF5-99EF-7665069615A8}" dt="2022-03-31T17:13:11.174" v="398" actId="1076"/>
          <ac:spMkLst>
            <pc:docMk/>
            <pc:sldMk cId="0" sldId="275"/>
            <ac:spMk id="13" creationId="{0D7ACB24-8CDB-3EEC-4CF3-A8E8D02BC095}"/>
          </ac:spMkLst>
        </pc:spChg>
        <pc:graphicFrameChg chg="del mod">
          <ac:chgData name="Jaskiran Kaur (x2020ddf)" userId="S::x2020ddf@stfx.ca::75ea02e9-b217-46e7-ba85-cea345c13a98" providerId="AD" clId="Web-{488AD27C-3D80-1DF5-99EF-7665069615A8}" dt="2022-03-31T17:12:51.986" v="394"/>
          <ac:graphicFrameMkLst>
            <pc:docMk/>
            <pc:sldMk cId="0" sldId="275"/>
            <ac:graphicFrameMk id="3" creationId="{37661314-81BD-A062-36E4-ED6177A5FFF3}"/>
          </ac:graphicFrameMkLst>
        </pc:graphicFrameChg>
        <pc:picChg chg="add mod">
          <ac:chgData name="Jaskiran Kaur (x2020ddf)" userId="S::x2020ddf@stfx.ca::75ea02e9-b217-46e7-ba85-cea345c13a98" providerId="AD" clId="Web-{488AD27C-3D80-1DF5-99EF-7665069615A8}" dt="2022-03-31T17:13:01.799" v="397" actId="1076"/>
          <ac:picMkLst>
            <pc:docMk/>
            <pc:sldMk cId="0" sldId="275"/>
            <ac:picMk id="2" creationId="{A026A065-7DB1-4514-3246-67B6CAB90A39}"/>
          </ac:picMkLst>
        </pc:picChg>
      </pc:sldChg>
      <pc:sldChg chg="del">
        <pc:chgData name="Jaskiran Kaur (x2020ddf)" userId="S::x2020ddf@stfx.ca::75ea02e9-b217-46e7-ba85-cea345c13a98" providerId="AD" clId="Web-{488AD27C-3D80-1DF5-99EF-7665069615A8}" dt="2022-03-31T05:22:31.131" v="35"/>
        <pc:sldMkLst>
          <pc:docMk/>
          <pc:sldMk cId="0" sldId="277"/>
        </pc:sldMkLst>
      </pc:sldChg>
      <pc:sldChg chg="del">
        <pc:chgData name="Jaskiran Kaur (x2020ddf)" userId="S::x2020ddf@stfx.ca::75ea02e9-b217-46e7-ba85-cea345c13a98" providerId="AD" clId="Web-{488AD27C-3D80-1DF5-99EF-7665069615A8}" dt="2022-03-31T17:13:45.674" v="399"/>
        <pc:sldMkLst>
          <pc:docMk/>
          <pc:sldMk cId="0" sldId="278"/>
        </pc:sldMkLst>
      </pc:sldChg>
      <pc:sldChg chg="addSp delSp modSp">
        <pc:chgData name="Jaskiran Kaur (x2020ddf)" userId="S::x2020ddf@stfx.ca::75ea02e9-b217-46e7-ba85-cea345c13a98" providerId="AD" clId="Web-{488AD27C-3D80-1DF5-99EF-7665069615A8}" dt="2022-03-31T18:09:00.299" v="430" actId="20577"/>
        <pc:sldMkLst>
          <pc:docMk/>
          <pc:sldMk cId="2137943811" sldId="307"/>
        </pc:sldMkLst>
        <pc:spChg chg="add del mod">
          <ac:chgData name="Jaskiran Kaur (x2020ddf)" userId="S::x2020ddf@stfx.ca::75ea02e9-b217-46e7-ba85-cea345c13a98" providerId="AD" clId="Web-{488AD27C-3D80-1DF5-99EF-7665069615A8}" dt="2022-03-31T16:37:59.546" v="228"/>
          <ac:spMkLst>
            <pc:docMk/>
            <pc:sldMk cId="2137943811" sldId="307"/>
            <ac:spMk id="5" creationId="{816B80AF-D4EF-A31A-A513-7E158D7C1E21}"/>
          </ac:spMkLst>
        </pc:spChg>
        <pc:spChg chg="del mod">
          <ac:chgData name="Jaskiran Kaur (x2020ddf)" userId="S::x2020ddf@stfx.ca::75ea02e9-b217-46e7-ba85-cea345c13a98" providerId="AD" clId="Web-{488AD27C-3D80-1DF5-99EF-7665069615A8}" dt="2022-03-31T04:46:54.814" v="2"/>
          <ac:spMkLst>
            <pc:docMk/>
            <pc:sldMk cId="2137943811" sldId="307"/>
            <ac:spMk id="6" creationId="{10822202-317D-7169-E020-F095300ADCE2}"/>
          </ac:spMkLst>
        </pc:spChg>
        <pc:spChg chg="add mod">
          <ac:chgData name="Jaskiran Kaur (x2020ddf)" userId="S::x2020ddf@stfx.ca::75ea02e9-b217-46e7-ba85-cea345c13a98" providerId="AD" clId="Web-{488AD27C-3D80-1DF5-99EF-7665069615A8}" dt="2022-03-31T18:09:00.299" v="430" actId="20577"/>
          <ac:spMkLst>
            <pc:docMk/>
            <pc:sldMk cId="2137943811" sldId="307"/>
            <ac:spMk id="7" creationId="{20D318B9-3AA0-84D7-B61A-AEF356501B0A}"/>
          </ac:spMkLst>
        </pc:spChg>
        <pc:picChg chg="mod">
          <ac:chgData name="Jaskiran Kaur (x2020ddf)" userId="S::x2020ddf@stfx.ca::75ea02e9-b217-46e7-ba85-cea345c13a98" providerId="AD" clId="Web-{488AD27C-3D80-1DF5-99EF-7665069615A8}" dt="2022-03-31T16:36:25.608" v="211" actId="1076"/>
          <ac:picMkLst>
            <pc:docMk/>
            <pc:sldMk cId="2137943811" sldId="307"/>
            <ac:picMk id="3" creationId="{1DA8339F-B613-EDB2-6102-33E588025674}"/>
          </ac:picMkLst>
        </pc:picChg>
      </pc:sldChg>
      <pc:sldChg chg="del">
        <pc:chgData name="Jaskiran Kaur (x2020ddf)" userId="S::x2020ddf@stfx.ca::75ea02e9-b217-46e7-ba85-cea345c13a98" providerId="AD" clId="Web-{488AD27C-3D80-1DF5-99EF-7665069615A8}" dt="2022-03-31T05:22:35.975" v="36"/>
        <pc:sldMkLst>
          <pc:docMk/>
          <pc:sldMk cId="1471727736" sldId="308"/>
        </pc:sldMkLst>
      </pc:sldChg>
      <pc:sldChg chg="delSp modSp addAnim modAnim">
        <pc:chgData name="Jaskiran Kaur (x2020ddf)" userId="S::x2020ddf@stfx.ca::75ea02e9-b217-46e7-ba85-cea345c13a98" providerId="AD" clId="Web-{488AD27C-3D80-1DF5-99EF-7665069615A8}" dt="2022-04-01T01:20:59.101" v="721" actId="20577"/>
        <pc:sldMkLst>
          <pc:docMk/>
          <pc:sldMk cId="3694965962" sldId="309"/>
        </pc:sldMkLst>
        <pc:spChg chg="mod">
          <ac:chgData name="Jaskiran Kaur (x2020ddf)" userId="S::x2020ddf@stfx.ca::75ea02e9-b217-46e7-ba85-cea345c13a98" providerId="AD" clId="Web-{488AD27C-3D80-1DF5-99EF-7665069615A8}" dt="2022-04-01T01:06:23.283" v="580" actId="20577"/>
          <ac:spMkLst>
            <pc:docMk/>
            <pc:sldMk cId="3694965962" sldId="309"/>
            <ac:spMk id="3213" creationId="{00000000-0000-0000-0000-000000000000}"/>
          </ac:spMkLst>
        </pc:spChg>
        <pc:spChg chg="mod">
          <ac:chgData name="Jaskiran Kaur (x2020ddf)" userId="S::x2020ddf@stfx.ca::75ea02e9-b217-46e7-ba85-cea345c13a98" providerId="AD" clId="Web-{488AD27C-3D80-1DF5-99EF-7665069615A8}" dt="2022-04-01T01:20:59.101" v="721" actId="20577"/>
          <ac:spMkLst>
            <pc:docMk/>
            <pc:sldMk cId="3694965962" sldId="309"/>
            <ac:spMk id="3214" creationId="{00000000-0000-0000-0000-000000000000}"/>
          </ac:spMkLst>
        </pc:spChg>
        <pc:spChg chg="del">
          <ac:chgData name="Jaskiran Kaur (x2020ddf)" userId="S::x2020ddf@stfx.ca::75ea02e9-b217-46e7-ba85-cea345c13a98" providerId="AD" clId="Web-{488AD27C-3D80-1DF5-99EF-7665069615A8}" dt="2022-03-31T18:12:09.317" v="441"/>
          <ac:spMkLst>
            <pc:docMk/>
            <pc:sldMk cId="3694965962" sldId="309"/>
            <ac:spMk id="3217" creationId="{00000000-0000-0000-0000-000000000000}"/>
          </ac:spMkLst>
        </pc:spChg>
        <pc:spChg chg="del">
          <ac:chgData name="Jaskiran Kaur (x2020ddf)" userId="S::x2020ddf@stfx.ca::75ea02e9-b217-46e7-ba85-cea345c13a98" providerId="AD" clId="Web-{488AD27C-3D80-1DF5-99EF-7665069615A8}" dt="2022-03-31T18:11:55.942" v="440"/>
          <ac:spMkLst>
            <pc:docMk/>
            <pc:sldMk cId="3694965962" sldId="309"/>
            <ac:spMk id="3218" creationId="{00000000-0000-0000-0000-000000000000}"/>
          </ac:spMkLst>
        </pc:spChg>
        <pc:spChg chg="del">
          <ac:chgData name="Jaskiran Kaur (x2020ddf)" userId="S::x2020ddf@stfx.ca::75ea02e9-b217-46e7-ba85-cea345c13a98" providerId="AD" clId="Web-{488AD27C-3D80-1DF5-99EF-7665069615A8}" dt="2022-03-31T18:11:40.551" v="438"/>
          <ac:spMkLst>
            <pc:docMk/>
            <pc:sldMk cId="3694965962" sldId="309"/>
            <ac:spMk id="3219" creationId="{00000000-0000-0000-0000-000000000000}"/>
          </ac:spMkLst>
        </pc:spChg>
        <pc:spChg chg="del">
          <ac:chgData name="Jaskiran Kaur (x2020ddf)" userId="S::x2020ddf@stfx.ca::75ea02e9-b217-46e7-ba85-cea345c13a98" providerId="AD" clId="Web-{488AD27C-3D80-1DF5-99EF-7665069615A8}" dt="2022-03-31T17:14:01.346" v="400"/>
          <ac:spMkLst>
            <pc:docMk/>
            <pc:sldMk cId="3694965962" sldId="309"/>
            <ac:spMk id="3220" creationId="{00000000-0000-0000-0000-000000000000}"/>
          </ac:spMkLst>
        </pc:spChg>
        <pc:spChg chg="del">
          <ac:chgData name="Jaskiran Kaur (x2020ddf)" userId="S::x2020ddf@stfx.ca::75ea02e9-b217-46e7-ba85-cea345c13a98" providerId="AD" clId="Web-{488AD27C-3D80-1DF5-99EF-7665069615A8}" dt="2022-03-31T18:11:49.692" v="439"/>
          <ac:spMkLst>
            <pc:docMk/>
            <pc:sldMk cId="3694965962" sldId="309"/>
            <ac:spMk id="3307" creationId="{00000000-0000-0000-0000-000000000000}"/>
          </ac:spMkLst>
        </pc:spChg>
        <pc:grpChg chg="del">
          <ac:chgData name="Jaskiran Kaur (x2020ddf)" userId="S::x2020ddf@stfx.ca::75ea02e9-b217-46e7-ba85-cea345c13a98" providerId="AD" clId="Web-{488AD27C-3D80-1DF5-99EF-7665069615A8}" dt="2022-03-31T18:12:12.442" v="442"/>
          <ac:grpSpMkLst>
            <pc:docMk/>
            <pc:sldMk cId="3694965962" sldId="309"/>
            <ac:grpSpMk id="3215" creationId="{00000000-0000-0000-0000-000000000000}"/>
          </ac:grpSpMkLst>
        </pc:grpChg>
      </pc:sldChg>
      <pc:sldChg chg="del">
        <pc:chgData name="Jaskiran Kaur (x2020ddf)" userId="S::x2020ddf@stfx.ca::75ea02e9-b217-46e7-ba85-cea345c13a98" providerId="AD" clId="Web-{488AD27C-3D80-1DF5-99EF-7665069615A8}" dt="2022-03-31T18:31:46.515" v="444"/>
        <pc:sldMkLst>
          <pc:docMk/>
          <pc:sldMk cId="4260713843" sldId="310"/>
        </pc:sldMkLst>
      </pc:sldChg>
      <pc:sldChg chg="addSp delSp modSp add replId">
        <pc:chgData name="Jaskiran Kaur (x2020ddf)" userId="S::x2020ddf@stfx.ca::75ea02e9-b217-46e7-ba85-cea345c13a98" providerId="AD" clId="Web-{488AD27C-3D80-1DF5-99EF-7665069615A8}" dt="2022-03-31T16:48:36.974" v="388" actId="20577"/>
        <pc:sldMkLst>
          <pc:docMk/>
          <pc:sldMk cId="3849079819" sldId="322"/>
        </pc:sldMkLst>
        <pc:spChg chg="mod">
          <ac:chgData name="Jaskiran Kaur (x2020ddf)" userId="S::x2020ddf@stfx.ca::75ea02e9-b217-46e7-ba85-cea345c13a98" providerId="AD" clId="Web-{488AD27C-3D80-1DF5-99EF-7665069615A8}" dt="2022-03-31T04:48:52.393" v="14" actId="14100"/>
          <ac:spMkLst>
            <pc:docMk/>
            <pc:sldMk cId="3849079819" sldId="322"/>
            <ac:spMk id="2" creationId="{1F6F9F8C-BE69-22D0-0485-E65D35F8B345}"/>
          </ac:spMkLst>
        </pc:spChg>
        <pc:spChg chg="add mod">
          <ac:chgData name="Jaskiran Kaur (x2020ddf)" userId="S::x2020ddf@stfx.ca::75ea02e9-b217-46e7-ba85-cea345c13a98" providerId="AD" clId="Web-{488AD27C-3D80-1DF5-99EF-7665069615A8}" dt="2022-03-31T16:48:21.598" v="379" actId="1076"/>
          <ac:spMkLst>
            <pc:docMk/>
            <pc:sldMk cId="3849079819" sldId="322"/>
            <ac:spMk id="3" creationId="{15FCF0E6-2987-C6CF-D6FD-F279187390CB}"/>
          </ac:spMkLst>
        </pc:spChg>
        <pc:spChg chg="mod">
          <ac:chgData name="Jaskiran Kaur (x2020ddf)" userId="S::x2020ddf@stfx.ca::75ea02e9-b217-46e7-ba85-cea345c13a98" providerId="AD" clId="Web-{488AD27C-3D80-1DF5-99EF-7665069615A8}" dt="2022-03-31T16:43:00.674" v="296" actId="20577"/>
          <ac:spMkLst>
            <pc:docMk/>
            <pc:sldMk cId="3849079819" sldId="322"/>
            <ac:spMk id="4" creationId="{FCA79193-4E16-D3B9-AFBC-93D43F8BAF51}"/>
          </ac:spMkLst>
        </pc:spChg>
        <pc:spChg chg="add mod">
          <ac:chgData name="Jaskiran Kaur (x2020ddf)" userId="S::x2020ddf@stfx.ca::75ea02e9-b217-46e7-ba85-cea345c13a98" providerId="AD" clId="Web-{488AD27C-3D80-1DF5-99EF-7665069615A8}" dt="2022-03-31T16:48:36.974" v="388" actId="20577"/>
          <ac:spMkLst>
            <pc:docMk/>
            <pc:sldMk cId="3849079819" sldId="322"/>
            <ac:spMk id="5" creationId="{3A539781-232D-1357-CA19-DC9B2A2B8317}"/>
          </ac:spMkLst>
        </pc:spChg>
        <pc:spChg chg="del mod">
          <ac:chgData name="Jaskiran Kaur (x2020ddf)" userId="S::x2020ddf@stfx.ca::75ea02e9-b217-46e7-ba85-cea345c13a98" providerId="AD" clId="Web-{488AD27C-3D80-1DF5-99EF-7665069615A8}" dt="2022-03-31T04:50:16.160" v="22"/>
          <ac:spMkLst>
            <pc:docMk/>
            <pc:sldMk cId="3849079819" sldId="322"/>
            <ac:spMk id="7" creationId="{20D318B9-3AA0-84D7-B61A-AEF356501B0A}"/>
          </ac:spMkLst>
        </pc:spChg>
        <pc:picChg chg="del">
          <ac:chgData name="Jaskiran Kaur (x2020ddf)" userId="S::x2020ddf@stfx.ca::75ea02e9-b217-46e7-ba85-cea345c13a98" providerId="AD" clId="Web-{488AD27C-3D80-1DF5-99EF-7665069615A8}" dt="2022-03-31T04:50:08.628" v="20"/>
          <ac:picMkLst>
            <pc:docMk/>
            <pc:sldMk cId="3849079819" sldId="322"/>
            <ac:picMk id="3" creationId="{1DA8339F-B613-EDB2-6102-33E588025674}"/>
          </ac:picMkLst>
        </pc:picChg>
      </pc:sldChg>
      <pc:sldChg chg="modNotes">
        <pc:chgData name="Jaskiran Kaur (x2020ddf)" userId="S::x2020ddf@stfx.ca::75ea02e9-b217-46e7-ba85-cea345c13a98" providerId="AD" clId="Web-{488AD27C-3D80-1DF5-99EF-7665069615A8}" dt="2022-03-31T18:50:38.748" v="578"/>
        <pc:sldMkLst>
          <pc:docMk/>
          <pc:sldMk cId="1711006190" sldId="329"/>
        </pc:sldMkLst>
      </pc:sldChg>
      <pc:sldChg chg="add del">
        <pc:chgData name="Jaskiran Kaur (x2020ddf)" userId="S::x2020ddf@stfx.ca::75ea02e9-b217-46e7-ba85-cea345c13a98" providerId="AD" clId="Web-{488AD27C-3D80-1DF5-99EF-7665069615A8}" dt="2022-03-31T15:49:40.522" v="46"/>
        <pc:sldMkLst>
          <pc:docMk/>
          <pc:sldMk cId="3120511249" sldId="349"/>
        </pc:sldMkLst>
      </pc:sldChg>
      <pc:sldChg chg="addSp delSp modSp add replId">
        <pc:chgData name="Jaskiran Kaur (x2020ddf)" userId="S::x2020ddf@stfx.ca::75ea02e9-b217-46e7-ba85-cea345c13a98" providerId="AD" clId="Web-{488AD27C-3D80-1DF5-99EF-7665069615A8}" dt="2022-03-31T18:06:18.532" v="405" actId="20577"/>
        <pc:sldMkLst>
          <pc:docMk/>
          <pc:sldMk cId="3147379280" sldId="351"/>
        </pc:sldMkLst>
        <pc:spChg chg="mod">
          <ac:chgData name="Jaskiran Kaur (x2020ddf)" userId="S::x2020ddf@stfx.ca::75ea02e9-b217-46e7-ba85-cea345c13a98" providerId="AD" clId="Web-{488AD27C-3D80-1DF5-99EF-7665069615A8}" dt="2022-03-31T16:38:45.437" v="253" actId="14100"/>
          <ac:spMkLst>
            <pc:docMk/>
            <pc:sldMk cId="3147379280" sldId="351"/>
            <ac:spMk id="2" creationId="{1F6F9F8C-BE69-22D0-0485-E65D35F8B345}"/>
          </ac:spMkLst>
        </pc:spChg>
        <pc:spChg chg="del">
          <ac:chgData name="Jaskiran Kaur (x2020ddf)" userId="S::x2020ddf@stfx.ca::75ea02e9-b217-46e7-ba85-cea345c13a98" providerId="AD" clId="Web-{488AD27C-3D80-1DF5-99EF-7665069615A8}" dt="2022-03-31T16:38:14.531" v="232"/>
          <ac:spMkLst>
            <pc:docMk/>
            <pc:sldMk cId="3147379280" sldId="351"/>
            <ac:spMk id="4" creationId="{FCA79193-4E16-D3B9-AFBC-93D43F8BAF51}"/>
          </ac:spMkLst>
        </pc:spChg>
        <pc:spChg chg="add del mod">
          <ac:chgData name="Jaskiran Kaur (x2020ddf)" userId="S::x2020ddf@stfx.ca::75ea02e9-b217-46e7-ba85-cea345c13a98" providerId="AD" clId="Web-{488AD27C-3D80-1DF5-99EF-7665069615A8}" dt="2022-03-31T16:38:19.515" v="234"/>
          <ac:spMkLst>
            <pc:docMk/>
            <pc:sldMk cId="3147379280" sldId="351"/>
            <ac:spMk id="6" creationId="{653758C8-F689-040C-A705-6430A6C05AE1}"/>
          </ac:spMkLst>
        </pc:spChg>
        <pc:spChg chg="del mod">
          <ac:chgData name="Jaskiran Kaur (x2020ddf)" userId="S::x2020ddf@stfx.ca::75ea02e9-b217-46e7-ba85-cea345c13a98" providerId="AD" clId="Web-{488AD27C-3D80-1DF5-99EF-7665069615A8}" dt="2022-03-31T16:38:11.437" v="231"/>
          <ac:spMkLst>
            <pc:docMk/>
            <pc:sldMk cId="3147379280" sldId="351"/>
            <ac:spMk id="7" creationId="{20D318B9-3AA0-84D7-B61A-AEF356501B0A}"/>
          </ac:spMkLst>
        </pc:spChg>
        <pc:spChg chg="add del mod">
          <ac:chgData name="Jaskiran Kaur (x2020ddf)" userId="S::x2020ddf@stfx.ca::75ea02e9-b217-46e7-ba85-cea345c13a98" providerId="AD" clId="Web-{488AD27C-3D80-1DF5-99EF-7665069615A8}" dt="2022-03-31T16:38:21.703" v="235"/>
          <ac:spMkLst>
            <pc:docMk/>
            <pc:sldMk cId="3147379280" sldId="351"/>
            <ac:spMk id="9" creationId="{142D6DC9-EA76-7A37-581B-386CC5146CB9}"/>
          </ac:spMkLst>
        </pc:spChg>
        <pc:spChg chg="add mod">
          <ac:chgData name="Jaskiran Kaur (x2020ddf)" userId="S::x2020ddf@stfx.ca::75ea02e9-b217-46e7-ba85-cea345c13a98" providerId="AD" clId="Web-{488AD27C-3D80-1DF5-99EF-7665069615A8}" dt="2022-03-31T16:48:13.989" v="378" actId="1076"/>
          <ac:spMkLst>
            <pc:docMk/>
            <pc:sldMk cId="3147379280" sldId="351"/>
            <ac:spMk id="10" creationId="{86C3ADC9-A872-407E-98A7-D9016E5A9FA3}"/>
          </ac:spMkLst>
        </pc:spChg>
        <pc:spChg chg="add mod">
          <ac:chgData name="Jaskiran Kaur (x2020ddf)" userId="S::x2020ddf@stfx.ca::75ea02e9-b217-46e7-ba85-cea345c13a98" providerId="AD" clId="Web-{488AD27C-3D80-1DF5-99EF-7665069615A8}" dt="2022-03-31T18:06:18.532" v="405" actId="20577"/>
          <ac:spMkLst>
            <pc:docMk/>
            <pc:sldMk cId="3147379280" sldId="351"/>
            <ac:spMk id="11" creationId="{FA823456-9696-DBD1-F724-787EB355B5F4}"/>
          </ac:spMkLst>
        </pc:spChg>
        <pc:spChg chg="add mod">
          <ac:chgData name="Jaskiran Kaur (x2020ddf)" userId="S::x2020ddf@stfx.ca::75ea02e9-b217-46e7-ba85-cea345c13a98" providerId="AD" clId="Web-{488AD27C-3D80-1DF5-99EF-7665069615A8}" dt="2022-03-31T16:47:56.661" v="366" actId="20577"/>
          <ac:spMkLst>
            <pc:docMk/>
            <pc:sldMk cId="3147379280" sldId="351"/>
            <ac:spMk id="12" creationId="{34D97EAF-CB8E-9218-5247-620DA3DB0A7B}"/>
          </ac:spMkLst>
        </pc:spChg>
        <pc:picChg chg="del">
          <ac:chgData name="Jaskiran Kaur (x2020ddf)" userId="S::x2020ddf@stfx.ca::75ea02e9-b217-46e7-ba85-cea345c13a98" providerId="AD" clId="Web-{488AD27C-3D80-1DF5-99EF-7665069615A8}" dt="2022-03-31T16:38:30.515" v="238"/>
          <ac:picMkLst>
            <pc:docMk/>
            <pc:sldMk cId="3147379280" sldId="351"/>
            <ac:picMk id="3" creationId="{1DA8339F-B613-EDB2-6102-33E588025674}"/>
          </ac:picMkLst>
        </pc:picChg>
      </pc:sldChg>
    </pc:docChg>
  </pc:docChgLst>
  <pc:docChgLst>
    <pc:chgData name="Shubham Deshmukh (x2020gfv)" userId="S::x2020gfv@stfx.ca::5b72981c-a224-4a9a-af21-a32feeb96389" providerId="AD" clId="Web-{BFCCE630-ADBD-4372-A03B-AB477FFAF22A}"/>
    <pc:docChg chg="addSld delSld modSld">
      <pc:chgData name="Shubham Deshmukh (x2020gfv)" userId="S::x2020gfv@stfx.ca::5b72981c-a224-4a9a-af21-a32feeb96389" providerId="AD" clId="Web-{BFCCE630-ADBD-4372-A03B-AB477FFAF22A}" dt="2022-03-30T04:05:14.432" v="7"/>
      <pc:docMkLst>
        <pc:docMk/>
      </pc:docMkLst>
      <pc:sldChg chg="modSp">
        <pc:chgData name="Shubham Deshmukh (x2020gfv)" userId="S::x2020gfv@stfx.ca::5b72981c-a224-4a9a-af21-a32feeb96389" providerId="AD" clId="Web-{BFCCE630-ADBD-4372-A03B-AB477FFAF22A}" dt="2022-03-30T02:34:11.978" v="3" actId="20577"/>
        <pc:sldMkLst>
          <pc:docMk/>
          <pc:sldMk cId="2185141906" sldId="312"/>
        </pc:sldMkLst>
        <pc:spChg chg="mod">
          <ac:chgData name="Shubham Deshmukh (x2020gfv)" userId="S::x2020gfv@stfx.ca::5b72981c-a224-4a9a-af21-a32feeb96389" providerId="AD" clId="Web-{BFCCE630-ADBD-4372-A03B-AB477FFAF22A}" dt="2022-03-30T02:34:11.978" v="3" actId="20577"/>
          <ac:spMkLst>
            <pc:docMk/>
            <pc:sldMk cId="2185141906" sldId="312"/>
            <ac:spMk id="1323" creationId="{53198C75-2E40-4430-BF21-9C885E775D61}"/>
          </ac:spMkLst>
        </pc:spChg>
      </pc:sldChg>
      <pc:sldChg chg="del">
        <pc:chgData name="Shubham Deshmukh (x2020gfv)" userId="S::x2020gfv@stfx.ca::5b72981c-a224-4a9a-af21-a32feeb96389" providerId="AD" clId="Web-{BFCCE630-ADBD-4372-A03B-AB477FFAF22A}" dt="2022-03-30T04:05:14.432" v="7"/>
        <pc:sldMkLst>
          <pc:docMk/>
          <pc:sldMk cId="1916138819" sldId="313"/>
        </pc:sldMkLst>
      </pc:sldChg>
      <pc:sldChg chg="modSp add">
        <pc:chgData name="Shubham Deshmukh (x2020gfv)" userId="S::x2020gfv@stfx.ca::5b72981c-a224-4a9a-af21-a32feeb96389" providerId="AD" clId="Web-{BFCCE630-ADBD-4372-A03B-AB477FFAF22A}" dt="2022-03-30T02:34:43.306" v="5" actId="1076"/>
        <pc:sldMkLst>
          <pc:docMk/>
          <pc:sldMk cId="3098172693" sldId="320"/>
        </pc:sldMkLst>
        <pc:spChg chg="mod">
          <ac:chgData name="Shubham Deshmukh (x2020gfv)" userId="S::x2020gfv@stfx.ca::5b72981c-a224-4a9a-af21-a32feeb96389" providerId="AD" clId="Web-{BFCCE630-ADBD-4372-A03B-AB477FFAF22A}" dt="2022-03-30T02:34:43.306" v="5" actId="1076"/>
          <ac:spMkLst>
            <pc:docMk/>
            <pc:sldMk cId="3098172693" sldId="320"/>
            <ac:spMk id="17" creationId="{B07C5DB5-8A75-4569-A986-4D718A40D007}"/>
          </ac:spMkLst>
        </pc:spChg>
      </pc:sldChg>
      <pc:sldChg chg="add">
        <pc:chgData name="Shubham Deshmukh (x2020gfv)" userId="S::x2020gfv@stfx.ca::5b72981c-a224-4a9a-af21-a32feeb96389" providerId="AD" clId="Web-{BFCCE630-ADBD-4372-A03B-AB477FFAF22A}" dt="2022-03-30T04:04:53.228" v="6"/>
        <pc:sldMkLst>
          <pc:docMk/>
          <pc:sldMk cId="1764103245" sldId="321"/>
        </pc:sldMkLst>
      </pc:sldChg>
    </pc:docChg>
  </pc:docChgLst>
  <pc:docChgLst>
    <pc:chgData name="Sohini Sarkar (x2020geh)" userId="S::x2020geh@stfx.ca::e7e71fe7-2220-4836-9aa3-d147cd916e83" providerId="AD" clId="Web-{47C28A73-2916-4755-8726-3CE96A581A0F}"/>
    <pc:docChg chg="addSld">
      <pc:chgData name="Sohini Sarkar (x2020geh)" userId="S::x2020geh@stfx.ca::e7e71fe7-2220-4836-9aa3-d147cd916e83" providerId="AD" clId="Web-{47C28A73-2916-4755-8726-3CE96A581A0F}" dt="2022-03-31T15:17:01.258" v="16"/>
      <pc:docMkLst>
        <pc:docMk/>
      </pc:docMkLst>
      <pc:sldChg chg="add">
        <pc:chgData name="Sohini Sarkar (x2020geh)" userId="S::x2020geh@stfx.ca::e7e71fe7-2220-4836-9aa3-d147cd916e83" providerId="AD" clId="Web-{47C28A73-2916-4755-8726-3CE96A581A0F}" dt="2022-03-31T15:16:58.617" v="0"/>
        <pc:sldMkLst>
          <pc:docMk/>
          <pc:sldMk cId="3191819896" sldId="331"/>
        </pc:sldMkLst>
      </pc:sldChg>
      <pc:sldChg chg="add">
        <pc:chgData name="Sohini Sarkar (x2020geh)" userId="S::x2020geh@stfx.ca::e7e71fe7-2220-4836-9aa3-d147cd916e83" providerId="AD" clId="Web-{47C28A73-2916-4755-8726-3CE96A581A0F}" dt="2022-03-31T15:16:58.758" v="1"/>
        <pc:sldMkLst>
          <pc:docMk/>
          <pc:sldMk cId="585171566" sldId="332"/>
        </pc:sldMkLst>
      </pc:sldChg>
      <pc:sldChg chg="add">
        <pc:chgData name="Sohini Sarkar (x2020geh)" userId="S::x2020geh@stfx.ca::e7e71fe7-2220-4836-9aa3-d147cd916e83" providerId="AD" clId="Web-{47C28A73-2916-4755-8726-3CE96A581A0F}" dt="2022-03-31T15:16:58.961" v="2"/>
        <pc:sldMkLst>
          <pc:docMk/>
          <pc:sldMk cId="2508898298" sldId="333"/>
        </pc:sldMkLst>
      </pc:sldChg>
      <pc:sldChg chg="add">
        <pc:chgData name="Sohini Sarkar (x2020geh)" userId="S::x2020geh@stfx.ca::e7e71fe7-2220-4836-9aa3-d147cd916e83" providerId="AD" clId="Web-{47C28A73-2916-4755-8726-3CE96A581A0F}" dt="2022-03-31T15:16:59.133" v="3"/>
        <pc:sldMkLst>
          <pc:docMk/>
          <pc:sldMk cId="3087817577" sldId="334"/>
        </pc:sldMkLst>
      </pc:sldChg>
      <pc:sldChg chg="add">
        <pc:chgData name="Sohini Sarkar (x2020geh)" userId="S::x2020geh@stfx.ca::e7e71fe7-2220-4836-9aa3-d147cd916e83" providerId="AD" clId="Web-{47C28A73-2916-4755-8726-3CE96A581A0F}" dt="2022-03-31T15:16:59.336" v="4"/>
        <pc:sldMkLst>
          <pc:docMk/>
          <pc:sldMk cId="2951337504" sldId="335"/>
        </pc:sldMkLst>
      </pc:sldChg>
      <pc:sldChg chg="add">
        <pc:chgData name="Sohini Sarkar (x2020geh)" userId="S::x2020geh@stfx.ca::e7e71fe7-2220-4836-9aa3-d147cd916e83" providerId="AD" clId="Web-{47C28A73-2916-4755-8726-3CE96A581A0F}" dt="2022-03-31T15:16:59.523" v="5"/>
        <pc:sldMkLst>
          <pc:docMk/>
          <pc:sldMk cId="610115751" sldId="336"/>
        </pc:sldMkLst>
      </pc:sldChg>
      <pc:sldChg chg="add">
        <pc:chgData name="Sohini Sarkar (x2020geh)" userId="S::x2020geh@stfx.ca::e7e71fe7-2220-4836-9aa3-d147cd916e83" providerId="AD" clId="Web-{47C28A73-2916-4755-8726-3CE96A581A0F}" dt="2022-03-31T15:16:59.664" v="6"/>
        <pc:sldMkLst>
          <pc:docMk/>
          <pc:sldMk cId="3384705532" sldId="337"/>
        </pc:sldMkLst>
      </pc:sldChg>
      <pc:sldChg chg="add">
        <pc:chgData name="Sohini Sarkar (x2020geh)" userId="S::x2020geh@stfx.ca::e7e71fe7-2220-4836-9aa3-d147cd916e83" providerId="AD" clId="Web-{47C28A73-2916-4755-8726-3CE96A581A0F}" dt="2022-03-31T15:16:59.805" v="7"/>
        <pc:sldMkLst>
          <pc:docMk/>
          <pc:sldMk cId="3701159282" sldId="338"/>
        </pc:sldMkLst>
      </pc:sldChg>
      <pc:sldChg chg="add">
        <pc:chgData name="Sohini Sarkar (x2020geh)" userId="S::x2020geh@stfx.ca::e7e71fe7-2220-4836-9aa3-d147cd916e83" providerId="AD" clId="Web-{47C28A73-2916-4755-8726-3CE96A581A0F}" dt="2022-03-31T15:17:00.055" v="8"/>
        <pc:sldMkLst>
          <pc:docMk/>
          <pc:sldMk cId="1550294597" sldId="339"/>
        </pc:sldMkLst>
      </pc:sldChg>
      <pc:sldChg chg="add">
        <pc:chgData name="Sohini Sarkar (x2020geh)" userId="S::x2020geh@stfx.ca::e7e71fe7-2220-4836-9aa3-d147cd916e83" providerId="AD" clId="Web-{47C28A73-2916-4755-8726-3CE96A581A0F}" dt="2022-03-31T15:17:00.164" v="9"/>
        <pc:sldMkLst>
          <pc:docMk/>
          <pc:sldMk cId="350462004" sldId="340"/>
        </pc:sldMkLst>
      </pc:sldChg>
      <pc:sldChg chg="add">
        <pc:chgData name="Sohini Sarkar (x2020geh)" userId="S::x2020geh@stfx.ca::e7e71fe7-2220-4836-9aa3-d147cd916e83" providerId="AD" clId="Web-{47C28A73-2916-4755-8726-3CE96A581A0F}" dt="2022-03-31T15:17:00.289" v="10"/>
        <pc:sldMkLst>
          <pc:docMk/>
          <pc:sldMk cId="902162054" sldId="341"/>
        </pc:sldMkLst>
      </pc:sldChg>
      <pc:sldChg chg="add">
        <pc:chgData name="Sohini Sarkar (x2020geh)" userId="S::x2020geh@stfx.ca::e7e71fe7-2220-4836-9aa3-d147cd916e83" providerId="AD" clId="Web-{47C28A73-2916-4755-8726-3CE96A581A0F}" dt="2022-03-31T15:17:00.508" v="11"/>
        <pc:sldMkLst>
          <pc:docMk/>
          <pc:sldMk cId="1500594671" sldId="342"/>
        </pc:sldMkLst>
      </pc:sldChg>
      <pc:sldChg chg="add">
        <pc:chgData name="Sohini Sarkar (x2020geh)" userId="S::x2020geh@stfx.ca::e7e71fe7-2220-4836-9aa3-d147cd916e83" providerId="AD" clId="Web-{47C28A73-2916-4755-8726-3CE96A581A0F}" dt="2022-03-31T15:17:00.680" v="12"/>
        <pc:sldMkLst>
          <pc:docMk/>
          <pc:sldMk cId="1548132789" sldId="343"/>
        </pc:sldMkLst>
      </pc:sldChg>
      <pc:sldChg chg="add">
        <pc:chgData name="Sohini Sarkar (x2020geh)" userId="S::x2020geh@stfx.ca::e7e71fe7-2220-4836-9aa3-d147cd916e83" providerId="AD" clId="Web-{47C28A73-2916-4755-8726-3CE96A581A0F}" dt="2022-03-31T15:17:00.789" v="13"/>
        <pc:sldMkLst>
          <pc:docMk/>
          <pc:sldMk cId="3960915704" sldId="344"/>
        </pc:sldMkLst>
      </pc:sldChg>
      <pc:sldChg chg="add">
        <pc:chgData name="Sohini Sarkar (x2020geh)" userId="S::x2020geh@stfx.ca::e7e71fe7-2220-4836-9aa3-d147cd916e83" providerId="AD" clId="Web-{47C28A73-2916-4755-8726-3CE96A581A0F}" dt="2022-03-31T15:17:00.930" v="14"/>
        <pc:sldMkLst>
          <pc:docMk/>
          <pc:sldMk cId="986371967" sldId="345"/>
        </pc:sldMkLst>
      </pc:sldChg>
      <pc:sldChg chg="add">
        <pc:chgData name="Sohini Sarkar (x2020geh)" userId="S::x2020geh@stfx.ca::e7e71fe7-2220-4836-9aa3-d147cd916e83" providerId="AD" clId="Web-{47C28A73-2916-4755-8726-3CE96A581A0F}" dt="2022-03-31T15:17:01.055" v="15"/>
        <pc:sldMkLst>
          <pc:docMk/>
          <pc:sldMk cId="3640162571" sldId="346"/>
        </pc:sldMkLst>
      </pc:sldChg>
      <pc:sldChg chg="add">
        <pc:chgData name="Sohini Sarkar (x2020geh)" userId="S::x2020geh@stfx.ca::e7e71fe7-2220-4836-9aa3-d147cd916e83" providerId="AD" clId="Web-{47C28A73-2916-4755-8726-3CE96A581A0F}" dt="2022-03-31T15:17:01.258" v="16"/>
        <pc:sldMkLst>
          <pc:docMk/>
          <pc:sldMk cId="4291685612" sldId="347"/>
        </pc:sldMkLst>
      </pc:sldChg>
    </pc:docChg>
  </pc:docChgLst>
  <pc:docChgLst>
    <pc:chgData name="Nisha Martis (x2021fom)" userId="S::x2021fom@stfx.ca::a4301c1d-8906-4b20-a6e8-208453dae48c" providerId="AD" clId="Web-{4958D8C3-F208-46E7-9E65-3897289B7F38}"/>
    <pc:docChg chg="addSld modSld sldOrd">
      <pc:chgData name="Nisha Martis (x2021fom)" userId="S::x2021fom@stfx.ca::a4301c1d-8906-4b20-a6e8-208453dae48c" providerId="AD" clId="Web-{4958D8C3-F208-46E7-9E65-3897289B7F38}" dt="2022-03-29T02:21:55.348" v="209" actId="1076"/>
      <pc:docMkLst>
        <pc:docMk/>
      </pc:docMkLst>
      <pc:sldChg chg="addSp delSp modSp add ord">
        <pc:chgData name="Nisha Martis (x2021fom)" userId="S::x2021fom@stfx.ca::a4301c1d-8906-4b20-a6e8-208453dae48c" providerId="AD" clId="Web-{4958D8C3-F208-46E7-9E65-3897289B7F38}" dt="2022-03-29T02:15:17.139" v="111" actId="1076"/>
        <pc:sldMkLst>
          <pc:docMk/>
          <pc:sldMk cId="583302223" sldId="314"/>
        </pc:sldMkLst>
        <pc:spChg chg="mod">
          <ac:chgData name="Nisha Martis (x2021fom)" userId="S::x2021fom@stfx.ca::a4301c1d-8906-4b20-a6e8-208453dae48c" providerId="AD" clId="Web-{4958D8C3-F208-46E7-9E65-3897289B7F38}" dt="2022-03-29T02:10:04.275" v="64" actId="20577"/>
          <ac:spMkLst>
            <pc:docMk/>
            <pc:sldMk cId="583302223" sldId="314"/>
            <ac:spMk id="2" creationId="{5A1B4850-9674-A7AB-D933-8C58ABF334F3}"/>
          </ac:spMkLst>
        </pc:spChg>
        <pc:spChg chg="add del mod">
          <ac:chgData name="Nisha Martis (x2021fom)" userId="S::x2021fom@stfx.ca::a4301c1d-8906-4b20-a6e8-208453dae48c" providerId="AD" clId="Web-{4958D8C3-F208-46E7-9E65-3897289B7F38}" dt="2022-03-29T02:15:00.014" v="108"/>
          <ac:spMkLst>
            <pc:docMk/>
            <pc:sldMk cId="583302223" sldId="314"/>
            <ac:spMk id="5" creationId="{56A33155-7A0C-7033-6219-4ECA20856DE8}"/>
          </ac:spMkLst>
        </pc:spChg>
        <pc:spChg chg="mod">
          <ac:chgData name="Nisha Martis (x2021fom)" userId="S::x2021fom@stfx.ca::a4301c1d-8906-4b20-a6e8-208453dae48c" providerId="AD" clId="Web-{4958D8C3-F208-46E7-9E65-3897289B7F38}" dt="2022-03-29T02:06:56.913" v="15" actId="20577"/>
          <ac:spMkLst>
            <pc:docMk/>
            <pc:sldMk cId="583302223" sldId="314"/>
            <ac:spMk id="3492" creationId="{00000000-0000-0000-0000-000000000000}"/>
          </ac:spMkLst>
        </pc:spChg>
        <pc:picChg chg="add mod">
          <ac:chgData name="Nisha Martis (x2021fom)" userId="S::x2021fom@stfx.ca::a4301c1d-8906-4b20-a6e8-208453dae48c" providerId="AD" clId="Web-{4958D8C3-F208-46E7-9E65-3897289B7F38}" dt="2022-03-29T02:15:17.139" v="111" actId="1076"/>
          <ac:picMkLst>
            <pc:docMk/>
            <pc:sldMk cId="583302223" sldId="314"/>
            <ac:picMk id="3" creationId="{87D978C1-79B7-D71F-97C9-6785882529E9}"/>
          </ac:picMkLst>
        </pc:picChg>
      </pc:sldChg>
      <pc:sldChg chg="addSp delSp modSp add replId">
        <pc:chgData name="Nisha Martis (x2021fom)" userId="S::x2021fom@stfx.ca::a4301c1d-8906-4b20-a6e8-208453dae48c" providerId="AD" clId="Web-{4958D8C3-F208-46E7-9E65-3897289B7F38}" dt="2022-03-29T02:21:55.348" v="209" actId="1076"/>
        <pc:sldMkLst>
          <pc:docMk/>
          <pc:sldMk cId="4110668515" sldId="315"/>
        </pc:sldMkLst>
        <pc:spChg chg="mod">
          <ac:chgData name="Nisha Martis (x2021fom)" userId="S::x2021fom@stfx.ca::a4301c1d-8906-4b20-a6e8-208453dae48c" providerId="AD" clId="Web-{4958D8C3-F208-46E7-9E65-3897289B7F38}" dt="2022-03-29T02:21:01.753" v="203" actId="1076"/>
          <ac:spMkLst>
            <pc:docMk/>
            <pc:sldMk cId="4110668515" sldId="315"/>
            <ac:spMk id="2" creationId="{5A1B4850-9674-A7AB-D933-8C58ABF334F3}"/>
          </ac:spMkLst>
        </pc:spChg>
        <pc:spChg chg="add mod">
          <ac:chgData name="Nisha Martis (x2021fom)" userId="S::x2021fom@stfx.ca::a4301c1d-8906-4b20-a6e8-208453dae48c" providerId="AD" clId="Web-{4958D8C3-F208-46E7-9E65-3897289B7F38}" dt="2022-03-29T02:21:38.879" v="206" actId="1076"/>
          <ac:spMkLst>
            <pc:docMk/>
            <pc:sldMk cId="4110668515" sldId="315"/>
            <ac:spMk id="6" creationId="{205607C4-BC1A-D6A2-C0E1-9B8544E9D691}"/>
          </ac:spMkLst>
        </pc:spChg>
        <pc:spChg chg="add mod">
          <ac:chgData name="Nisha Martis (x2021fom)" userId="S::x2021fom@stfx.ca::a4301c1d-8906-4b20-a6e8-208453dae48c" providerId="AD" clId="Web-{4958D8C3-F208-46E7-9E65-3897289B7F38}" dt="2022-03-29T02:21:55.348" v="209" actId="1076"/>
          <ac:spMkLst>
            <pc:docMk/>
            <pc:sldMk cId="4110668515" sldId="315"/>
            <ac:spMk id="7" creationId="{A6BB697F-E63C-0C46-2EC0-19CA97E94BCC}"/>
          </ac:spMkLst>
        </pc:spChg>
        <pc:picChg chg="del">
          <ac:chgData name="Nisha Martis (x2021fom)" userId="S::x2021fom@stfx.ca::a4301c1d-8906-4b20-a6e8-208453dae48c" providerId="AD" clId="Web-{4958D8C3-F208-46E7-9E65-3897289B7F38}" dt="2022-03-29T02:15:42.764" v="119"/>
          <ac:picMkLst>
            <pc:docMk/>
            <pc:sldMk cId="4110668515" sldId="315"/>
            <ac:picMk id="3" creationId="{87D978C1-79B7-D71F-97C9-6785882529E9}"/>
          </ac:picMkLst>
        </pc:picChg>
        <pc:picChg chg="add mod">
          <ac:chgData name="Nisha Martis (x2021fom)" userId="S::x2021fom@stfx.ca::a4301c1d-8906-4b20-a6e8-208453dae48c" providerId="AD" clId="Web-{4958D8C3-F208-46E7-9E65-3897289B7F38}" dt="2022-03-29T02:21:01.738" v="202" actId="1076"/>
          <ac:picMkLst>
            <pc:docMk/>
            <pc:sldMk cId="4110668515" sldId="315"/>
            <ac:picMk id="4" creationId="{5F6E69FC-BAEC-7E0A-B8A0-6B058804C99A}"/>
          </ac:picMkLst>
        </pc:picChg>
      </pc:sldChg>
    </pc:docChg>
  </pc:docChgLst>
  <pc:docChgLst>
    <pc:chgData name="Sohini Sarkar (x2020geh)" userId="S::x2020geh@stfx.ca::e7e71fe7-2220-4836-9aa3-d147cd916e83" providerId="AD" clId="Web-{B69FD1D6-80B8-4847-BC34-7393A875D431}"/>
    <pc:docChg chg="modSld">
      <pc:chgData name="Sohini Sarkar (x2020geh)" userId="S::x2020geh@stfx.ca::e7e71fe7-2220-4836-9aa3-d147cd916e83" providerId="AD" clId="Web-{B69FD1D6-80B8-4847-BC34-7393A875D431}" dt="2022-03-27T18:26:38.318" v="5" actId="20577"/>
      <pc:docMkLst>
        <pc:docMk/>
      </pc:docMkLst>
      <pc:sldChg chg="modSp">
        <pc:chgData name="Sohini Sarkar (x2020geh)" userId="S::x2020geh@stfx.ca::e7e71fe7-2220-4836-9aa3-d147cd916e83" providerId="AD" clId="Web-{B69FD1D6-80B8-4847-BC34-7393A875D431}" dt="2022-03-27T18:26:38.318" v="5" actId="20577"/>
        <pc:sldMkLst>
          <pc:docMk/>
          <pc:sldMk cId="0" sldId="256"/>
        </pc:sldMkLst>
        <pc:spChg chg="mod">
          <ac:chgData name="Sohini Sarkar (x2020geh)" userId="S::x2020geh@stfx.ca::e7e71fe7-2220-4836-9aa3-d147cd916e83" providerId="AD" clId="Web-{B69FD1D6-80B8-4847-BC34-7393A875D431}" dt="2022-03-27T18:26:38.318" v="5" actId="20577"/>
          <ac:spMkLst>
            <pc:docMk/>
            <pc:sldMk cId="0" sldId="256"/>
            <ac:spMk id="1885" creationId="{00000000-0000-0000-0000-000000000000}"/>
          </ac:spMkLst>
        </pc:spChg>
      </pc:sldChg>
    </pc:docChg>
  </pc:docChgLst>
  <pc:docChgLst>
    <pc:chgData name="Jaskiran Kaur (x2020ddf)" userId="S::x2020ddf@stfx.ca::75ea02e9-b217-46e7-ba85-cea345c13a98" providerId="AD" clId="Web-{4DF6CAE9-871C-3543-149C-87ECE1A87069}"/>
    <pc:docChg chg="addSld delSld modSld">
      <pc:chgData name="Jaskiran Kaur (x2020ddf)" userId="S::x2020ddf@stfx.ca::75ea02e9-b217-46e7-ba85-cea345c13a98" providerId="AD" clId="Web-{4DF6CAE9-871C-3543-149C-87ECE1A87069}" dt="2022-03-31T03:11:09.737" v="459"/>
      <pc:docMkLst>
        <pc:docMk/>
      </pc:docMkLst>
      <pc:sldChg chg="modSp">
        <pc:chgData name="Jaskiran Kaur (x2020ddf)" userId="S::x2020ddf@stfx.ca::75ea02e9-b217-46e7-ba85-cea345c13a98" providerId="AD" clId="Web-{4DF6CAE9-871C-3543-149C-87ECE1A87069}" dt="2022-03-28T04:15:36.101" v="4" actId="14100"/>
        <pc:sldMkLst>
          <pc:docMk/>
          <pc:sldMk cId="0" sldId="266"/>
        </pc:sldMkLst>
        <pc:spChg chg="mod">
          <ac:chgData name="Jaskiran Kaur (x2020ddf)" userId="S::x2020ddf@stfx.ca::75ea02e9-b217-46e7-ba85-cea345c13a98" providerId="AD" clId="Web-{4DF6CAE9-871C-3543-149C-87ECE1A87069}" dt="2022-03-28T04:15:36.101" v="4" actId="14100"/>
          <ac:spMkLst>
            <pc:docMk/>
            <pc:sldMk cId="0" sldId="266"/>
            <ac:spMk id="2336" creationId="{00000000-0000-0000-0000-000000000000}"/>
          </ac:spMkLst>
        </pc:spChg>
      </pc:sldChg>
      <pc:sldChg chg="addSp delSp modSp">
        <pc:chgData name="Jaskiran Kaur (x2020ddf)" userId="S::x2020ddf@stfx.ca::75ea02e9-b217-46e7-ba85-cea345c13a98" providerId="AD" clId="Web-{4DF6CAE9-871C-3543-149C-87ECE1A87069}" dt="2022-03-28T04:16:36.117" v="11" actId="1076"/>
        <pc:sldMkLst>
          <pc:docMk/>
          <pc:sldMk cId="0" sldId="271"/>
        </pc:sldMkLst>
        <pc:spChg chg="add del mod">
          <ac:chgData name="Jaskiran Kaur (x2020ddf)" userId="S::x2020ddf@stfx.ca::75ea02e9-b217-46e7-ba85-cea345c13a98" providerId="AD" clId="Web-{4DF6CAE9-871C-3543-149C-87ECE1A87069}" dt="2022-03-28T04:16:30.414" v="10"/>
          <ac:spMkLst>
            <pc:docMk/>
            <pc:sldMk cId="0" sldId="271"/>
            <ac:spMk id="3" creationId="{86152608-FD7E-4E09-CA20-839C093108B4}"/>
          </ac:spMkLst>
        </pc:spChg>
        <pc:spChg chg="mod">
          <ac:chgData name="Jaskiran Kaur (x2020ddf)" userId="S::x2020ddf@stfx.ca::75ea02e9-b217-46e7-ba85-cea345c13a98" providerId="AD" clId="Web-{4DF6CAE9-871C-3543-149C-87ECE1A87069}" dt="2022-03-28T04:16:36.117" v="11" actId="1076"/>
          <ac:spMkLst>
            <pc:docMk/>
            <pc:sldMk cId="0" sldId="271"/>
            <ac:spMk id="2732" creationId="{00000000-0000-0000-0000-000000000000}"/>
          </ac:spMkLst>
        </pc:spChg>
        <pc:spChg chg="del">
          <ac:chgData name="Jaskiran Kaur (x2020ddf)" userId="S::x2020ddf@stfx.ca::75ea02e9-b217-46e7-ba85-cea345c13a98" providerId="AD" clId="Web-{4DF6CAE9-871C-3543-149C-87ECE1A87069}" dt="2022-03-28T04:16:16.695" v="7"/>
          <ac:spMkLst>
            <pc:docMk/>
            <pc:sldMk cId="0" sldId="271"/>
            <ac:spMk id="2733" creationId="{00000000-0000-0000-0000-000000000000}"/>
          </ac:spMkLst>
        </pc:spChg>
      </pc:sldChg>
      <pc:sldChg chg="addSp delSp modSp">
        <pc:chgData name="Jaskiran Kaur (x2020ddf)" userId="S::x2020ddf@stfx.ca::75ea02e9-b217-46e7-ba85-cea345c13a98" providerId="AD" clId="Web-{4DF6CAE9-871C-3543-149C-87ECE1A87069}" dt="2022-03-29T16:30:01.505" v="177" actId="1076"/>
        <pc:sldMkLst>
          <pc:docMk/>
          <pc:sldMk cId="0" sldId="272"/>
        </pc:sldMkLst>
        <pc:spChg chg="add del mod">
          <ac:chgData name="Jaskiran Kaur (x2020ddf)" userId="S::x2020ddf@stfx.ca::75ea02e9-b217-46e7-ba85-cea345c13a98" providerId="AD" clId="Web-{4DF6CAE9-871C-3543-149C-87ECE1A87069}" dt="2022-03-29T16:24:45.782" v="118"/>
          <ac:spMkLst>
            <pc:docMk/>
            <pc:sldMk cId="0" sldId="272"/>
            <ac:spMk id="3" creationId="{101E29F5-86D8-038C-06B5-ADF3659DCBAB}"/>
          </ac:spMkLst>
        </pc:spChg>
        <pc:spChg chg="add del mod">
          <ac:chgData name="Jaskiran Kaur (x2020ddf)" userId="S::x2020ddf@stfx.ca::75ea02e9-b217-46e7-ba85-cea345c13a98" providerId="AD" clId="Web-{4DF6CAE9-871C-3543-149C-87ECE1A87069}" dt="2022-03-29T16:24:44.017" v="117"/>
          <ac:spMkLst>
            <pc:docMk/>
            <pc:sldMk cId="0" sldId="272"/>
            <ac:spMk id="5" creationId="{E82742A3-9E96-990B-CD79-1E9116F80852}"/>
          </ac:spMkLst>
        </pc:spChg>
        <pc:spChg chg="add del mod">
          <ac:chgData name="Jaskiran Kaur (x2020ddf)" userId="S::x2020ddf@stfx.ca::75ea02e9-b217-46e7-ba85-cea345c13a98" providerId="AD" clId="Web-{4DF6CAE9-871C-3543-149C-87ECE1A87069}" dt="2022-03-29T16:29:35.536" v="169"/>
          <ac:spMkLst>
            <pc:docMk/>
            <pc:sldMk cId="0" sldId="272"/>
            <ac:spMk id="6" creationId="{F49961F3-0A11-BF06-AB35-17FBEF0F7B49}"/>
          </ac:spMkLst>
        </pc:spChg>
        <pc:spChg chg="add del">
          <ac:chgData name="Jaskiran Kaur (x2020ddf)" userId="S::x2020ddf@stfx.ca::75ea02e9-b217-46e7-ba85-cea345c13a98" providerId="AD" clId="Web-{4DF6CAE9-871C-3543-149C-87ECE1A87069}" dt="2022-03-29T16:29:37.536" v="170"/>
          <ac:spMkLst>
            <pc:docMk/>
            <pc:sldMk cId="0" sldId="272"/>
            <ac:spMk id="7" creationId="{CB20D5CD-25E1-EFFF-2D8A-B857FB7F63F8}"/>
          </ac:spMkLst>
        </pc:spChg>
        <pc:spChg chg="add del">
          <ac:chgData name="Jaskiran Kaur (x2020ddf)" userId="S::x2020ddf@stfx.ca::75ea02e9-b217-46e7-ba85-cea345c13a98" providerId="AD" clId="Web-{4DF6CAE9-871C-3543-149C-87ECE1A87069}" dt="2022-03-29T16:29:49.005" v="175"/>
          <ac:spMkLst>
            <pc:docMk/>
            <pc:sldMk cId="0" sldId="272"/>
            <ac:spMk id="8" creationId="{698390CB-D35A-2FB4-FF87-D8BC93380BC1}"/>
          </ac:spMkLst>
        </pc:spChg>
        <pc:spChg chg="add del mod">
          <ac:chgData name="Jaskiran Kaur (x2020ddf)" userId="S::x2020ddf@stfx.ca::75ea02e9-b217-46e7-ba85-cea345c13a98" providerId="AD" clId="Web-{4DF6CAE9-871C-3543-149C-87ECE1A87069}" dt="2022-03-29T16:29:47.614" v="174"/>
          <ac:spMkLst>
            <pc:docMk/>
            <pc:sldMk cId="0" sldId="272"/>
            <ac:spMk id="9" creationId="{C646D3AC-4E61-46D7-0F94-1DD7E84F0EDE}"/>
          </ac:spMkLst>
        </pc:spChg>
        <pc:spChg chg="mod">
          <ac:chgData name="Jaskiran Kaur (x2020ddf)" userId="S::x2020ddf@stfx.ca::75ea02e9-b217-46e7-ba85-cea345c13a98" providerId="AD" clId="Web-{4DF6CAE9-871C-3543-149C-87ECE1A87069}" dt="2022-03-28T04:17:19.290" v="13" actId="20577"/>
          <ac:spMkLst>
            <pc:docMk/>
            <pc:sldMk cId="0" sldId="272"/>
            <ac:spMk id="2738" creationId="{00000000-0000-0000-0000-000000000000}"/>
          </ac:spMkLst>
        </pc:spChg>
        <pc:spChg chg="del">
          <ac:chgData name="Jaskiran Kaur (x2020ddf)" userId="S::x2020ddf@stfx.ca::75ea02e9-b217-46e7-ba85-cea345c13a98" providerId="AD" clId="Web-{4DF6CAE9-871C-3543-149C-87ECE1A87069}" dt="2022-03-29T16:23:30.891" v="100"/>
          <ac:spMkLst>
            <pc:docMk/>
            <pc:sldMk cId="0" sldId="272"/>
            <ac:spMk id="2931" creationId="{00000000-0000-0000-0000-000000000000}"/>
          </ac:spMkLst>
        </pc:spChg>
        <pc:spChg chg="mod">
          <ac:chgData name="Jaskiran Kaur (x2020ddf)" userId="S::x2020ddf@stfx.ca::75ea02e9-b217-46e7-ba85-cea345c13a98" providerId="AD" clId="Web-{4DF6CAE9-871C-3543-149C-87ECE1A87069}" dt="2022-03-29T16:26:15.158" v="132" actId="1076"/>
          <ac:spMkLst>
            <pc:docMk/>
            <pc:sldMk cId="0" sldId="272"/>
            <ac:spMk id="2932" creationId="{00000000-0000-0000-0000-000000000000}"/>
          </ac:spMkLst>
        </pc:spChg>
        <pc:spChg chg="mod">
          <ac:chgData name="Jaskiran Kaur (x2020ddf)" userId="S::x2020ddf@stfx.ca::75ea02e9-b217-46e7-ba85-cea345c13a98" providerId="AD" clId="Web-{4DF6CAE9-871C-3543-149C-87ECE1A87069}" dt="2022-03-29T16:24:04.563" v="105" actId="1076"/>
          <ac:spMkLst>
            <pc:docMk/>
            <pc:sldMk cId="0" sldId="272"/>
            <ac:spMk id="2933" creationId="{00000000-0000-0000-0000-000000000000}"/>
          </ac:spMkLst>
        </pc:spChg>
        <pc:spChg chg="mod">
          <ac:chgData name="Jaskiran Kaur (x2020ddf)" userId="S::x2020ddf@stfx.ca::75ea02e9-b217-46e7-ba85-cea345c13a98" providerId="AD" clId="Web-{4DF6CAE9-871C-3543-149C-87ECE1A87069}" dt="2022-03-29T16:27:48.738" v="149" actId="14100"/>
          <ac:spMkLst>
            <pc:docMk/>
            <pc:sldMk cId="0" sldId="272"/>
            <ac:spMk id="2934" creationId="{00000000-0000-0000-0000-000000000000}"/>
          </ac:spMkLst>
        </pc:spChg>
        <pc:spChg chg="del mod">
          <ac:chgData name="Jaskiran Kaur (x2020ddf)" userId="S::x2020ddf@stfx.ca::75ea02e9-b217-46e7-ba85-cea345c13a98" providerId="AD" clId="Web-{4DF6CAE9-871C-3543-149C-87ECE1A87069}" dt="2022-03-29T16:24:19.782" v="109"/>
          <ac:spMkLst>
            <pc:docMk/>
            <pc:sldMk cId="0" sldId="272"/>
            <ac:spMk id="2935" creationId="{00000000-0000-0000-0000-000000000000}"/>
          </ac:spMkLst>
        </pc:spChg>
        <pc:spChg chg="mod">
          <ac:chgData name="Jaskiran Kaur (x2020ddf)" userId="S::x2020ddf@stfx.ca::75ea02e9-b217-46e7-ba85-cea345c13a98" providerId="AD" clId="Web-{4DF6CAE9-871C-3543-149C-87ECE1A87069}" dt="2022-03-29T16:30:01.505" v="177" actId="1076"/>
          <ac:spMkLst>
            <pc:docMk/>
            <pc:sldMk cId="0" sldId="272"/>
            <ac:spMk id="2936" creationId="{00000000-0000-0000-0000-000000000000}"/>
          </ac:spMkLst>
        </pc:spChg>
        <pc:grpChg chg="mod">
          <ac:chgData name="Jaskiran Kaur (x2020ddf)" userId="S::x2020ddf@stfx.ca::75ea02e9-b217-46e7-ba85-cea345c13a98" providerId="AD" clId="Web-{4DF6CAE9-871C-3543-149C-87ECE1A87069}" dt="2022-03-29T16:29:53.474" v="176" actId="1076"/>
          <ac:grpSpMkLst>
            <pc:docMk/>
            <pc:sldMk cId="0" sldId="272"/>
            <ac:grpSpMk id="2739" creationId="{00000000-0000-0000-0000-000000000000}"/>
          </ac:grpSpMkLst>
        </pc:grpChg>
        <pc:grpChg chg="del mod">
          <ac:chgData name="Jaskiran Kaur (x2020ddf)" userId="S::x2020ddf@stfx.ca::75ea02e9-b217-46e7-ba85-cea345c13a98" providerId="AD" clId="Web-{4DF6CAE9-871C-3543-149C-87ECE1A87069}" dt="2022-03-29T16:29:29.051" v="166"/>
          <ac:grpSpMkLst>
            <pc:docMk/>
            <pc:sldMk cId="0" sldId="272"/>
            <ac:grpSpMk id="2937" creationId="{00000000-0000-0000-0000-000000000000}"/>
          </ac:grpSpMkLst>
        </pc:grpChg>
        <pc:grpChg chg="del">
          <ac:chgData name="Jaskiran Kaur (x2020ddf)" userId="S::x2020ddf@stfx.ca::75ea02e9-b217-46e7-ba85-cea345c13a98" providerId="AD" clId="Web-{4DF6CAE9-871C-3543-149C-87ECE1A87069}" dt="2022-03-29T16:29:27.348" v="165"/>
          <ac:grpSpMkLst>
            <pc:docMk/>
            <pc:sldMk cId="0" sldId="272"/>
            <ac:grpSpMk id="2941" creationId="{00000000-0000-0000-0000-000000000000}"/>
          </ac:grpSpMkLst>
        </pc:grpChg>
        <pc:grpChg chg="del">
          <ac:chgData name="Jaskiran Kaur (x2020ddf)" userId="S::x2020ddf@stfx.ca::75ea02e9-b217-46e7-ba85-cea345c13a98" providerId="AD" clId="Web-{4DF6CAE9-871C-3543-149C-87ECE1A87069}" dt="2022-03-29T16:29:22.520" v="163"/>
          <ac:grpSpMkLst>
            <pc:docMk/>
            <pc:sldMk cId="0" sldId="272"/>
            <ac:grpSpMk id="2945" creationId="{00000000-0000-0000-0000-000000000000}"/>
          </ac:grpSpMkLst>
        </pc:grpChg>
        <pc:grpChg chg="del">
          <ac:chgData name="Jaskiran Kaur (x2020ddf)" userId="S::x2020ddf@stfx.ca::75ea02e9-b217-46e7-ba85-cea345c13a98" providerId="AD" clId="Web-{4DF6CAE9-871C-3543-149C-87ECE1A87069}" dt="2022-03-29T16:22:26.390" v="88"/>
          <ac:grpSpMkLst>
            <pc:docMk/>
            <pc:sldMk cId="0" sldId="272"/>
            <ac:grpSpMk id="2949" creationId="{00000000-0000-0000-0000-000000000000}"/>
          </ac:grpSpMkLst>
        </pc:grpChg>
        <pc:grpChg chg="del">
          <ac:chgData name="Jaskiran Kaur (x2020ddf)" userId="S::x2020ddf@stfx.ca::75ea02e9-b217-46e7-ba85-cea345c13a98" providerId="AD" clId="Web-{4DF6CAE9-871C-3543-149C-87ECE1A87069}" dt="2022-03-29T16:22:23.015" v="87"/>
          <ac:grpSpMkLst>
            <pc:docMk/>
            <pc:sldMk cId="0" sldId="272"/>
            <ac:grpSpMk id="2958" creationId="{00000000-0000-0000-0000-000000000000}"/>
          </ac:grpSpMkLst>
        </pc:grpChg>
        <pc:grpChg chg="del">
          <ac:chgData name="Jaskiran Kaur (x2020ddf)" userId="S::x2020ddf@stfx.ca::75ea02e9-b217-46e7-ba85-cea345c13a98" providerId="AD" clId="Web-{4DF6CAE9-871C-3543-149C-87ECE1A87069}" dt="2022-03-29T16:22:21.515" v="86"/>
          <ac:grpSpMkLst>
            <pc:docMk/>
            <pc:sldMk cId="0" sldId="272"/>
            <ac:grpSpMk id="2963" creationId="{00000000-0000-0000-0000-000000000000}"/>
          </ac:grpSpMkLst>
        </pc:grpChg>
      </pc:sldChg>
      <pc:sldChg chg="addSp delSp modSp">
        <pc:chgData name="Jaskiran Kaur (x2020ddf)" userId="S::x2020ddf@stfx.ca::75ea02e9-b217-46e7-ba85-cea345c13a98" providerId="AD" clId="Web-{4DF6CAE9-871C-3543-149C-87ECE1A87069}" dt="2022-03-29T17:32:24.878" v="321" actId="1076"/>
        <pc:sldMkLst>
          <pc:docMk/>
          <pc:sldMk cId="0" sldId="273"/>
        </pc:sldMkLst>
        <pc:spChg chg="add del mod">
          <ac:chgData name="Jaskiran Kaur (x2020ddf)" userId="S::x2020ddf@stfx.ca::75ea02e9-b217-46e7-ba85-cea345c13a98" providerId="AD" clId="Web-{4DF6CAE9-871C-3543-149C-87ECE1A87069}" dt="2022-03-29T17:29:07.235" v="296"/>
          <ac:spMkLst>
            <pc:docMk/>
            <pc:sldMk cId="0" sldId="273"/>
            <ac:spMk id="3" creationId="{D47658AB-BDC5-F174-CFAF-082028CE47B4}"/>
          </ac:spMkLst>
        </pc:spChg>
        <pc:spChg chg="add del mod">
          <ac:chgData name="Jaskiran Kaur (x2020ddf)" userId="S::x2020ddf@stfx.ca::75ea02e9-b217-46e7-ba85-cea345c13a98" providerId="AD" clId="Web-{4DF6CAE9-871C-3543-149C-87ECE1A87069}" dt="2022-03-29T17:29:04.141" v="295"/>
          <ac:spMkLst>
            <pc:docMk/>
            <pc:sldMk cId="0" sldId="273"/>
            <ac:spMk id="5" creationId="{178537E2-D145-8F71-2C57-0187EAAF1C6A}"/>
          </ac:spMkLst>
        </pc:spChg>
        <pc:spChg chg="mod">
          <ac:chgData name="Jaskiran Kaur (x2020ddf)" userId="S::x2020ddf@stfx.ca::75ea02e9-b217-46e7-ba85-cea345c13a98" providerId="AD" clId="Web-{4DF6CAE9-871C-3543-149C-87ECE1A87069}" dt="2022-03-29T17:31:50.440" v="316" actId="1076"/>
          <ac:spMkLst>
            <pc:docMk/>
            <pc:sldMk cId="0" sldId="273"/>
            <ac:spMk id="2974" creationId="{00000000-0000-0000-0000-000000000000}"/>
          </ac:spMkLst>
        </pc:spChg>
        <pc:spChg chg="del mod">
          <ac:chgData name="Jaskiran Kaur (x2020ddf)" userId="S::x2020ddf@stfx.ca::75ea02e9-b217-46e7-ba85-cea345c13a98" providerId="AD" clId="Web-{4DF6CAE9-871C-3543-149C-87ECE1A87069}" dt="2022-03-29T17:28:58.891" v="293"/>
          <ac:spMkLst>
            <pc:docMk/>
            <pc:sldMk cId="0" sldId="273"/>
            <ac:spMk id="2975" creationId="{00000000-0000-0000-0000-000000000000}"/>
          </ac:spMkLst>
        </pc:spChg>
        <pc:spChg chg="mod">
          <ac:chgData name="Jaskiran Kaur (x2020ddf)" userId="S::x2020ddf@stfx.ca::75ea02e9-b217-46e7-ba85-cea345c13a98" providerId="AD" clId="Web-{4DF6CAE9-871C-3543-149C-87ECE1A87069}" dt="2022-03-29T17:29:42.142" v="300" actId="1076"/>
          <ac:spMkLst>
            <pc:docMk/>
            <pc:sldMk cId="0" sldId="273"/>
            <ac:spMk id="2976" creationId="{00000000-0000-0000-0000-000000000000}"/>
          </ac:spMkLst>
        </pc:spChg>
        <pc:spChg chg="mod">
          <ac:chgData name="Jaskiran Kaur (x2020ddf)" userId="S::x2020ddf@stfx.ca::75ea02e9-b217-46e7-ba85-cea345c13a98" providerId="AD" clId="Web-{4DF6CAE9-871C-3543-149C-87ECE1A87069}" dt="2022-03-29T17:31:37.534" v="314" actId="1076"/>
          <ac:spMkLst>
            <pc:docMk/>
            <pc:sldMk cId="0" sldId="273"/>
            <ac:spMk id="2977" creationId="{00000000-0000-0000-0000-000000000000}"/>
          </ac:spMkLst>
        </pc:spChg>
        <pc:spChg chg="del mod">
          <ac:chgData name="Jaskiran Kaur (x2020ddf)" userId="S::x2020ddf@stfx.ca::75ea02e9-b217-46e7-ba85-cea345c13a98" providerId="AD" clId="Web-{4DF6CAE9-871C-3543-149C-87ECE1A87069}" dt="2022-03-29T17:28:57.016" v="292"/>
          <ac:spMkLst>
            <pc:docMk/>
            <pc:sldMk cId="0" sldId="273"/>
            <ac:spMk id="2978" creationId="{00000000-0000-0000-0000-000000000000}"/>
          </ac:spMkLst>
        </pc:spChg>
        <pc:spChg chg="mod">
          <ac:chgData name="Jaskiran Kaur (x2020ddf)" userId="S::x2020ddf@stfx.ca::75ea02e9-b217-46e7-ba85-cea345c13a98" providerId="AD" clId="Web-{4DF6CAE9-871C-3543-149C-87ECE1A87069}" dt="2022-03-29T17:29:37.673" v="299" actId="1076"/>
          <ac:spMkLst>
            <pc:docMk/>
            <pc:sldMk cId="0" sldId="273"/>
            <ac:spMk id="2979" creationId="{00000000-0000-0000-0000-000000000000}"/>
          </ac:spMkLst>
        </pc:spChg>
        <pc:spChg chg="mod">
          <ac:chgData name="Jaskiran Kaur (x2020ddf)" userId="S::x2020ddf@stfx.ca::75ea02e9-b217-46e7-ba85-cea345c13a98" providerId="AD" clId="Web-{4DF6CAE9-871C-3543-149C-87ECE1A87069}" dt="2022-03-29T17:32:24.878" v="321" actId="1076"/>
          <ac:spMkLst>
            <pc:docMk/>
            <pc:sldMk cId="0" sldId="273"/>
            <ac:spMk id="2980" creationId="{00000000-0000-0000-0000-000000000000}"/>
          </ac:spMkLst>
        </pc:spChg>
        <pc:spChg chg="del">
          <ac:chgData name="Jaskiran Kaur (x2020ddf)" userId="S::x2020ddf@stfx.ca::75ea02e9-b217-46e7-ba85-cea345c13a98" providerId="AD" clId="Web-{4DF6CAE9-871C-3543-149C-87ECE1A87069}" dt="2022-03-29T16:42:14.952" v="189"/>
          <ac:spMkLst>
            <pc:docMk/>
            <pc:sldMk cId="0" sldId="273"/>
            <ac:spMk id="2981" creationId="{00000000-0000-0000-0000-000000000000}"/>
          </ac:spMkLst>
        </pc:spChg>
        <pc:spChg chg="del topLvl">
          <ac:chgData name="Jaskiran Kaur (x2020ddf)" userId="S::x2020ddf@stfx.ca::75ea02e9-b217-46e7-ba85-cea345c13a98" providerId="AD" clId="Web-{4DF6CAE9-871C-3543-149C-87ECE1A87069}" dt="2022-03-29T16:43:47.297" v="202"/>
          <ac:spMkLst>
            <pc:docMk/>
            <pc:sldMk cId="0" sldId="273"/>
            <ac:spMk id="2987" creationId="{00000000-0000-0000-0000-000000000000}"/>
          </ac:spMkLst>
        </pc:spChg>
        <pc:spChg chg="del mod topLvl">
          <ac:chgData name="Jaskiran Kaur (x2020ddf)" userId="S::x2020ddf@stfx.ca::75ea02e9-b217-46e7-ba85-cea345c13a98" providerId="AD" clId="Web-{4DF6CAE9-871C-3543-149C-87ECE1A87069}" dt="2022-03-29T16:43:50.687" v="204"/>
          <ac:spMkLst>
            <pc:docMk/>
            <pc:sldMk cId="0" sldId="273"/>
            <ac:spMk id="2988" creationId="{00000000-0000-0000-0000-000000000000}"/>
          </ac:spMkLst>
        </pc:spChg>
        <pc:spChg chg="mod">
          <ac:chgData name="Jaskiran Kaur (x2020ddf)" userId="S::x2020ddf@stfx.ca::75ea02e9-b217-46e7-ba85-cea345c13a98" providerId="AD" clId="Web-{4DF6CAE9-871C-3543-149C-87ECE1A87069}" dt="2022-03-29T17:29:50.829" v="302" actId="1076"/>
          <ac:spMkLst>
            <pc:docMk/>
            <pc:sldMk cId="0" sldId="273"/>
            <ac:spMk id="2994" creationId="{00000000-0000-0000-0000-000000000000}"/>
          </ac:spMkLst>
        </pc:spChg>
        <pc:spChg chg="mod">
          <ac:chgData name="Jaskiran Kaur (x2020ddf)" userId="S::x2020ddf@stfx.ca::75ea02e9-b217-46e7-ba85-cea345c13a98" providerId="AD" clId="Web-{4DF6CAE9-871C-3543-149C-87ECE1A87069}" dt="2022-03-29T16:52:19.647" v="257" actId="20577"/>
          <ac:spMkLst>
            <pc:docMk/>
            <pc:sldMk cId="0" sldId="273"/>
            <ac:spMk id="2995" creationId="{00000000-0000-0000-0000-000000000000}"/>
          </ac:spMkLst>
        </pc:spChg>
        <pc:spChg chg="mod">
          <ac:chgData name="Jaskiran Kaur (x2020ddf)" userId="S::x2020ddf@stfx.ca::75ea02e9-b217-46e7-ba85-cea345c13a98" providerId="AD" clId="Web-{4DF6CAE9-871C-3543-149C-87ECE1A87069}" dt="2022-03-29T17:31:45.331" v="315" actId="1076"/>
          <ac:spMkLst>
            <pc:docMk/>
            <pc:sldMk cId="0" sldId="273"/>
            <ac:spMk id="2996" creationId="{00000000-0000-0000-0000-000000000000}"/>
          </ac:spMkLst>
        </pc:spChg>
        <pc:spChg chg="mod">
          <ac:chgData name="Jaskiran Kaur (x2020ddf)" userId="S::x2020ddf@stfx.ca::75ea02e9-b217-46e7-ba85-cea345c13a98" providerId="AD" clId="Web-{4DF6CAE9-871C-3543-149C-87ECE1A87069}" dt="2022-03-29T17:32:15.050" v="320" actId="14100"/>
          <ac:spMkLst>
            <pc:docMk/>
            <pc:sldMk cId="0" sldId="273"/>
            <ac:spMk id="2997" creationId="{00000000-0000-0000-0000-000000000000}"/>
          </ac:spMkLst>
        </pc:spChg>
        <pc:spChg chg="del">
          <ac:chgData name="Jaskiran Kaur (x2020ddf)" userId="S::x2020ddf@stfx.ca::75ea02e9-b217-46e7-ba85-cea345c13a98" providerId="AD" clId="Web-{4DF6CAE9-871C-3543-149C-87ECE1A87069}" dt="2022-03-29T16:43:36.921" v="200"/>
          <ac:spMkLst>
            <pc:docMk/>
            <pc:sldMk cId="0" sldId="273"/>
            <ac:spMk id="3002" creationId="{00000000-0000-0000-0000-000000000000}"/>
          </ac:spMkLst>
        </pc:spChg>
        <pc:spChg chg="mod">
          <ac:chgData name="Jaskiran Kaur (x2020ddf)" userId="S::x2020ddf@stfx.ca::75ea02e9-b217-46e7-ba85-cea345c13a98" providerId="AD" clId="Web-{4DF6CAE9-871C-3543-149C-87ECE1A87069}" dt="2022-03-29T17:32:06.378" v="318" actId="1076"/>
          <ac:spMkLst>
            <pc:docMk/>
            <pc:sldMk cId="0" sldId="273"/>
            <ac:spMk id="3003" creationId="{00000000-0000-0000-0000-000000000000}"/>
          </ac:spMkLst>
        </pc:spChg>
        <pc:spChg chg="mod">
          <ac:chgData name="Jaskiran Kaur (x2020ddf)" userId="S::x2020ddf@stfx.ca::75ea02e9-b217-46e7-ba85-cea345c13a98" providerId="AD" clId="Web-{4DF6CAE9-871C-3543-149C-87ECE1A87069}" dt="2022-03-29T17:32:02.144" v="317" actId="14100"/>
          <ac:spMkLst>
            <pc:docMk/>
            <pc:sldMk cId="0" sldId="273"/>
            <ac:spMk id="3004" creationId="{00000000-0000-0000-0000-000000000000}"/>
          </ac:spMkLst>
        </pc:spChg>
        <pc:grpChg chg="del">
          <ac:chgData name="Jaskiran Kaur (x2020ddf)" userId="S::x2020ddf@stfx.ca::75ea02e9-b217-46e7-ba85-cea345c13a98" providerId="AD" clId="Web-{4DF6CAE9-871C-3543-149C-87ECE1A87069}" dt="2022-03-29T16:42:17.499" v="190"/>
          <ac:grpSpMkLst>
            <pc:docMk/>
            <pc:sldMk cId="0" sldId="273"/>
            <ac:grpSpMk id="2982" creationId="{00000000-0000-0000-0000-000000000000}"/>
          </ac:grpSpMkLst>
        </pc:grpChg>
        <pc:grpChg chg="del">
          <ac:chgData name="Jaskiran Kaur (x2020ddf)" userId="S::x2020ddf@stfx.ca::75ea02e9-b217-46e7-ba85-cea345c13a98" providerId="AD" clId="Web-{4DF6CAE9-871C-3543-149C-87ECE1A87069}" dt="2022-03-29T16:43:47.297" v="202"/>
          <ac:grpSpMkLst>
            <pc:docMk/>
            <pc:sldMk cId="0" sldId="273"/>
            <ac:grpSpMk id="2986" creationId="{00000000-0000-0000-0000-000000000000}"/>
          </ac:grpSpMkLst>
        </pc:grpChg>
        <pc:grpChg chg="del">
          <ac:chgData name="Jaskiran Kaur (x2020ddf)" userId="S::x2020ddf@stfx.ca::75ea02e9-b217-46e7-ba85-cea345c13a98" providerId="AD" clId="Web-{4DF6CAE9-871C-3543-149C-87ECE1A87069}" dt="2022-03-29T16:42:21.155" v="191"/>
          <ac:grpSpMkLst>
            <pc:docMk/>
            <pc:sldMk cId="0" sldId="273"/>
            <ac:grpSpMk id="2989" creationId="{00000000-0000-0000-0000-000000000000}"/>
          </ac:grpSpMkLst>
        </pc:grpChg>
        <pc:grpChg chg="del">
          <ac:chgData name="Jaskiran Kaur (x2020ddf)" userId="S::x2020ddf@stfx.ca::75ea02e9-b217-46e7-ba85-cea345c13a98" providerId="AD" clId="Web-{4DF6CAE9-871C-3543-149C-87ECE1A87069}" dt="2022-03-29T16:43:40.593" v="201"/>
          <ac:grpSpMkLst>
            <pc:docMk/>
            <pc:sldMk cId="0" sldId="273"/>
            <ac:grpSpMk id="2998" creationId="{00000000-0000-0000-0000-000000000000}"/>
          </ac:grpSpMkLst>
        </pc:grpChg>
      </pc:sldChg>
      <pc:sldChg chg="modSp">
        <pc:chgData name="Jaskiran Kaur (x2020ddf)" userId="S::x2020ddf@stfx.ca::75ea02e9-b217-46e7-ba85-cea345c13a98" providerId="AD" clId="Web-{4DF6CAE9-871C-3543-149C-87ECE1A87069}" dt="2022-03-29T17:36:29.179" v="353" actId="14100"/>
        <pc:sldMkLst>
          <pc:docMk/>
          <pc:sldMk cId="0" sldId="274"/>
        </pc:sldMkLst>
        <pc:spChg chg="mod">
          <ac:chgData name="Jaskiran Kaur (x2020ddf)" userId="S::x2020ddf@stfx.ca::75ea02e9-b217-46e7-ba85-cea345c13a98" providerId="AD" clId="Web-{4DF6CAE9-871C-3543-149C-87ECE1A87069}" dt="2022-03-29T17:35:14.568" v="340" actId="14100"/>
          <ac:spMkLst>
            <pc:docMk/>
            <pc:sldMk cId="0" sldId="274"/>
            <ac:spMk id="3009" creationId="{00000000-0000-0000-0000-000000000000}"/>
          </ac:spMkLst>
        </pc:spChg>
        <pc:spChg chg="mod">
          <ac:chgData name="Jaskiran Kaur (x2020ddf)" userId="S::x2020ddf@stfx.ca::75ea02e9-b217-46e7-ba85-cea345c13a98" providerId="AD" clId="Web-{4DF6CAE9-871C-3543-149C-87ECE1A87069}" dt="2022-03-29T17:35:38.131" v="343" actId="14100"/>
          <ac:spMkLst>
            <pc:docMk/>
            <pc:sldMk cId="0" sldId="274"/>
            <ac:spMk id="3010" creationId="{00000000-0000-0000-0000-000000000000}"/>
          </ac:spMkLst>
        </pc:spChg>
        <pc:spChg chg="mod">
          <ac:chgData name="Jaskiran Kaur (x2020ddf)" userId="S::x2020ddf@stfx.ca::75ea02e9-b217-46e7-ba85-cea345c13a98" providerId="AD" clId="Web-{4DF6CAE9-871C-3543-149C-87ECE1A87069}" dt="2022-03-29T17:36:00.288" v="346" actId="14100"/>
          <ac:spMkLst>
            <pc:docMk/>
            <pc:sldMk cId="0" sldId="274"/>
            <ac:spMk id="3011" creationId="{00000000-0000-0000-0000-000000000000}"/>
          </ac:spMkLst>
        </pc:spChg>
        <pc:spChg chg="mod">
          <ac:chgData name="Jaskiran Kaur (x2020ddf)" userId="S::x2020ddf@stfx.ca::75ea02e9-b217-46e7-ba85-cea345c13a98" providerId="AD" clId="Web-{4DF6CAE9-871C-3543-149C-87ECE1A87069}" dt="2022-03-28T04:17:53.822" v="19" actId="14100"/>
          <ac:spMkLst>
            <pc:docMk/>
            <pc:sldMk cId="0" sldId="274"/>
            <ac:spMk id="3012" creationId="{00000000-0000-0000-0000-000000000000}"/>
          </ac:spMkLst>
        </pc:spChg>
        <pc:spChg chg="mod">
          <ac:chgData name="Jaskiran Kaur (x2020ddf)" userId="S::x2020ddf@stfx.ca::75ea02e9-b217-46e7-ba85-cea345c13a98" providerId="AD" clId="Web-{4DF6CAE9-871C-3543-149C-87ECE1A87069}" dt="2022-03-29T17:34:51.458" v="335"/>
          <ac:spMkLst>
            <pc:docMk/>
            <pc:sldMk cId="0" sldId="274"/>
            <ac:spMk id="3150" creationId="{00000000-0000-0000-0000-000000000000}"/>
          </ac:spMkLst>
        </pc:spChg>
        <pc:spChg chg="mod">
          <ac:chgData name="Jaskiran Kaur (x2020ddf)" userId="S::x2020ddf@stfx.ca::75ea02e9-b217-46e7-ba85-cea345c13a98" providerId="AD" clId="Web-{4DF6CAE9-871C-3543-149C-87ECE1A87069}" dt="2022-03-29T17:35:26.068" v="342" actId="1076"/>
          <ac:spMkLst>
            <pc:docMk/>
            <pc:sldMk cId="0" sldId="274"/>
            <ac:spMk id="3151" creationId="{00000000-0000-0000-0000-000000000000}"/>
          </ac:spMkLst>
        </pc:spChg>
        <pc:spChg chg="mod">
          <ac:chgData name="Jaskiran Kaur (x2020ddf)" userId="S::x2020ddf@stfx.ca::75ea02e9-b217-46e7-ba85-cea345c13a98" providerId="AD" clId="Web-{4DF6CAE9-871C-3543-149C-87ECE1A87069}" dt="2022-03-29T17:35:01.896" v="337"/>
          <ac:spMkLst>
            <pc:docMk/>
            <pc:sldMk cId="0" sldId="274"/>
            <ac:spMk id="3152" creationId="{00000000-0000-0000-0000-000000000000}"/>
          </ac:spMkLst>
        </pc:spChg>
        <pc:spChg chg="mod">
          <ac:chgData name="Jaskiran Kaur (x2020ddf)" userId="S::x2020ddf@stfx.ca::75ea02e9-b217-46e7-ba85-cea345c13a98" providerId="AD" clId="Web-{4DF6CAE9-871C-3543-149C-87ECE1A87069}" dt="2022-03-29T17:36:26.007" v="352" actId="14100"/>
          <ac:spMkLst>
            <pc:docMk/>
            <pc:sldMk cId="0" sldId="274"/>
            <ac:spMk id="3153" creationId="{00000000-0000-0000-0000-000000000000}"/>
          </ac:spMkLst>
        </pc:spChg>
        <pc:spChg chg="mod">
          <ac:chgData name="Jaskiran Kaur (x2020ddf)" userId="S::x2020ddf@stfx.ca::75ea02e9-b217-46e7-ba85-cea345c13a98" providerId="AD" clId="Web-{4DF6CAE9-871C-3543-149C-87ECE1A87069}" dt="2022-03-29T17:36:07.663" v="348"/>
          <ac:spMkLst>
            <pc:docMk/>
            <pc:sldMk cId="0" sldId="274"/>
            <ac:spMk id="3154" creationId="{00000000-0000-0000-0000-000000000000}"/>
          </ac:spMkLst>
        </pc:spChg>
        <pc:spChg chg="mod">
          <ac:chgData name="Jaskiran Kaur (x2020ddf)" userId="S::x2020ddf@stfx.ca::75ea02e9-b217-46e7-ba85-cea345c13a98" providerId="AD" clId="Web-{4DF6CAE9-871C-3543-149C-87ECE1A87069}" dt="2022-03-29T17:36:29.179" v="353" actId="14100"/>
          <ac:spMkLst>
            <pc:docMk/>
            <pc:sldMk cId="0" sldId="274"/>
            <ac:spMk id="3155" creationId="{00000000-0000-0000-0000-000000000000}"/>
          </ac:spMkLst>
        </pc:spChg>
        <pc:grpChg chg="mod">
          <ac:chgData name="Jaskiran Kaur (x2020ddf)" userId="S::x2020ddf@stfx.ca::75ea02e9-b217-46e7-ba85-cea345c13a98" providerId="AD" clId="Web-{4DF6CAE9-871C-3543-149C-87ECE1A87069}" dt="2022-03-29T17:35:48.053" v="344" actId="1076"/>
          <ac:grpSpMkLst>
            <pc:docMk/>
            <pc:sldMk cId="0" sldId="274"/>
            <ac:grpSpMk id="3013" creationId="{00000000-0000-0000-0000-000000000000}"/>
          </ac:grpSpMkLst>
        </pc:grpChg>
      </pc:sldChg>
      <pc:sldChg chg="addSp delSp modSp">
        <pc:chgData name="Jaskiran Kaur (x2020ddf)" userId="S::x2020ddf@stfx.ca::75ea02e9-b217-46e7-ba85-cea345c13a98" providerId="AD" clId="Web-{4DF6CAE9-871C-3543-149C-87ECE1A87069}" dt="2022-03-31T03:11:09.737" v="459"/>
        <pc:sldMkLst>
          <pc:docMk/>
          <pc:sldMk cId="0" sldId="275"/>
        </pc:sldMkLst>
        <pc:spChg chg="add del mod">
          <ac:chgData name="Jaskiran Kaur (x2020ddf)" userId="S::x2020ddf@stfx.ca::75ea02e9-b217-46e7-ba85-cea345c13a98" providerId="AD" clId="Web-{4DF6CAE9-871C-3543-149C-87ECE1A87069}" dt="2022-03-31T00:06:45.141" v="362"/>
          <ac:spMkLst>
            <pc:docMk/>
            <pc:sldMk cId="0" sldId="275"/>
            <ac:spMk id="3" creationId="{92D1CFDA-D016-07F5-5052-187D5A7F832A}"/>
          </ac:spMkLst>
        </pc:spChg>
        <pc:spChg chg="add del mod">
          <ac:chgData name="Jaskiran Kaur (x2020ddf)" userId="S::x2020ddf@stfx.ca::75ea02e9-b217-46e7-ba85-cea345c13a98" providerId="AD" clId="Web-{4DF6CAE9-871C-3543-149C-87ECE1A87069}" dt="2022-03-31T00:06:42.625" v="361"/>
          <ac:spMkLst>
            <pc:docMk/>
            <pc:sldMk cId="0" sldId="275"/>
            <ac:spMk id="5" creationId="{4EC3698A-A943-F87F-433C-7B2891A11AB0}"/>
          </ac:spMkLst>
        </pc:spChg>
        <pc:spChg chg="add del mod">
          <ac:chgData name="Jaskiran Kaur (x2020ddf)" userId="S::x2020ddf@stfx.ca::75ea02e9-b217-46e7-ba85-cea345c13a98" providerId="AD" clId="Web-{4DF6CAE9-871C-3543-149C-87ECE1A87069}" dt="2022-03-31T00:06:38.875" v="360"/>
          <ac:spMkLst>
            <pc:docMk/>
            <pc:sldMk cId="0" sldId="275"/>
            <ac:spMk id="7" creationId="{8FD1ED08-C278-D01C-05DB-D940572F2AAF}"/>
          </ac:spMkLst>
        </pc:spChg>
        <pc:spChg chg="add del mod">
          <ac:chgData name="Jaskiran Kaur (x2020ddf)" userId="S::x2020ddf@stfx.ca::75ea02e9-b217-46e7-ba85-cea345c13a98" providerId="AD" clId="Web-{4DF6CAE9-871C-3543-149C-87ECE1A87069}" dt="2022-03-31T00:07:00.766" v="367"/>
          <ac:spMkLst>
            <pc:docMk/>
            <pc:sldMk cId="0" sldId="275"/>
            <ac:spMk id="9" creationId="{8023487C-C1B7-6C89-9C62-32A72D4F52AB}"/>
          </ac:spMkLst>
        </pc:spChg>
        <pc:spChg chg="add del mod">
          <ac:chgData name="Jaskiran Kaur (x2020ddf)" userId="S::x2020ddf@stfx.ca::75ea02e9-b217-46e7-ba85-cea345c13a98" providerId="AD" clId="Web-{4DF6CAE9-871C-3543-149C-87ECE1A87069}" dt="2022-03-31T00:06:57.782" v="366"/>
          <ac:spMkLst>
            <pc:docMk/>
            <pc:sldMk cId="0" sldId="275"/>
            <ac:spMk id="11" creationId="{6DA037F9-E35C-EE55-7235-E9CE232B523E}"/>
          </ac:spMkLst>
        </pc:spChg>
        <pc:spChg chg="add mod">
          <ac:chgData name="Jaskiran Kaur (x2020ddf)" userId="S::x2020ddf@stfx.ca::75ea02e9-b217-46e7-ba85-cea345c13a98" providerId="AD" clId="Web-{4DF6CAE9-871C-3543-149C-87ECE1A87069}" dt="2022-03-31T03:10:09.158" v="425" actId="1076"/>
          <ac:spMkLst>
            <pc:docMk/>
            <pc:sldMk cId="0" sldId="275"/>
            <ac:spMk id="13" creationId="{0D7ACB24-8CDB-3EEC-4CF3-A8E8D02BC095}"/>
          </ac:spMkLst>
        </pc:spChg>
        <pc:spChg chg="del">
          <ac:chgData name="Jaskiran Kaur (x2020ddf)" userId="S::x2020ddf@stfx.ca::75ea02e9-b217-46e7-ba85-cea345c13a98" providerId="AD" clId="Web-{4DF6CAE9-871C-3543-149C-87ECE1A87069}" dt="2022-03-31T00:06:48.610" v="363"/>
          <ac:spMkLst>
            <pc:docMk/>
            <pc:sldMk cId="0" sldId="275"/>
            <ac:spMk id="3160" creationId="{00000000-0000-0000-0000-000000000000}"/>
          </ac:spMkLst>
        </pc:spChg>
        <pc:spChg chg="mod">
          <ac:chgData name="Jaskiran Kaur (x2020ddf)" userId="S::x2020ddf@stfx.ca::75ea02e9-b217-46e7-ba85-cea345c13a98" providerId="AD" clId="Web-{4DF6CAE9-871C-3543-149C-87ECE1A87069}" dt="2022-03-28T04:20:31.824" v="33" actId="20577"/>
          <ac:spMkLst>
            <pc:docMk/>
            <pc:sldMk cId="0" sldId="275"/>
            <ac:spMk id="3161" creationId="{00000000-0000-0000-0000-000000000000}"/>
          </ac:spMkLst>
        </pc:spChg>
        <pc:spChg chg="del">
          <ac:chgData name="Jaskiran Kaur (x2020ddf)" userId="S::x2020ddf@stfx.ca::75ea02e9-b217-46e7-ba85-cea345c13a98" providerId="AD" clId="Web-{4DF6CAE9-871C-3543-149C-87ECE1A87069}" dt="2022-03-31T00:06:28.688" v="357"/>
          <ac:spMkLst>
            <pc:docMk/>
            <pc:sldMk cId="0" sldId="275"/>
            <ac:spMk id="3162" creationId="{00000000-0000-0000-0000-000000000000}"/>
          </ac:spMkLst>
        </pc:spChg>
        <pc:spChg chg="del">
          <ac:chgData name="Jaskiran Kaur (x2020ddf)" userId="S::x2020ddf@stfx.ca::75ea02e9-b217-46e7-ba85-cea345c13a98" providerId="AD" clId="Web-{4DF6CAE9-871C-3543-149C-87ECE1A87069}" dt="2022-03-31T00:06:33.063" v="358"/>
          <ac:spMkLst>
            <pc:docMk/>
            <pc:sldMk cId="0" sldId="275"/>
            <ac:spMk id="3163" creationId="{00000000-0000-0000-0000-000000000000}"/>
          </ac:spMkLst>
        </pc:spChg>
        <pc:spChg chg="del">
          <ac:chgData name="Jaskiran Kaur (x2020ddf)" userId="S::x2020ddf@stfx.ca::75ea02e9-b217-46e7-ba85-cea345c13a98" providerId="AD" clId="Web-{4DF6CAE9-871C-3543-149C-87ECE1A87069}" dt="2022-03-31T00:06:36.063" v="359"/>
          <ac:spMkLst>
            <pc:docMk/>
            <pc:sldMk cId="0" sldId="275"/>
            <ac:spMk id="3164" creationId="{00000000-0000-0000-0000-000000000000}"/>
          </ac:spMkLst>
        </pc:spChg>
        <pc:spChg chg="del">
          <ac:chgData name="Jaskiran Kaur (x2020ddf)" userId="S::x2020ddf@stfx.ca::75ea02e9-b217-46e7-ba85-cea345c13a98" providerId="AD" clId="Web-{4DF6CAE9-871C-3543-149C-87ECE1A87069}" dt="2022-03-31T00:07:05.954" v="369"/>
          <ac:spMkLst>
            <pc:docMk/>
            <pc:sldMk cId="0" sldId="275"/>
            <ac:spMk id="3165" creationId="{00000000-0000-0000-0000-000000000000}"/>
          </ac:spMkLst>
        </pc:spChg>
        <pc:spChg chg="del">
          <ac:chgData name="Jaskiran Kaur (x2020ddf)" userId="S::x2020ddf@stfx.ca::75ea02e9-b217-46e7-ba85-cea345c13a98" providerId="AD" clId="Web-{4DF6CAE9-871C-3543-149C-87ECE1A87069}" dt="2022-03-31T00:07:03.548" v="368"/>
          <ac:spMkLst>
            <pc:docMk/>
            <pc:sldMk cId="0" sldId="275"/>
            <ac:spMk id="3166" creationId="{00000000-0000-0000-0000-000000000000}"/>
          </ac:spMkLst>
        </pc:spChg>
        <pc:spChg chg="del">
          <ac:chgData name="Jaskiran Kaur (x2020ddf)" userId="S::x2020ddf@stfx.ca::75ea02e9-b217-46e7-ba85-cea345c13a98" providerId="AD" clId="Web-{4DF6CAE9-871C-3543-149C-87ECE1A87069}" dt="2022-03-31T00:07:13.360" v="370"/>
          <ac:spMkLst>
            <pc:docMk/>
            <pc:sldMk cId="0" sldId="275"/>
            <ac:spMk id="3167" creationId="{00000000-0000-0000-0000-000000000000}"/>
          </ac:spMkLst>
        </pc:spChg>
        <pc:spChg chg="del">
          <ac:chgData name="Jaskiran Kaur (x2020ddf)" userId="S::x2020ddf@stfx.ca::75ea02e9-b217-46e7-ba85-cea345c13a98" providerId="AD" clId="Web-{4DF6CAE9-871C-3543-149C-87ECE1A87069}" dt="2022-03-31T00:06:53.329" v="364"/>
          <ac:spMkLst>
            <pc:docMk/>
            <pc:sldMk cId="0" sldId="275"/>
            <ac:spMk id="3179" creationId="{00000000-0000-0000-0000-000000000000}"/>
          </ac:spMkLst>
        </pc:spChg>
        <pc:spChg chg="del">
          <ac:chgData name="Jaskiran Kaur (x2020ddf)" userId="S::x2020ddf@stfx.ca::75ea02e9-b217-46e7-ba85-cea345c13a98" providerId="AD" clId="Web-{4DF6CAE9-871C-3543-149C-87ECE1A87069}" dt="2022-03-31T00:06:54.641" v="365"/>
          <ac:spMkLst>
            <pc:docMk/>
            <pc:sldMk cId="0" sldId="275"/>
            <ac:spMk id="3180" creationId="{00000000-0000-0000-0000-000000000000}"/>
          </ac:spMkLst>
        </pc:spChg>
        <pc:grpChg chg="del">
          <ac:chgData name="Jaskiran Kaur (x2020ddf)" userId="S::x2020ddf@stfx.ca::75ea02e9-b217-46e7-ba85-cea345c13a98" providerId="AD" clId="Web-{4DF6CAE9-871C-3543-149C-87ECE1A87069}" dt="2022-03-31T00:06:10.516" v="354"/>
          <ac:grpSpMkLst>
            <pc:docMk/>
            <pc:sldMk cId="0" sldId="275"/>
            <ac:grpSpMk id="3168" creationId="{00000000-0000-0000-0000-000000000000}"/>
          </ac:grpSpMkLst>
        </pc:grpChg>
        <pc:grpChg chg="del">
          <ac:chgData name="Jaskiran Kaur (x2020ddf)" userId="S::x2020ddf@stfx.ca::75ea02e9-b217-46e7-ba85-cea345c13a98" providerId="AD" clId="Web-{4DF6CAE9-871C-3543-149C-87ECE1A87069}" dt="2022-03-31T00:06:17.328" v="355"/>
          <ac:grpSpMkLst>
            <pc:docMk/>
            <pc:sldMk cId="0" sldId="275"/>
            <ac:grpSpMk id="3171" creationId="{00000000-0000-0000-0000-000000000000}"/>
          </ac:grpSpMkLst>
        </pc:grpChg>
        <pc:grpChg chg="del">
          <ac:chgData name="Jaskiran Kaur (x2020ddf)" userId="S::x2020ddf@stfx.ca::75ea02e9-b217-46e7-ba85-cea345c13a98" providerId="AD" clId="Web-{4DF6CAE9-871C-3543-149C-87ECE1A87069}" dt="2022-03-31T00:06:24.125" v="356"/>
          <ac:grpSpMkLst>
            <pc:docMk/>
            <pc:sldMk cId="0" sldId="275"/>
            <ac:grpSpMk id="3174" creationId="{00000000-0000-0000-0000-000000000000}"/>
          </ac:grpSpMkLst>
        </pc:grpChg>
        <pc:graphicFrameChg chg="add mod modGraphic">
          <ac:chgData name="Jaskiran Kaur (x2020ddf)" userId="S::x2020ddf@stfx.ca::75ea02e9-b217-46e7-ba85-cea345c13a98" providerId="AD" clId="Web-{4DF6CAE9-871C-3543-149C-87ECE1A87069}" dt="2022-03-31T03:11:09.737" v="459"/>
          <ac:graphicFrameMkLst>
            <pc:docMk/>
            <pc:sldMk cId="0" sldId="275"/>
            <ac:graphicFrameMk id="3" creationId="{37661314-81BD-A062-36E4-ED6177A5FFF3}"/>
          </ac:graphicFrameMkLst>
        </pc:graphicFrameChg>
      </pc:sldChg>
      <pc:sldChg chg="del">
        <pc:chgData name="Jaskiran Kaur (x2020ddf)" userId="S::x2020ddf@stfx.ca::75ea02e9-b217-46e7-ba85-cea345c13a98" providerId="AD" clId="Web-{4DF6CAE9-871C-3543-149C-87ECE1A87069}" dt="2022-03-28T04:18:43.838" v="22"/>
        <pc:sldMkLst>
          <pc:docMk/>
          <pc:sldMk cId="0" sldId="276"/>
        </pc:sldMkLst>
      </pc:sldChg>
      <pc:sldChg chg="addSp modSp">
        <pc:chgData name="Jaskiran Kaur (x2020ddf)" userId="S::x2020ddf@stfx.ca::75ea02e9-b217-46e7-ba85-cea345c13a98" providerId="AD" clId="Web-{4DF6CAE9-871C-3543-149C-87ECE1A87069}" dt="2022-03-28T04:20:58.981" v="37" actId="20577"/>
        <pc:sldMkLst>
          <pc:docMk/>
          <pc:sldMk cId="0" sldId="277"/>
        </pc:sldMkLst>
        <pc:spChg chg="add">
          <ac:chgData name="Jaskiran Kaur (x2020ddf)" userId="S::x2020ddf@stfx.ca::75ea02e9-b217-46e7-ba85-cea345c13a98" providerId="AD" clId="Web-{4DF6CAE9-871C-3543-149C-87ECE1A87069}" dt="2022-03-28T04:13:48.349" v="0"/>
          <ac:spMkLst>
            <pc:docMk/>
            <pc:sldMk cId="0" sldId="277"/>
            <ac:spMk id="2" creationId="{C51C06BA-D876-A314-CB93-975F1E05EFF9}"/>
          </ac:spMkLst>
        </pc:spChg>
        <pc:spChg chg="mod">
          <ac:chgData name="Jaskiran Kaur (x2020ddf)" userId="S::x2020ddf@stfx.ca::75ea02e9-b217-46e7-ba85-cea345c13a98" providerId="AD" clId="Web-{4DF6CAE9-871C-3543-149C-87ECE1A87069}" dt="2022-03-28T04:20:58.981" v="37" actId="20577"/>
          <ac:spMkLst>
            <pc:docMk/>
            <pc:sldMk cId="0" sldId="277"/>
            <ac:spMk id="3191" creationId="{00000000-0000-0000-0000-000000000000}"/>
          </ac:spMkLst>
        </pc:spChg>
      </pc:sldChg>
      <pc:sldChg chg="modSp">
        <pc:chgData name="Jaskiran Kaur (x2020ddf)" userId="S::x2020ddf@stfx.ca::75ea02e9-b217-46e7-ba85-cea345c13a98" providerId="AD" clId="Web-{4DF6CAE9-871C-3543-149C-87ECE1A87069}" dt="2022-03-28T04:21:22.512" v="40" actId="20577"/>
        <pc:sldMkLst>
          <pc:docMk/>
          <pc:sldMk cId="0" sldId="278"/>
        </pc:sldMkLst>
        <pc:spChg chg="mod">
          <ac:chgData name="Jaskiran Kaur (x2020ddf)" userId="S::x2020ddf@stfx.ca::75ea02e9-b217-46e7-ba85-cea345c13a98" providerId="AD" clId="Web-{4DF6CAE9-871C-3543-149C-87ECE1A87069}" dt="2022-03-28T04:21:22.512" v="40" actId="20577"/>
          <ac:spMkLst>
            <pc:docMk/>
            <pc:sldMk cId="0" sldId="278"/>
            <ac:spMk id="3213" creationId="{00000000-0000-0000-0000-000000000000}"/>
          </ac:spMkLst>
        </pc:spChg>
      </pc:sldChg>
      <pc:sldChg chg="addSp delSp modSp new">
        <pc:chgData name="Jaskiran Kaur (x2020ddf)" userId="S::x2020ddf@stfx.ca::75ea02e9-b217-46e7-ba85-cea345c13a98" providerId="AD" clId="Web-{4DF6CAE9-871C-3543-149C-87ECE1A87069}" dt="2022-03-29T00:45:18.264" v="65" actId="14100"/>
        <pc:sldMkLst>
          <pc:docMk/>
          <pc:sldMk cId="2137943811" sldId="307"/>
        </pc:sldMkLst>
        <pc:spChg chg="mod">
          <ac:chgData name="Jaskiran Kaur (x2020ddf)" userId="S::x2020ddf@stfx.ca::75ea02e9-b217-46e7-ba85-cea345c13a98" providerId="AD" clId="Web-{4DF6CAE9-871C-3543-149C-87ECE1A87069}" dt="2022-03-28T04:19:29.308" v="25" actId="20577"/>
          <ac:spMkLst>
            <pc:docMk/>
            <pc:sldMk cId="2137943811" sldId="307"/>
            <ac:spMk id="2" creationId="{1F6F9F8C-BE69-22D0-0485-E65D35F8B345}"/>
          </ac:spMkLst>
        </pc:spChg>
        <pc:spChg chg="del">
          <ac:chgData name="Jaskiran Kaur (x2020ddf)" userId="S::x2020ddf@stfx.ca::75ea02e9-b217-46e7-ba85-cea345c13a98" providerId="AD" clId="Web-{4DF6CAE9-871C-3543-149C-87ECE1A87069}" dt="2022-03-28T04:23:06.717" v="50"/>
          <ac:spMkLst>
            <pc:docMk/>
            <pc:sldMk cId="2137943811" sldId="307"/>
            <ac:spMk id="3" creationId="{9484A83C-13C2-D75E-B33D-543934220B15}"/>
          </ac:spMkLst>
        </pc:spChg>
        <pc:spChg chg="mod">
          <ac:chgData name="Jaskiran Kaur (x2020ddf)" userId="S::x2020ddf@stfx.ca::75ea02e9-b217-46e7-ba85-cea345c13a98" providerId="AD" clId="Web-{4DF6CAE9-871C-3543-149C-87ECE1A87069}" dt="2022-03-29T00:44:50.654" v="58" actId="20577"/>
          <ac:spMkLst>
            <pc:docMk/>
            <pc:sldMk cId="2137943811" sldId="307"/>
            <ac:spMk id="4" creationId="{FCA79193-4E16-D3B9-AFBC-93D43F8BAF51}"/>
          </ac:spMkLst>
        </pc:spChg>
        <pc:spChg chg="del">
          <ac:chgData name="Jaskiran Kaur (x2020ddf)" userId="S::x2020ddf@stfx.ca::75ea02e9-b217-46e7-ba85-cea345c13a98" providerId="AD" clId="Web-{4DF6CAE9-871C-3543-149C-87ECE1A87069}" dt="2022-03-28T04:23:11.702" v="51"/>
          <ac:spMkLst>
            <pc:docMk/>
            <pc:sldMk cId="2137943811" sldId="307"/>
            <ac:spMk id="5" creationId="{B5D09C83-A397-84A3-9993-74471A3CFF4C}"/>
          </ac:spMkLst>
        </pc:spChg>
        <pc:spChg chg="mod">
          <ac:chgData name="Jaskiran Kaur (x2020ddf)" userId="S::x2020ddf@stfx.ca::75ea02e9-b217-46e7-ba85-cea345c13a98" providerId="AD" clId="Web-{4DF6CAE9-871C-3543-149C-87ECE1A87069}" dt="2022-03-29T00:45:15.436" v="64" actId="1076"/>
          <ac:spMkLst>
            <pc:docMk/>
            <pc:sldMk cId="2137943811" sldId="307"/>
            <ac:spMk id="6" creationId="{10822202-317D-7169-E020-F095300ADCE2}"/>
          </ac:spMkLst>
        </pc:spChg>
        <pc:spChg chg="del">
          <ac:chgData name="Jaskiran Kaur (x2020ddf)" userId="S::x2020ddf@stfx.ca::75ea02e9-b217-46e7-ba85-cea345c13a98" providerId="AD" clId="Web-{4DF6CAE9-871C-3543-149C-87ECE1A87069}" dt="2022-03-28T04:23:20.561" v="52"/>
          <ac:spMkLst>
            <pc:docMk/>
            <pc:sldMk cId="2137943811" sldId="307"/>
            <ac:spMk id="7" creationId="{724D125F-50D6-F943-D651-84FDB8528FD6}"/>
          </ac:spMkLst>
        </pc:spChg>
        <pc:spChg chg="del">
          <ac:chgData name="Jaskiran Kaur (x2020ddf)" userId="S::x2020ddf@stfx.ca::75ea02e9-b217-46e7-ba85-cea345c13a98" providerId="AD" clId="Web-{4DF6CAE9-871C-3543-149C-87ECE1A87069}" dt="2022-03-29T00:45:11.545" v="63"/>
          <ac:spMkLst>
            <pc:docMk/>
            <pc:sldMk cId="2137943811" sldId="307"/>
            <ac:spMk id="8" creationId="{46728BDB-C59A-E510-50D8-B415807FBBAE}"/>
          </ac:spMkLst>
        </pc:spChg>
        <pc:picChg chg="add mod">
          <ac:chgData name="Jaskiran Kaur (x2020ddf)" userId="S::x2020ddf@stfx.ca::75ea02e9-b217-46e7-ba85-cea345c13a98" providerId="AD" clId="Web-{4DF6CAE9-871C-3543-149C-87ECE1A87069}" dt="2022-03-29T00:45:18.264" v="65" actId="14100"/>
          <ac:picMkLst>
            <pc:docMk/>
            <pc:sldMk cId="2137943811" sldId="307"/>
            <ac:picMk id="3" creationId="{1DA8339F-B613-EDB2-6102-33E588025674}"/>
          </ac:picMkLst>
        </pc:picChg>
      </pc:sldChg>
      <pc:sldChg chg="add replId">
        <pc:chgData name="Jaskiran Kaur (x2020ddf)" userId="S::x2020ddf@stfx.ca::75ea02e9-b217-46e7-ba85-cea345c13a98" providerId="AD" clId="Web-{4DF6CAE9-871C-3543-149C-87ECE1A87069}" dt="2022-03-28T04:20:07.980" v="31"/>
        <pc:sldMkLst>
          <pc:docMk/>
          <pc:sldMk cId="1471727736" sldId="308"/>
        </pc:sldMkLst>
      </pc:sldChg>
      <pc:sldChg chg="modSp add replId">
        <pc:chgData name="Jaskiran Kaur (x2020ddf)" userId="S::x2020ddf@stfx.ca::75ea02e9-b217-46e7-ba85-cea345c13a98" providerId="AD" clId="Web-{4DF6CAE9-871C-3543-149C-87ECE1A87069}" dt="2022-03-28T04:21:41.825" v="43" actId="20577"/>
        <pc:sldMkLst>
          <pc:docMk/>
          <pc:sldMk cId="3694965962" sldId="309"/>
        </pc:sldMkLst>
        <pc:spChg chg="mod">
          <ac:chgData name="Jaskiran Kaur (x2020ddf)" userId="S::x2020ddf@stfx.ca::75ea02e9-b217-46e7-ba85-cea345c13a98" providerId="AD" clId="Web-{4DF6CAE9-871C-3543-149C-87ECE1A87069}" dt="2022-03-28T04:21:41.825" v="43" actId="20577"/>
          <ac:spMkLst>
            <pc:docMk/>
            <pc:sldMk cId="3694965962" sldId="309"/>
            <ac:spMk id="3213" creationId="{00000000-0000-0000-0000-000000000000}"/>
          </ac:spMkLst>
        </pc:spChg>
      </pc:sldChg>
      <pc:sldChg chg="modSp add replId">
        <pc:chgData name="Jaskiran Kaur (x2020ddf)" userId="S::x2020ddf@stfx.ca::75ea02e9-b217-46e7-ba85-cea345c13a98" providerId="AD" clId="Web-{4DF6CAE9-871C-3543-149C-87ECE1A87069}" dt="2022-03-28T04:21:50.857" v="45" actId="20577"/>
        <pc:sldMkLst>
          <pc:docMk/>
          <pc:sldMk cId="4260713843" sldId="310"/>
        </pc:sldMkLst>
        <pc:spChg chg="mod">
          <ac:chgData name="Jaskiran Kaur (x2020ddf)" userId="S::x2020ddf@stfx.ca::75ea02e9-b217-46e7-ba85-cea345c13a98" providerId="AD" clId="Web-{4DF6CAE9-871C-3543-149C-87ECE1A87069}" dt="2022-03-28T04:21:50.857" v="45" actId="20577"/>
          <ac:spMkLst>
            <pc:docMk/>
            <pc:sldMk cId="4260713843" sldId="310"/>
            <ac:spMk id="3213" creationId="{00000000-0000-0000-0000-000000000000}"/>
          </ac:spMkLst>
        </pc:spChg>
      </pc:sldChg>
    </pc:docChg>
  </pc:docChgLst>
  <pc:docChgLst>
    <pc:chgData name="Shubham Deshmukh (x2020gfv)" userId="S::x2020gfv@stfx.ca::5b72981c-a224-4a9a-af21-a32feeb96389" providerId="AD" clId="Web-{0801DD04-4338-4567-A8A3-E08A54B617BB}"/>
    <pc:docChg chg="addSld delSld modSld">
      <pc:chgData name="Shubham Deshmukh (x2020gfv)" userId="S::x2020gfv@stfx.ca::5b72981c-a224-4a9a-af21-a32feeb96389" providerId="AD" clId="Web-{0801DD04-4338-4567-A8A3-E08A54B617BB}" dt="2022-03-28T04:40:21.902" v="16"/>
      <pc:docMkLst>
        <pc:docMk/>
      </pc:docMkLst>
      <pc:sldChg chg="addSp delSp modSp">
        <pc:chgData name="Shubham Deshmukh (x2020gfv)" userId="S::x2020gfv@stfx.ca::5b72981c-a224-4a9a-af21-a32feeb96389" providerId="AD" clId="Web-{0801DD04-4338-4567-A8A3-E08A54B617BB}" dt="2022-03-28T04:33:26.306" v="5"/>
        <pc:sldMkLst>
          <pc:docMk/>
          <pc:sldMk cId="0" sldId="257"/>
        </pc:sldMkLst>
        <pc:spChg chg="add del mod">
          <ac:chgData name="Shubham Deshmukh (x2020gfv)" userId="S::x2020gfv@stfx.ca::5b72981c-a224-4a9a-af21-a32feeb96389" providerId="AD" clId="Web-{0801DD04-4338-4567-A8A3-E08A54B617BB}" dt="2022-03-28T04:33:26.306" v="5"/>
          <ac:spMkLst>
            <pc:docMk/>
            <pc:sldMk cId="0" sldId="257"/>
            <ac:spMk id="2" creationId="{295D48ED-0B07-4077-ACE4-4A8B1416BC22}"/>
          </ac:spMkLst>
        </pc:spChg>
      </pc:sldChg>
      <pc:sldChg chg="addSp modSp add del">
        <pc:chgData name="Shubham Deshmukh (x2020gfv)" userId="S::x2020gfv@stfx.ca::5b72981c-a224-4a9a-af21-a32feeb96389" providerId="AD" clId="Web-{0801DD04-4338-4567-A8A3-E08A54B617BB}" dt="2022-03-28T04:35:47.385" v="15"/>
        <pc:sldMkLst>
          <pc:docMk/>
          <pc:sldMk cId="1735376566" sldId="311"/>
        </pc:sldMkLst>
        <pc:spChg chg="add">
          <ac:chgData name="Shubham Deshmukh (x2020gfv)" userId="S::x2020gfv@stfx.ca::5b72981c-a224-4a9a-af21-a32feeb96389" providerId="AD" clId="Web-{0801DD04-4338-4567-A8A3-E08A54B617BB}" dt="2022-03-28T04:35:03.353" v="8"/>
          <ac:spMkLst>
            <pc:docMk/>
            <pc:sldMk cId="1735376566" sldId="311"/>
            <ac:spMk id="2" creationId="{B06E87A4-02DE-09A4-03F9-47470F3E6FA1}"/>
          </ac:spMkLst>
        </pc:spChg>
        <pc:spChg chg="add">
          <ac:chgData name="Shubham Deshmukh (x2020gfv)" userId="S::x2020gfv@stfx.ca::5b72981c-a224-4a9a-af21-a32feeb96389" providerId="AD" clId="Web-{0801DD04-4338-4567-A8A3-E08A54B617BB}" dt="2022-03-28T04:35:14.244" v="9"/>
          <ac:spMkLst>
            <pc:docMk/>
            <pc:sldMk cId="1735376566" sldId="311"/>
            <ac:spMk id="3" creationId="{9825F2ED-2249-24CB-4869-24FA63304185}"/>
          </ac:spMkLst>
        </pc:spChg>
        <pc:spChg chg="add">
          <ac:chgData name="Shubham Deshmukh (x2020gfv)" userId="S::x2020gfv@stfx.ca::5b72981c-a224-4a9a-af21-a32feeb96389" providerId="AD" clId="Web-{0801DD04-4338-4567-A8A3-E08A54B617BB}" dt="2022-03-28T04:35:15.682" v="10"/>
          <ac:spMkLst>
            <pc:docMk/>
            <pc:sldMk cId="1735376566" sldId="311"/>
            <ac:spMk id="4" creationId="{EB318734-863B-7E35-3190-5EB3CFFFEB41}"/>
          </ac:spMkLst>
        </pc:spChg>
        <pc:spChg chg="add">
          <ac:chgData name="Shubham Deshmukh (x2020gfv)" userId="S::x2020gfv@stfx.ca::5b72981c-a224-4a9a-af21-a32feeb96389" providerId="AD" clId="Web-{0801DD04-4338-4567-A8A3-E08A54B617BB}" dt="2022-03-28T04:35:24.275" v="11"/>
          <ac:spMkLst>
            <pc:docMk/>
            <pc:sldMk cId="1735376566" sldId="311"/>
            <ac:spMk id="5" creationId="{47B021E5-C3CD-FBD3-3231-3E952C4560F4}"/>
          </ac:spMkLst>
        </pc:spChg>
        <pc:spChg chg="add">
          <ac:chgData name="Shubham Deshmukh (x2020gfv)" userId="S::x2020gfv@stfx.ca::5b72981c-a224-4a9a-af21-a32feeb96389" providerId="AD" clId="Web-{0801DD04-4338-4567-A8A3-E08A54B617BB}" dt="2022-03-28T04:35:26.432" v="12"/>
          <ac:spMkLst>
            <pc:docMk/>
            <pc:sldMk cId="1735376566" sldId="311"/>
            <ac:spMk id="6" creationId="{24FD0610-405C-8BFB-E132-095AE88B553C}"/>
          </ac:spMkLst>
        </pc:spChg>
        <pc:spChg chg="add">
          <ac:chgData name="Shubham Deshmukh (x2020gfv)" userId="S::x2020gfv@stfx.ca::5b72981c-a224-4a9a-af21-a32feeb96389" providerId="AD" clId="Web-{0801DD04-4338-4567-A8A3-E08A54B617BB}" dt="2022-03-28T04:35:27.744" v="13"/>
          <ac:spMkLst>
            <pc:docMk/>
            <pc:sldMk cId="1735376566" sldId="311"/>
            <ac:spMk id="7" creationId="{30E715D8-3534-554D-9CD0-2036F5284D44}"/>
          </ac:spMkLst>
        </pc:spChg>
        <pc:spChg chg="mod">
          <ac:chgData name="Shubham Deshmukh (x2020gfv)" userId="S::x2020gfv@stfx.ca::5b72981c-a224-4a9a-af21-a32feeb96389" providerId="AD" clId="Web-{0801DD04-4338-4567-A8A3-E08A54B617BB}" dt="2022-03-28T04:34:56.885" v="7" actId="20577"/>
          <ac:spMkLst>
            <pc:docMk/>
            <pc:sldMk cId="1735376566" sldId="311"/>
            <ac:spMk id="3625" creationId="{00000000-0000-0000-0000-000000000000}"/>
          </ac:spMkLst>
        </pc:spChg>
      </pc:sldChg>
      <pc:sldChg chg="add">
        <pc:chgData name="Shubham Deshmukh (x2020gfv)" userId="S::x2020gfv@stfx.ca::5b72981c-a224-4a9a-af21-a32feeb96389" providerId="AD" clId="Web-{0801DD04-4338-4567-A8A3-E08A54B617BB}" dt="2022-03-28T04:35:42.307" v="14"/>
        <pc:sldMkLst>
          <pc:docMk/>
          <pc:sldMk cId="2185141906" sldId="312"/>
        </pc:sldMkLst>
      </pc:sldChg>
      <pc:sldChg chg="add">
        <pc:chgData name="Shubham Deshmukh (x2020gfv)" userId="S::x2020gfv@stfx.ca::5b72981c-a224-4a9a-af21-a32feeb96389" providerId="AD" clId="Web-{0801DD04-4338-4567-A8A3-E08A54B617BB}" dt="2022-03-28T04:40:21.902" v="16"/>
        <pc:sldMkLst>
          <pc:docMk/>
          <pc:sldMk cId="1916138819" sldId="313"/>
        </pc:sldMkLst>
      </pc:sldChg>
    </pc:docChg>
  </pc:docChgLst>
  <pc:docChgLst>
    <pc:chgData name="Sohini Sarkar (x2020geh)" userId="e7e71fe7-2220-4836-9aa3-d147cd916e83" providerId="ADAL" clId="{AD21446A-E8EB-481C-B872-9D531F289DC2}"/>
    <pc:docChg chg="undo custSel addSld delSld modSld addSection delSection modSection">
      <pc:chgData name="Sohini Sarkar (x2020geh)" userId="e7e71fe7-2220-4836-9aa3-d147cd916e83" providerId="ADAL" clId="{AD21446A-E8EB-481C-B872-9D531F289DC2}" dt="2022-04-01T13:45:35.797" v="1254" actId="20577"/>
      <pc:docMkLst>
        <pc:docMk/>
      </pc:docMkLst>
      <pc:sldChg chg="modNotesTx">
        <pc:chgData name="Sohini Sarkar (x2020geh)" userId="e7e71fe7-2220-4836-9aa3-d147cd916e83" providerId="ADAL" clId="{AD21446A-E8EB-481C-B872-9D531F289DC2}" dt="2022-04-01T02:46:44.087" v="93"/>
        <pc:sldMkLst>
          <pc:docMk/>
          <pc:sldMk cId="310687526" sldId="327"/>
        </pc:sldMkLst>
      </pc:sldChg>
      <pc:sldChg chg="addSp delSp modSp mod">
        <pc:chgData name="Sohini Sarkar (x2020geh)" userId="e7e71fe7-2220-4836-9aa3-d147cd916e83" providerId="ADAL" clId="{AD21446A-E8EB-481C-B872-9D531F289DC2}" dt="2022-04-01T00:30:41.944" v="92" actId="255"/>
        <pc:sldMkLst>
          <pc:docMk/>
          <pc:sldMk cId="585171566" sldId="332"/>
        </pc:sldMkLst>
        <pc:spChg chg="mod">
          <ac:chgData name="Sohini Sarkar (x2020geh)" userId="e7e71fe7-2220-4836-9aa3-d147cd916e83" providerId="ADAL" clId="{AD21446A-E8EB-481C-B872-9D531F289DC2}" dt="2022-04-01T00:30:41.944" v="92" actId="255"/>
          <ac:spMkLst>
            <pc:docMk/>
            <pc:sldMk cId="585171566" sldId="332"/>
            <ac:spMk id="1323" creationId="{53198C75-2E40-4430-BF21-9C885E775D61}"/>
          </ac:spMkLst>
        </pc:spChg>
        <pc:graphicFrameChg chg="add mod modGraphic">
          <ac:chgData name="Sohini Sarkar (x2020geh)" userId="e7e71fe7-2220-4836-9aa3-d147cd916e83" providerId="ADAL" clId="{AD21446A-E8EB-481C-B872-9D531F289DC2}" dt="2022-03-31T15:28:27.801" v="22" actId="1076"/>
          <ac:graphicFrameMkLst>
            <pc:docMk/>
            <pc:sldMk cId="585171566" sldId="332"/>
            <ac:graphicFrameMk id="3" creationId="{AD9E3909-67B9-4F36-AF67-774EA0388937}"/>
          </ac:graphicFrameMkLst>
        </pc:graphicFrameChg>
        <pc:graphicFrameChg chg="add mod modGraphic">
          <ac:chgData name="Sohini Sarkar (x2020geh)" userId="e7e71fe7-2220-4836-9aa3-d147cd916e83" providerId="ADAL" clId="{AD21446A-E8EB-481C-B872-9D531F289DC2}" dt="2022-03-31T16:36:55.053" v="35" actId="1036"/>
          <ac:graphicFrameMkLst>
            <pc:docMk/>
            <pc:sldMk cId="585171566" sldId="332"/>
            <ac:graphicFrameMk id="4" creationId="{AA124F6A-293C-4B6C-9F2B-F96A17951793}"/>
          </ac:graphicFrameMkLst>
        </pc:graphicFrameChg>
        <pc:graphicFrameChg chg="del">
          <ac:chgData name="Sohini Sarkar (x2020geh)" userId="e7e71fe7-2220-4836-9aa3-d147cd916e83" providerId="ADAL" clId="{AD21446A-E8EB-481C-B872-9D531F289DC2}" dt="2022-03-31T15:21:16.720" v="4" actId="478"/>
          <ac:graphicFrameMkLst>
            <pc:docMk/>
            <pc:sldMk cId="585171566" sldId="332"/>
            <ac:graphicFrameMk id="10" creationId="{EA4818AE-9FC5-48C2-9C76-2CB9E9BD0732}"/>
          </ac:graphicFrameMkLst>
        </pc:graphicFrameChg>
      </pc:sldChg>
      <pc:sldChg chg="addSp delSp modSp mod modNotesTx">
        <pc:chgData name="Sohini Sarkar (x2020geh)" userId="e7e71fe7-2220-4836-9aa3-d147cd916e83" providerId="ADAL" clId="{AD21446A-E8EB-481C-B872-9D531F289DC2}" dt="2022-04-01T04:39:20.512" v="1145" actId="20577"/>
        <pc:sldMkLst>
          <pc:docMk/>
          <pc:sldMk cId="3087817577" sldId="334"/>
        </pc:sldMkLst>
        <pc:spChg chg="mod">
          <ac:chgData name="Sohini Sarkar (x2020geh)" userId="e7e71fe7-2220-4836-9aa3-d147cd916e83" providerId="ADAL" clId="{AD21446A-E8EB-481C-B872-9D531F289DC2}" dt="2022-04-01T04:38:06.268" v="1020" actId="1076"/>
          <ac:spMkLst>
            <pc:docMk/>
            <pc:sldMk cId="3087817577" sldId="334"/>
            <ac:spMk id="1323" creationId="{53198C75-2E40-4430-BF21-9C885E775D61}"/>
          </ac:spMkLst>
        </pc:spChg>
        <pc:graphicFrameChg chg="add del mod modGraphic">
          <ac:chgData name="Sohini Sarkar (x2020geh)" userId="e7e71fe7-2220-4836-9aa3-d147cd916e83" providerId="ADAL" clId="{AD21446A-E8EB-481C-B872-9D531F289DC2}" dt="2022-03-31T16:35:59.210" v="23" actId="478"/>
          <ac:graphicFrameMkLst>
            <pc:docMk/>
            <pc:sldMk cId="3087817577" sldId="334"/>
            <ac:graphicFrameMk id="3" creationId="{C2D427AD-83BE-44FC-AAFF-4C8469EDA06E}"/>
          </ac:graphicFrameMkLst>
        </pc:graphicFrameChg>
        <pc:graphicFrameChg chg="add mod modGraphic">
          <ac:chgData name="Sohini Sarkar (x2020geh)" userId="e7e71fe7-2220-4836-9aa3-d147cd916e83" providerId="ADAL" clId="{AD21446A-E8EB-481C-B872-9D531F289DC2}" dt="2022-03-31T16:36:29.565" v="27" actId="1076"/>
          <ac:graphicFrameMkLst>
            <pc:docMk/>
            <pc:sldMk cId="3087817577" sldId="334"/>
            <ac:graphicFrameMk id="4" creationId="{CBCCD8ED-1DC7-4B2B-BB1A-067C1925C2DC}"/>
          </ac:graphicFrameMkLst>
        </pc:graphicFrameChg>
      </pc:sldChg>
      <pc:sldChg chg="modNotesTx">
        <pc:chgData name="Sohini Sarkar (x2020geh)" userId="e7e71fe7-2220-4836-9aa3-d147cd916e83" providerId="ADAL" clId="{AD21446A-E8EB-481C-B872-9D531F289DC2}" dt="2022-04-01T04:34:08.224" v="1000"/>
        <pc:sldMkLst>
          <pc:docMk/>
          <pc:sldMk cId="2951337504" sldId="335"/>
        </pc:sldMkLst>
      </pc:sldChg>
      <pc:sldChg chg="modSp mod">
        <pc:chgData name="Sohini Sarkar (x2020geh)" userId="e7e71fe7-2220-4836-9aa3-d147cd916e83" providerId="ADAL" clId="{AD21446A-E8EB-481C-B872-9D531F289DC2}" dt="2022-04-01T12:34:32.266" v="1176" actId="20577"/>
        <pc:sldMkLst>
          <pc:docMk/>
          <pc:sldMk cId="610115751" sldId="336"/>
        </pc:sldMkLst>
        <pc:spChg chg="mod">
          <ac:chgData name="Sohini Sarkar (x2020geh)" userId="e7e71fe7-2220-4836-9aa3-d147cd916e83" providerId="ADAL" clId="{AD21446A-E8EB-481C-B872-9D531F289DC2}" dt="2022-04-01T12:34:32.266" v="1176" actId="20577"/>
          <ac:spMkLst>
            <pc:docMk/>
            <pc:sldMk cId="610115751" sldId="336"/>
            <ac:spMk id="2177" creationId="{00000000-0000-0000-0000-000000000000}"/>
          </ac:spMkLst>
        </pc:spChg>
        <pc:spChg chg="mod">
          <ac:chgData name="Sohini Sarkar (x2020geh)" userId="e7e71fe7-2220-4836-9aa3-d147cd916e83" providerId="ADAL" clId="{AD21446A-E8EB-481C-B872-9D531F289DC2}" dt="2022-04-01T04:26:41.035" v="995" actId="20577"/>
          <ac:spMkLst>
            <pc:docMk/>
            <pc:sldMk cId="610115751" sldId="336"/>
            <ac:spMk id="2178" creationId="{00000000-0000-0000-0000-000000000000}"/>
          </ac:spMkLst>
        </pc:spChg>
      </pc:sldChg>
      <pc:sldChg chg="modSp mod">
        <pc:chgData name="Sohini Sarkar (x2020geh)" userId="e7e71fe7-2220-4836-9aa3-d147cd916e83" providerId="ADAL" clId="{AD21446A-E8EB-481C-B872-9D531F289DC2}" dt="2022-04-01T00:29:52.183" v="89" actId="123"/>
        <pc:sldMkLst>
          <pc:docMk/>
          <pc:sldMk cId="3384705532" sldId="337"/>
        </pc:sldMkLst>
        <pc:spChg chg="mod">
          <ac:chgData name="Sohini Sarkar (x2020geh)" userId="e7e71fe7-2220-4836-9aa3-d147cd916e83" providerId="ADAL" clId="{AD21446A-E8EB-481C-B872-9D531F289DC2}" dt="2022-04-01T00:29:52.183" v="89" actId="123"/>
          <ac:spMkLst>
            <pc:docMk/>
            <pc:sldMk cId="3384705532" sldId="337"/>
            <ac:spMk id="9" creationId="{FA9EB925-EEB4-424E-A477-A02AA1DFD13B}"/>
          </ac:spMkLst>
        </pc:spChg>
        <pc:spChg chg="mod">
          <ac:chgData name="Sohini Sarkar (x2020geh)" userId="e7e71fe7-2220-4836-9aa3-d147cd916e83" providerId="ADAL" clId="{AD21446A-E8EB-481C-B872-9D531F289DC2}" dt="2022-04-01T00:29:15.529" v="88" actId="123"/>
          <ac:spMkLst>
            <pc:docMk/>
            <pc:sldMk cId="3384705532" sldId="337"/>
            <ac:spMk id="1323" creationId="{53198C75-2E40-4430-BF21-9C885E775D61}"/>
          </ac:spMkLst>
        </pc:spChg>
      </pc:sldChg>
      <pc:sldChg chg="modSp mod modNotesTx">
        <pc:chgData name="Sohini Sarkar (x2020geh)" userId="e7e71fe7-2220-4836-9aa3-d147cd916e83" providerId="ADAL" clId="{AD21446A-E8EB-481C-B872-9D531F289DC2}" dt="2022-04-01T05:34:38.122" v="1165" actId="20577"/>
        <pc:sldMkLst>
          <pc:docMk/>
          <pc:sldMk cId="3701159282" sldId="338"/>
        </pc:sldMkLst>
        <pc:spChg chg="mod">
          <ac:chgData name="Sohini Sarkar (x2020geh)" userId="e7e71fe7-2220-4836-9aa3-d147cd916e83" providerId="ADAL" clId="{AD21446A-E8EB-481C-B872-9D531F289DC2}" dt="2022-04-01T00:29:07.768" v="87" actId="123"/>
          <ac:spMkLst>
            <pc:docMk/>
            <pc:sldMk cId="3701159282" sldId="338"/>
            <ac:spMk id="7" creationId="{47C0126E-9EEE-4E39-96CA-DFC1C6BA8AE4}"/>
          </ac:spMkLst>
        </pc:spChg>
        <pc:spChg chg="mod">
          <ac:chgData name="Sohini Sarkar (x2020geh)" userId="e7e71fe7-2220-4836-9aa3-d147cd916e83" providerId="ADAL" clId="{AD21446A-E8EB-481C-B872-9D531F289DC2}" dt="2022-04-01T00:29:04.121" v="86" actId="123"/>
          <ac:spMkLst>
            <pc:docMk/>
            <pc:sldMk cId="3701159282" sldId="338"/>
            <ac:spMk id="1323" creationId="{53198C75-2E40-4430-BF21-9C885E775D61}"/>
          </ac:spMkLst>
        </pc:spChg>
      </pc:sldChg>
      <pc:sldChg chg="modSp mod">
        <pc:chgData name="Sohini Sarkar (x2020geh)" userId="e7e71fe7-2220-4836-9aa3-d147cd916e83" providerId="ADAL" clId="{AD21446A-E8EB-481C-B872-9D531F289DC2}" dt="2022-04-01T03:54:14.390" v="786" actId="2711"/>
        <pc:sldMkLst>
          <pc:docMk/>
          <pc:sldMk cId="350462004" sldId="340"/>
        </pc:sldMkLst>
        <pc:spChg chg="mod">
          <ac:chgData name="Sohini Sarkar (x2020geh)" userId="e7e71fe7-2220-4836-9aa3-d147cd916e83" providerId="ADAL" clId="{AD21446A-E8EB-481C-B872-9D531F289DC2}" dt="2022-04-01T03:54:14.390" v="786" actId="2711"/>
          <ac:spMkLst>
            <pc:docMk/>
            <pc:sldMk cId="350462004" sldId="340"/>
            <ac:spMk id="27" creationId="{C19035B9-6585-4158-8A33-A19881F06676}"/>
          </ac:spMkLst>
        </pc:spChg>
        <pc:spChg chg="mod">
          <ac:chgData name="Sohini Sarkar (x2020geh)" userId="e7e71fe7-2220-4836-9aa3-d147cd916e83" providerId="ADAL" clId="{AD21446A-E8EB-481C-B872-9D531F289DC2}" dt="2022-04-01T03:54:04.232" v="785" actId="2711"/>
          <ac:spMkLst>
            <pc:docMk/>
            <pc:sldMk cId="350462004" sldId="340"/>
            <ac:spMk id="32" creationId="{67BE0E63-B992-4165-8AD2-488F03AB5855}"/>
          </ac:spMkLst>
        </pc:spChg>
      </pc:sldChg>
      <pc:sldChg chg="modSp mod modNotesTx">
        <pc:chgData name="Sohini Sarkar (x2020geh)" userId="e7e71fe7-2220-4836-9aa3-d147cd916e83" providerId="ADAL" clId="{AD21446A-E8EB-481C-B872-9D531F289DC2}" dt="2022-04-01T13:17:40.742" v="1252" actId="20577"/>
        <pc:sldMkLst>
          <pc:docMk/>
          <pc:sldMk cId="902162054" sldId="341"/>
        </pc:sldMkLst>
        <pc:spChg chg="mod">
          <ac:chgData name="Sohini Sarkar (x2020geh)" userId="e7e71fe7-2220-4836-9aa3-d147cd916e83" providerId="ADAL" clId="{AD21446A-E8EB-481C-B872-9D531F289DC2}" dt="2022-04-01T00:27:24.581" v="77" actId="2711"/>
          <ac:spMkLst>
            <pc:docMk/>
            <pc:sldMk cId="902162054" sldId="341"/>
            <ac:spMk id="1323" creationId="{53198C75-2E40-4430-BF21-9C885E775D61}"/>
          </ac:spMkLst>
        </pc:spChg>
        <pc:spChg chg="mod">
          <ac:chgData name="Sohini Sarkar (x2020geh)" userId="e7e71fe7-2220-4836-9aa3-d147cd916e83" providerId="ADAL" clId="{AD21446A-E8EB-481C-B872-9D531F289DC2}" dt="2022-04-01T03:21:37.265" v="740" actId="1076"/>
          <ac:spMkLst>
            <pc:docMk/>
            <pc:sldMk cId="902162054" sldId="341"/>
            <ac:spMk id="3625" creationId="{00000000-0000-0000-0000-000000000000}"/>
          </ac:spMkLst>
        </pc:spChg>
      </pc:sldChg>
      <pc:sldChg chg="modSp mod modNotesTx">
        <pc:chgData name="Sohini Sarkar (x2020geh)" userId="e7e71fe7-2220-4836-9aa3-d147cd916e83" providerId="ADAL" clId="{AD21446A-E8EB-481C-B872-9D531F289DC2}" dt="2022-04-01T03:13:00.386" v="738" actId="20577"/>
        <pc:sldMkLst>
          <pc:docMk/>
          <pc:sldMk cId="1548132789" sldId="343"/>
        </pc:sldMkLst>
        <pc:spChg chg="mod">
          <ac:chgData name="Sohini Sarkar (x2020geh)" userId="e7e71fe7-2220-4836-9aa3-d147cd916e83" providerId="ADAL" clId="{AD21446A-E8EB-481C-B872-9D531F289DC2}" dt="2022-04-01T00:28:39.772" v="85" actId="255"/>
          <ac:spMkLst>
            <pc:docMk/>
            <pc:sldMk cId="1548132789" sldId="343"/>
            <ac:spMk id="2178" creationId="{00000000-0000-0000-0000-000000000000}"/>
          </ac:spMkLst>
        </pc:spChg>
      </pc:sldChg>
      <pc:sldChg chg="modSp mod modNotesTx">
        <pc:chgData name="Sohini Sarkar (x2020geh)" userId="e7e71fe7-2220-4836-9aa3-d147cd916e83" providerId="ADAL" clId="{AD21446A-E8EB-481C-B872-9D531F289DC2}" dt="2022-04-01T13:45:35.797" v="1254" actId="20577"/>
        <pc:sldMkLst>
          <pc:docMk/>
          <pc:sldMk cId="3960915704" sldId="344"/>
        </pc:sldMkLst>
        <pc:spChg chg="mod">
          <ac:chgData name="Sohini Sarkar (x2020geh)" userId="e7e71fe7-2220-4836-9aa3-d147cd916e83" providerId="ADAL" clId="{AD21446A-E8EB-481C-B872-9D531F289DC2}" dt="2022-04-01T03:06:02.860" v="363" actId="20577"/>
          <ac:spMkLst>
            <pc:docMk/>
            <pc:sldMk cId="3960915704" sldId="344"/>
            <ac:spMk id="5" creationId="{D2D3FBC6-4A9B-4A9C-BAD2-A8FD58479806}"/>
          </ac:spMkLst>
        </pc:spChg>
        <pc:spChg chg="mod">
          <ac:chgData name="Sohini Sarkar (x2020geh)" userId="e7e71fe7-2220-4836-9aa3-d147cd916e83" providerId="ADAL" clId="{AD21446A-E8EB-481C-B872-9D531F289DC2}" dt="2022-04-01T00:28:18.078" v="82" actId="2711"/>
          <ac:spMkLst>
            <pc:docMk/>
            <pc:sldMk cId="3960915704" sldId="344"/>
            <ac:spMk id="1323" creationId="{53198C75-2E40-4430-BF21-9C885E775D61}"/>
          </ac:spMkLst>
        </pc:spChg>
      </pc:sldChg>
      <pc:sldChg chg="modSp mod">
        <pc:chgData name="Sohini Sarkar (x2020geh)" userId="e7e71fe7-2220-4836-9aa3-d147cd916e83" providerId="ADAL" clId="{AD21446A-E8EB-481C-B872-9D531F289DC2}" dt="2022-04-01T00:05:10.546" v="61" actId="20577"/>
        <pc:sldMkLst>
          <pc:docMk/>
          <pc:sldMk cId="986371967" sldId="345"/>
        </pc:sldMkLst>
        <pc:spChg chg="mod">
          <ac:chgData name="Sohini Sarkar (x2020geh)" userId="e7e71fe7-2220-4836-9aa3-d147cd916e83" providerId="ADAL" clId="{AD21446A-E8EB-481C-B872-9D531F289DC2}" dt="2022-04-01T00:05:10.546" v="61" actId="20577"/>
          <ac:spMkLst>
            <pc:docMk/>
            <pc:sldMk cId="986371967" sldId="345"/>
            <ac:spMk id="44" creationId="{D794D2B9-4272-47FC-8E7C-D3D6C33F9CD2}"/>
          </ac:spMkLst>
        </pc:spChg>
      </pc:sldChg>
      <pc:sldChg chg="modSp mod">
        <pc:chgData name="Sohini Sarkar (x2020geh)" userId="e7e71fe7-2220-4836-9aa3-d147cd916e83" providerId="ADAL" clId="{AD21446A-E8EB-481C-B872-9D531F289DC2}" dt="2022-04-01T00:28:03.045" v="81" actId="2711"/>
        <pc:sldMkLst>
          <pc:docMk/>
          <pc:sldMk cId="3640162571" sldId="346"/>
        </pc:sldMkLst>
        <pc:spChg chg="mod">
          <ac:chgData name="Sohini Sarkar (x2020geh)" userId="e7e71fe7-2220-4836-9aa3-d147cd916e83" providerId="ADAL" clId="{AD21446A-E8EB-481C-B872-9D531F289DC2}" dt="2022-04-01T00:28:03.045" v="81" actId="2711"/>
          <ac:spMkLst>
            <pc:docMk/>
            <pc:sldMk cId="3640162571" sldId="346"/>
            <ac:spMk id="5" creationId="{D2D3FBC6-4A9B-4A9C-BAD2-A8FD58479806}"/>
          </ac:spMkLst>
        </pc:spChg>
        <pc:spChg chg="mod">
          <ac:chgData name="Sohini Sarkar (x2020geh)" userId="e7e71fe7-2220-4836-9aa3-d147cd916e83" providerId="ADAL" clId="{AD21446A-E8EB-481C-B872-9D531F289DC2}" dt="2022-04-01T00:27:57.558" v="80" actId="2711"/>
          <ac:spMkLst>
            <pc:docMk/>
            <pc:sldMk cId="3640162571" sldId="346"/>
            <ac:spMk id="1323" creationId="{53198C75-2E40-4430-BF21-9C885E775D61}"/>
          </ac:spMkLst>
        </pc:spChg>
      </pc:sldChg>
      <pc:sldChg chg="modSp mod modNotesTx">
        <pc:chgData name="Sohini Sarkar (x2020geh)" userId="e7e71fe7-2220-4836-9aa3-d147cd916e83" providerId="ADAL" clId="{AD21446A-E8EB-481C-B872-9D531F289DC2}" dt="2022-04-01T03:21:07.645" v="739" actId="33524"/>
        <pc:sldMkLst>
          <pc:docMk/>
          <pc:sldMk cId="4291685612" sldId="347"/>
        </pc:sldMkLst>
        <pc:spChg chg="mod">
          <ac:chgData name="Sohini Sarkar (x2020geh)" userId="e7e71fe7-2220-4836-9aa3-d147cd916e83" providerId="ADAL" clId="{AD21446A-E8EB-481C-B872-9D531F289DC2}" dt="2022-04-01T00:27:42.145" v="78" actId="2711"/>
          <ac:spMkLst>
            <pc:docMk/>
            <pc:sldMk cId="4291685612" sldId="347"/>
            <ac:spMk id="2200" creationId="{00000000-0000-0000-0000-000000000000}"/>
          </ac:spMkLst>
        </pc:spChg>
        <pc:spChg chg="mod">
          <ac:chgData name="Sohini Sarkar (x2020geh)" userId="e7e71fe7-2220-4836-9aa3-d147cd916e83" providerId="ADAL" clId="{AD21446A-E8EB-481C-B872-9D531F289DC2}" dt="2022-04-01T00:27:48.789" v="79" actId="2711"/>
          <ac:spMkLst>
            <pc:docMk/>
            <pc:sldMk cId="4291685612" sldId="347"/>
            <ac:spMk id="2201" creationId="{00000000-0000-0000-0000-000000000000}"/>
          </ac:spMkLst>
        </pc:spChg>
      </pc:sldChg>
      <pc:sldChg chg="addSp modSp new del mod">
        <pc:chgData name="Sohini Sarkar (x2020geh)" userId="e7e71fe7-2220-4836-9aa3-d147cd916e83" providerId="ADAL" clId="{AD21446A-E8EB-481C-B872-9D531F289DC2}" dt="2022-03-31T15:20:35.420" v="1" actId="47"/>
        <pc:sldMkLst>
          <pc:docMk/>
          <pc:sldMk cId="2793201094" sldId="348"/>
        </pc:sldMkLst>
        <pc:graphicFrameChg chg="add modGraphic">
          <ac:chgData name="Sohini Sarkar (x2020geh)" userId="e7e71fe7-2220-4836-9aa3-d147cd916e83" providerId="ADAL" clId="{AD21446A-E8EB-481C-B872-9D531F289DC2}" dt="2022-03-31T15:20:20.917" v="0" actId="27022"/>
          <ac:graphicFrameMkLst>
            <pc:docMk/>
            <pc:sldMk cId="2793201094" sldId="348"/>
            <ac:graphicFrameMk id="3" creationId="{FAEFE82A-D0A1-489F-A4C2-D5AA9AB89D3C}"/>
          </ac:graphicFrameMkLst>
        </pc:graphicFrameChg>
      </pc:sldChg>
      <pc:sldChg chg="modSp">
        <pc:chgData name="Sohini Sarkar (x2020geh)" userId="e7e71fe7-2220-4836-9aa3-d147cd916e83" providerId="ADAL" clId="{AD21446A-E8EB-481C-B872-9D531F289DC2}" dt="2022-04-01T04:51:18.634" v="1164" actId="20577"/>
        <pc:sldMkLst>
          <pc:docMk/>
          <pc:sldMk cId="2766260208" sldId="349"/>
        </pc:sldMkLst>
        <pc:graphicFrameChg chg="mod">
          <ac:chgData name="Sohini Sarkar (x2020geh)" userId="e7e71fe7-2220-4836-9aa3-d147cd916e83" providerId="ADAL" clId="{AD21446A-E8EB-481C-B872-9D531F289DC2}" dt="2022-04-01T04:51:18.634" v="1164" actId="20577"/>
          <ac:graphicFrameMkLst>
            <pc:docMk/>
            <pc:sldMk cId="2766260208" sldId="349"/>
            <ac:graphicFrameMk id="2" creationId="{1E70006B-D11A-94FD-2EA0-C5EC296ABEE3}"/>
          </ac:graphicFrameMkLst>
        </pc:graphicFrameChg>
      </pc:sldChg>
      <pc:sldMasterChg chg="delSldLayout">
        <pc:chgData name="Sohini Sarkar (x2020geh)" userId="e7e71fe7-2220-4836-9aa3-d147cd916e83" providerId="ADAL" clId="{AD21446A-E8EB-481C-B872-9D531F289DC2}" dt="2022-03-31T15:20:35.420" v="1" actId="47"/>
        <pc:sldMasterMkLst>
          <pc:docMk/>
          <pc:sldMasterMk cId="0" sldId="2147483680"/>
        </pc:sldMasterMkLst>
        <pc:sldLayoutChg chg="del">
          <pc:chgData name="Sohini Sarkar (x2020geh)" userId="e7e71fe7-2220-4836-9aa3-d147cd916e83" providerId="ADAL" clId="{AD21446A-E8EB-481C-B872-9D531F289DC2}" dt="2022-03-31T15:20:35.420" v="1" actId="47"/>
          <pc:sldLayoutMkLst>
            <pc:docMk/>
            <pc:sldMasterMk cId="0" sldId="2147483680"/>
            <pc:sldLayoutMk cId="0" sldId="2147483658"/>
          </pc:sldLayoutMkLst>
        </pc:sldLayoutChg>
      </pc:sldMasterChg>
    </pc:docChg>
  </pc:docChgLst>
  <pc:docChgLst>
    <pc:chgData name="Shubham Deshmukh (x2020gfv)" userId="S::x2020gfv@stfx.ca::5b72981c-a224-4a9a-af21-a32feeb96389" providerId="AD" clId="Web-{5FD3F851-6E46-427F-9BAB-FD670A0A251E}"/>
    <pc:docChg chg="delSld modSld modSection">
      <pc:chgData name="Shubham Deshmukh (x2020gfv)" userId="S::x2020gfv@stfx.ca::5b72981c-a224-4a9a-af21-a32feeb96389" providerId="AD" clId="Web-{5FD3F851-6E46-427F-9BAB-FD670A0A251E}" dt="2022-04-01T03:25:37.533" v="215" actId="20577"/>
      <pc:docMkLst>
        <pc:docMk/>
      </pc:docMkLst>
      <pc:sldChg chg="modSp">
        <pc:chgData name="Shubham Deshmukh (x2020gfv)" userId="S::x2020gfv@stfx.ca::5b72981c-a224-4a9a-af21-a32feeb96389" providerId="AD" clId="Web-{5FD3F851-6E46-427F-9BAB-FD670A0A251E}" dt="2022-04-01T02:58:20.041" v="16" actId="20577"/>
        <pc:sldMkLst>
          <pc:docMk/>
          <pc:sldMk cId="0" sldId="256"/>
        </pc:sldMkLst>
        <pc:spChg chg="mod">
          <ac:chgData name="Shubham Deshmukh (x2020gfv)" userId="S::x2020gfv@stfx.ca::5b72981c-a224-4a9a-af21-a32feeb96389" providerId="AD" clId="Web-{5FD3F851-6E46-427F-9BAB-FD670A0A251E}" dt="2022-04-01T02:58:20.041" v="16" actId="20577"/>
          <ac:spMkLst>
            <pc:docMk/>
            <pc:sldMk cId="0" sldId="256"/>
            <ac:spMk id="1884" creationId="{00000000-0000-0000-0000-000000000000}"/>
          </ac:spMkLst>
        </pc:spChg>
      </pc:sldChg>
      <pc:sldChg chg="modSp">
        <pc:chgData name="Shubham Deshmukh (x2020gfv)" userId="S::x2020gfv@stfx.ca::5b72981c-a224-4a9a-af21-a32feeb96389" providerId="AD" clId="Web-{5FD3F851-6E46-427F-9BAB-FD670A0A251E}" dt="2022-04-01T03:20:24.767" v="161" actId="20577"/>
        <pc:sldMkLst>
          <pc:docMk/>
          <pc:sldMk cId="0" sldId="272"/>
        </pc:sldMkLst>
        <pc:spChg chg="mod">
          <ac:chgData name="Shubham Deshmukh (x2020gfv)" userId="S::x2020gfv@stfx.ca::5b72981c-a224-4a9a-af21-a32feeb96389" providerId="AD" clId="Web-{5FD3F851-6E46-427F-9BAB-FD670A0A251E}" dt="2022-04-01T03:20:17.376" v="160" actId="20577"/>
          <ac:spMkLst>
            <pc:docMk/>
            <pc:sldMk cId="0" sldId="272"/>
            <ac:spMk id="2934" creationId="{00000000-0000-0000-0000-000000000000}"/>
          </ac:spMkLst>
        </pc:spChg>
        <pc:spChg chg="mod">
          <ac:chgData name="Shubham Deshmukh (x2020gfv)" userId="S::x2020gfv@stfx.ca::5b72981c-a224-4a9a-af21-a32feeb96389" providerId="AD" clId="Web-{5FD3F851-6E46-427F-9BAB-FD670A0A251E}" dt="2022-04-01T03:20:24.767" v="161" actId="20577"/>
          <ac:spMkLst>
            <pc:docMk/>
            <pc:sldMk cId="0" sldId="272"/>
            <ac:spMk id="2936" creationId="{00000000-0000-0000-0000-000000000000}"/>
          </ac:spMkLst>
        </pc:spChg>
      </pc:sldChg>
      <pc:sldChg chg="modSp">
        <pc:chgData name="Shubham Deshmukh (x2020gfv)" userId="S::x2020gfv@stfx.ca::5b72981c-a224-4a9a-af21-a32feeb96389" providerId="AD" clId="Web-{5FD3F851-6E46-427F-9BAB-FD670A0A251E}" dt="2022-04-01T03:20:38.454" v="162" actId="20577"/>
        <pc:sldMkLst>
          <pc:docMk/>
          <pc:sldMk cId="0" sldId="273"/>
        </pc:sldMkLst>
        <pc:spChg chg="mod">
          <ac:chgData name="Shubham Deshmukh (x2020gfv)" userId="S::x2020gfv@stfx.ca::5b72981c-a224-4a9a-af21-a32feeb96389" providerId="AD" clId="Web-{5FD3F851-6E46-427F-9BAB-FD670A0A251E}" dt="2022-04-01T03:20:38.454" v="162" actId="20577"/>
          <ac:spMkLst>
            <pc:docMk/>
            <pc:sldMk cId="0" sldId="273"/>
            <ac:spMk id="2979" creationId="{00000000-0000-0000-0000-000000000000}"/>
          </ac:spMkLst>
        </pc:spChg>
      </pc:sldChg>
      <pc:sldChg chg="modSp">
        <pc:chgData name="Shubham Deshmukh (x2020gfv)" userId="S::x2020gfv@stfx.ca::5b72981c-a224-4a9a-af21-a32feeb96389" providerId="AD" clId="Web-{5FD3F851-6E46-427F-9BAB-FD670A0A251E}" dt="2022-04-01T03:21:03.548" v="165" actId="20577"/>
        <pc:sldMkLst>
          <pc:docMk/>
          <pc:sldMk cId="2137943811" sldId="307"/>
        </pc:sldMkLst>
        <pc:spChg chg="mod">
          <ac:chgData name="Shubham Deshmukh (x2020gfv)" userId="S::x2020gfv@stfx.ca::5b72981c-a224-4a9a-af21-a32feeb96389" providerId="AD" clId="Web-{5FD3F851-6E46-427F-9BAB-FD670A0A251E}" dt="2022-04-01T03:21:03.548" v="165" actId="20577"/>
          <ac:spMkLst>
            <pc:docMk/>
            <pc:sldMk cId="2137943811" sldId="307"/>
            <ac:spMk id="7" creationId="{20D318B9-3AA0-84D7-B61A-AEF356501B0A}"/>
          </ac:spMkLst>
        </pc:spChg>
      </pc:sldChg>
      <pc:sldChg chg="modSp">
        <pc:chgData name="Shubham Deshmukh (x2020gfv)" userId="S::x2020gfv@stfx.ca::5b72981c-a224-4a9a-af21-a32feeb96389" providerId="AD" clId="Web-{5FD3F851-6E46-427F-9BAB-FD670A0A251E}" dt="2022-04-01T03:02:55.574" v="32" actId="20577"/>
        <pc:sldMkLst>
          <pc:docMk/>
          <pc:sldMk cId="2185141906" sldId="312"/>
        </pc:sldMkLst>
        <pc:spChg chg="mod">
          <ac:chgData name="Shubham Deshmukh (x2020gfv)" userId="S::x2020gfv@stfx.ca::5b72981c-a224-4a9a-af21-a32feeb96389" providerId="AD" clId="Web-{5FD3F851-6E46-427F-9BAB-FD670A0A251E}" dt="2022-04-01T03:02:55.574" v="32" actId="20577"/>
          <ac:spMkLst>
            <pc:docMk/>
            <pc:sldMk cId="2185141906" sldId="312"/>
            <ac:spMk id="1323" creationId="{53198C75-2E40-4430-BF21-9C885E775D61}"/>
          </ac:spMkLst>
        </pc:spChg>
      </pc:sldChg>
      <pc:sldChg chg="modSp">
        <pc:chgData name="Shubham Deshmukh (x2020gfv)" userId="S::x2020gfv@stfx.ca::5b72981c-a224-4a9a-af21-a32feeb96389" providerId="AD" clId="Web-{5FD3F851-6E46-427F-9BAB-FD670A0A251E}" dt="2022-04-01T03:06:15.325" v="55" actId="1076"/>
        <pc:sldMkLst>
          <pc:docMk/>
          <pc:sldMk cId="3098172693" sldId="320"/>
        </pc:sldMkLst>
        <pc:spChg chg="mod">
          <ac:chgData name="Shubham Deshmukh (x2020gfv)" userId="S::x2020gfv@stfx.ca::5b72981c-a224-4a9a-af21-a32feeb96389" providerId="AD" clId="Web-{5FD3F851-6E46-427F-9BAB-FD670A0A251E}" dt="2022-04-01T03:06:15.325" v="55" actId="1076"/>
          <ac:spMkLst>
            <pc:docMk/>
            <pc:sldMk cId="3098172693" sldId="320"/>
            <ac:spMk id="3503" creationId="{00000000-0000-0000-0000-000000000000}"/>
          </ac:spMkLst>
        </pc:spChg>
        <pc:spChg chg="mod">
          <ac:chgData name="Shubham Deshmukh (x2020gfv)" userId="S::x2020gfv@stfx.ca::5b72981c-a224-4a9a-af21-a32feeb96389" providerId="AD" clId="Web-{5FD3F851-6E46-427F-9BAB-FD670A0A251E}" dt="2022-04-01T03:05:59.418" v="52" actId="20577"/>
          <ac:spMkLst>
            <pc:docMk/>
            <pc:sldMk cId="3098172693" sldId="320"/>
            <ac:spMk id="3504" creationId="{00000000-0000-0000-0000-000000000000}"/>
          </ac:spMkLst>
        </pc:spChg>
      </pc:sldChg>
      <pc:sldChg chg="modSp">
        <pc:chgData name="Shubham Deshmukh (x2020gfv)" userId="S::x2020gfv@stfx.ca::5b72981c-a224-4a9a-af21-a32feeb96389" providerId="AD" clId="Web-{5FD3F851-6E46-427F-9BAB-FD670A0A251E}" dt="2022-04-01T03:22:36.361" v="184" actId="20577"/>
        <pc:sldMkLst>
          <pc:docMk/>
          <pc:sldMk cId="3849079819" sldId="322"/>
        </pc:sldMkLst>
        <pc:spChg chg="mod">
          <ac:chgData name="Shubham Deshmukh (x2020gfv)" userId="S::x2020gfv@stfx.ca::5b72981c-a224-4a9a-af21-a32feeb96389" providerId="AD" clId="Web-{5FD3F851-6E46-427F-9BAB-FD670A0A251E}" dt="2022-04-01T03:22:36.361" v="184" actId="20577"/>
          <ac:spMkLst>
            <pc:docMk/>
            <pc:sldMk cId="3849079819" sldId="322"/>
            <ac:spMk id="4" creationId="{FCA79193-4E16-D3B9-AFBC-93D43F8BAF51}"/>
          </ac:spMkLst>
        </pc:spChg>
      </pc:sldChg>
      <pc:sldChg chg="modSp">
        <pc:chgData name="Shubham Deshmukh (x2020gfv)" userId="S::x2020gfv@stfx.ca::5b72981c-a224-4a9a-af21-a32feeb96389" providerId="AD" clId="Web-{5FD3F851-6E46-427F-9BAB-FD670A0A251E}" dt="2022-04-01T03:25:21.111" v="213" actId="20577"/>
        <pc:sldMkLst>
          <pc:docMk/>
          <pc:sldMk cId="2007903662" sldId="324"/>
        </pc:sldMkLst>
        <pc:spChg chg="mod">
          <ac:chgData name="Shubham Deshmukh (x2020gfv)" userId="S::x2020gfv@stfx.ca::5b72981c-a224-4a9a-af21-a32feeb96389" providerId="AD" clId="Web-{5FD3F851-6E46-427F-9BAB-FD670A0A251E}" dt="2022-04-01T03:25:21.111" v="213" actId="20577"/>
          <ac:spMkLst>
            <pc:docMk/>
            <pc:sldMk cId="2007903662" sldId="324"/>
            <ac:spMk id="2" creationId="{5A1B4850-9674-A7AB-D933-8C58ABF334F3}"/>
          </ac:spMkLst>
        </pc:spChg>
      </pc:sldChg>
      <pc:sldChg chg="del">
        <pc:chgData name="Shubham Deshmukh (x2020gfv)" userId="S::x2020gfv@stfx.ca::5b72981c-a224-4a9a-af21-a32feeb96389" providerId="AD" clId="Web-{5FD3F851-6E46-427F-9BAB-FD670A0A251E}" dt="2022-04-01T02:57:36.275" v="0"/>
        <pc:sldMkLst>
          <pc:docMk/>
          <pc:sldMk cId="3521749354" sldId="326"/>
        </pc:sldMkLst>
      </pc:sldChg>
      <pc:sldChg chg="modSp">
        <pc:chgData name="Shubham Deshmukh (x2020gfv)" userId="S::x2020gfv@stfx.ca::5b72981c-a224-4a9a-af21-a32feeb96389" providerId="AD" clId="Web-{5FD3F851-6E46-427F-9BAB-FD670A0A251E}" dt="2022-04-01T03:25:37.533" v="215" actId="20577"/>
        <pc:sldMkLst>
          <pc:docMk/>
          <pc:sldMk cId="1711006190" sldId="329"/>
        </pc:sldMkLst>
        <pc:spChg chg="mod">
          <ac:chgData name="Shubham Deshmukh (x2020gfv)" userId="S::x2020gfv@stfx.ca::5b72981c-a224-4a9a-af21-a32feeb96389" providerId="AD" clId="Web-{5FD3F851-6E46-427F-9BAB-FD670A0A251E}" dt="2022-04-01T03:25:37.533" v="215" actId="20577"/>
          <ac:spMkLst>
            <pc:docMk/>
            <pc:sldMk cId="1711006190" sldId="329"/>
            <ac:spMk id="5" creationId="{268B19A1-38B4-3BE8-13F2-E7AD47565DAE}"/>
          </ac:spMkLst>
        </pc:spChg>
      </pc:sldChg>
      <pc:sldChg chg="modSp">
        <pc:chgData name="Shubham Deshmukh (x2020gfv)" userId="S::x2020gfv@stfx.ca::5b72981c-a224-4a9a-af21-a32feeb96389" providerId="AD" clId="Web-{5FD3F851-6E46-427F-9BAB-FD670A0A251E}" dt="2022-04-01T03:07:10.466" v="57" actId="20577"/>
        <pc:sldMkLst>
          <pc:docMk/>
          <pc:sldMk cId="122840689" sldId="330"/>
        </pc:sldMkLst>
        <pc:spChg chg="mod">
          <ac:chgData name="Shubham Deshmukh (x2020gfv)" userId="S::x2020gfv@stfx.ca::5b72981c-a224-4a9a-af21-a32feeb96389" providerId="AD" clId="Web-{5FD3F851-6E46-427F-9BAB-FD670A0A251E}" dt="2022-04-01T03:07:10.466" v="57" actId="20577"/>
          <ac:spMkLst>
            <pc:docMk/>
            <pc:sldMk cId="122840689" sldId="330"/>
            <ac:spMk id="12" creationId="{1CBAB17B-C1A6-D2BF-B7D4-90708CEB9B4C}"/>
          </ac:spMkLst>
        </pc:spChg>
      </pc:sldChg>
      <pc:sldChg chg="modSp">
        <pc:chgData name="Shubham Deshmukh (x2020gfv)" userId="S::x2020gfv@stfx.ca::5b72981c-a224-4a9a-af21-a32feeb96389" providerId="AD" clId="Web-{5FD3F851-6E46-427F-9BAB-FD670A0A251E}" dt="2022-04-01T03:19:07.297" v="143" actId="20577"/>
        <pc:sldMkLst>
          <pc:docMk/>
          <pc:sldMk cId="585171566" sldId="332"/>
        </pc:sldMkLst>
        <pc:spChg chg="mod">
          <ac:chgData name="Shubham Deshmukh (x2020gfv)" userId="S::x2020gfv@stfx.ca::5b72981c-a224-4a9a-af21-a32feeb96389" providerId="AD" clId="Web-{5FD3F851-6E46-427F-9BAB-FD670A0A251E}" dt="2022-04-01T03:19:07.297" v="143" actId="20577"/>
          <ac:spMkLst>
            <pc:docMk/>
            <pc:sldMk cId="585171566" sldId="332"/>
            <ac:spMk id="1323" creationId="{53198C75-2E40-4430-BF21-9C885E775D61}"/>
          </ac:spMkLst>
        </pc:spChg>
      </pc:sldChg>
      <pc:sldChg chg="modSp">
        <pc:chgData name="Shubham Deshmukh (x2020gfv)" userId="S::x2020gfv@stfx.ca::5b72981c-a224-4a9a-af21-a32feeb96389" providerId="AD" clId="Web-{5FD3F851-6E46-427F-9BAB-FD670A0A251E}" dt="2022-04-01T03:18:11" v="133" actId="20577"/>
        <pc:sldMkLst>
          <pc:docMk/>
          <pc:sldMk cId="3087817577" sldId="334"/>
        </pc:sldMkLst>
        <pc:spChg chg="mod">
          <ac:chgData name="Shubham Deshmukh (x2020gfv)" userId="S::x2020gfv@stfx.ca::5b72981c-a224-4a9a-af21-a32feeb96389" providerId="AD" clId="Web-{5FD3F851-6E46-427F-9BAB-FD670A0A251E}" dt="2022-04-01T03:18:11" v="133" actId="20577"/>
          <ac:spMkLst>
            <pc:docMk/>
            <pc:sldMk cId="3087817577" sldId="334"/>
            <ac:spMk id="1323" creationId="{53198C75-2E40-4430-BF21-9C885E775D61}"/>
          </ac:spMkLst>
        </pc:spChg>
      </pc:sldChg>
      <pc:sldChg chg="modSp">
        <pc:chgData name="Shubham Deshmukh (x2020gfv)" userId="S::x2020gfv@stfx.ca::5b72981c-a224-4a9a-af21-a32feeb96389" providerId="AD" clId="Web-{5FD3F851-6E46-427F-9BAB-FD670A0A251E}" dt="2022-04-01T03:17:57.781" v="132"/>
        <pc:sldMkLst>
          <pc:docMk/>
          <pc:sldMk cId="2951337504" sldId="335"/>
        </pc:sldMkLst>
        <pc:graphicFrameChg chg="mod modGraphic">
          <ac:chgData name="Shubham Deshmukh (x2020gfv)" userId="S::x2020gfv@stfx.ca::5b72981c-a224-4a9a-af21-a32feeb96389" providerId="AD" clId="Web-{5FD3F851-6E46-427F-9BAB-FD670A0A251E}" dt="2022-04-01T03:17:57.781" v="132"/>
          <ac:graphicFrameMkLst>
            <pc:docMk/>
            <pc:sldMk cId="2951337504" sldId="335"/>
            <ac:graphicFrameMk id="4" creationId="{001B0AA3-BDF8-4E65-B6B3-8A313A1D55F6}"/>
          </ac:graphicFrameMkLst>
        </pc:graphicFrameChg>
        <pc:graphicFrameChg chg="mod modGraphic">
          <ac:chgData name="Shubham Deshmukh (x2020gfv)" userId="S::x2020gfv@stfx.ca::5b72981c-a224-4a9a-af21-a32feeb96389" providerId="AD" clId="Web-{5FD3F851-6E46-427F-9BAB-FD670A0A251E}" dt="2022-04-01T03:17:50.813" v="125"/>
          <ac:graphicFrameMkLst>
            <pc:docMk/>
            <pc:sldMk cId="2951337504" sldId="335"/>
            <ac:graphicFrameMk id="18" creationId="{D1901B4C-8E29-4183-BD4E-07ECA0D58391}"/>
          </ac:graphicFrameMkLst>
        </pc:graphicFrameChg>
      </pc:sldChg>
      <pc:sldChg chg="modSp">
        <pc:chgData name="Shubham Deshmukh (x2020gfv)" userId="S::x2020gfv@stfx.ca::5b72981c-a224-4a9a-af21-a32feeb96389" providerId="AD" clId="Web-{5FD3F851-6E46-427F-9BAB-FD670A0A251E}" dt="2022-04-01T03:17:41.313" v="117" actId="20577"/>
        <pc:sldMkLst>
          <pc:docMk/>
          <pc:sldMk cId="610115751" sldId="336"/>
        </pc:sldMkLst>
        <pc:spChg chg="mod">
          <ac:chgData name="Shubham Deshmukh (x2020gfv)" userId="S::x2020gfv@stfx.ca::5b72981c-a224-4a9a-af21-a32feeb96389" providerId="AD" clId="Web-{5FD3F851-6E46-427F-9BAB-FD670A0A251E}" dt="2022-04-01T03:17:41.313" v="117" actId="20577"/>
          <ac:spMkLst>
            <pc:docMk/>
            <pc:sldMk cId="610115751" sldId="336"/>
            <ac:spMk id="2178" creationId="{00000000-0000-0000-0000-000000000000}"/>
          </ac:spMkLst>
        </pc:spChg>
      </pc:sldChg>
      <pc:sldChg chg="modSp">
        <pc:chgData name="Shubham Deshmukh (x2020gfv)" userId="S::x2020gfv@stfx.ca::5b72981c-a224-4a9a-af21-a32feeb96389" providerId="AD" clId="Web-{5FD3F851-6E46-427F-9BAB-FD670A0A251E}" dt="2022-04-01T03:17:22.703" v="111" actId="20577"/>
        <pc:sldMkLst>
          <pc:docMk/>
          <pc:sldMk cId="3384705532" sldId="337"/>
        </pc:sldMkLst>
        <pc:spChg chg="mod">
          <ac:chgData name="Shubham Deshmukh (x2020gfv)" userId="S::x2020gfv@stfx.ca::5b72981c-a224-4a9a-af21-a32feeb96389" providerId="AD" clId="Web-{5FD3F851-6E46-427F-9BAB-FD670A0A251E}" dt="2022-04-01T03:17:01.859" v="109" actId="20577"/>
          <ac:spMkLst>
            <pc:docMk/>
            <pc:sldMk cId="3384705532" sldId="337"/>
            <ac:spMk id="9" creationId="{FA9EB925-EEB4-424E-A477-A02AA1DFD13B}"/>
          </ac:spMkLst>
        </pc:spChg>
        <pc:spChg chg="mod">
          <ac:chgData name="Shubham Deshmukh (x2020gfv)" userId="S::x2020gfv@stfx.ca::5b72981c-a224-4a9a-af21-a32feeb96389" providerId="AD" clId="Web-{5FD3F851-6E46-427F-9BAB-FD670A0A251E}" dt="2022-04-01T03:17:22.703" v="111" actId="20577"/>
          <ac:spMkLst>
            <pc:docMk/>
            <pc:sldMk cId="3384705532" sldId="337"/>
            <ac:spMk id="1323" creationId="{53198C75-2E40-4430-BF21-9C885E775D61}"/>
          </ac:spMkLst>
        </pc:spChg>
      </pc:sldChg>
      <pc:sldChg chg="modSp">
        <pc:chgData name="Shubham Deshmukh (x2020gfv)" userId="S::x2020gfv@stfx.ca::5b72981c-a224-4a9a-af21-a32feeb96389" providerId="AD" clId="Web-{5FD3F851-6E46-427F-9BAB-FD670A0A251E}" dt="2022-04-01T03:16:53.547" v="108" actId="20577"/>
        <pc:sldMkLst>
          <pc:docMk/>
          <pc:sldMk cId="3701159282" sldId="338"/>
        </pc:sldMkLst>
        <pc:spChg chg="mod">
          <ac:chgData name="Shubham Deshmukh (x2020gfv)" userId="S::x2020gfv@stfx.ca::5b72981c-a224-4a9a-af21-a32feeb96389" providerId="AD" clId="Web-{5FD3F851-6E46-427F-9BAB-FD670A0A251E}" dt="2022-04-01T03:16:53.547" v="108" actId="20577"/>
          <ac:spMkLst>
            <pc:docMk/>
            <pc:sldMk cId="3701159282" sldId="338"/>
            <ac:spMk id="7" creationId="{47C0126E-9EEE-4E39-96CA-DFC1C6BA8AE4}"/>
          </ac:spMkLst>
        </pc:spChg>
        <pc:spChg chg="mod">
          <ac:chgData name="Shubham Deshmukh (x2020gfv)" userId="S::x2020gfv@stfx.ca::5b72981c-a224-4a9a-af21-a32feeb96389" providerId="AD" clId="Web-{5FD3F851-6E46-427F-9BAB-FD670A0A251E}" dt="2022-04-01T03:16:48.609" v="107" actId="20577"/>
          <ac:spMkLst>
            <pc:docMk/>
            <pc:sldMk cId="3701159282" sldId="338"/>
            <ac:spMk id="1323" creationId="{53198C75-2E40-4430-BF21-9C885E775D61}"/>
          </ac:spMkLst>
        </pc:spChg>
      </pc:sldChg>
      <pc:sldChg chg="modSp">
        <pc:chgData name="Shubham Deshmukh (x2020gfv)" userId="S::x2020gfv@stfx.ca::5b72981c-a224-4a9a-af21-a32feeb96389" providerId="AD" clId="Web-{5FD3F851-6E46-427F-9BAB-FD670A0A251E}" dt="2022-04-01T03:16:39.859" v="105" actId="20577"/>
        <pc:sldMkLst>
          <pc:docMk/>
          <pc:sldMk cId="1550294597" sldId="339"/>
        </pc:sldMkLst>
        <pc:graphicFrameChg chg="modGraphic">
          <ac:chgData name="Shubham Deshmukh (x2020gfv)" userId="S::x2020gfv@stfx.ca::5b72981c-a224-4a9a-af21-a32feeb96389" providerId="AD" clId="Web-{5FD3F851-6E46-427F-9BAB-FD670A0A251E}" dt="2022-04-01T03:16:39.859" v="105" actId="20577"/>
          <ac:graphicFrameMkLst>
            <pc:docMk/>
            <pc:sldMk cId="1550294597" sldId="339"/>
            <ac:graphicFrameMk id="2" creationId="{436C62C3-AC79-4B97-9F27-D46ED24BC790}"/>
          </ac:graphicFrameMkLst>
        </pc:graphicFrameChg>
      </pc:sldChg>
      <pc:sldChg chg="modSp">
        <pc:chgData name="Shubham Deshmukh (x2020gfv)" userId="S::x2020gfv@stfx.ca::5b72981c-a224-4a9a-af21-a32feeb96389" providerId="AD" clId="Web-{5FD3F851-6E46-427F-9BAB-FD670A0A251E}" dt="2022-04-01T03:16:23.437" v="103" actId="20577"/>
        <pc:sldMkLst>
          <pc:docMk/>
          <pc:sldMk cId="350462004" sldId="340"/>
        </pc:sldMkLst>
        <pc:spChg chg="mod">
          <ac:chgData name="Shubham Deshmukh (x2020gfv)" userId="S::x2020gfv@stfx.ca::5b72981c-a224-4a9a-af21-a32feeb96389" providerId="AD" clId="Web-{5FD3F851-6E46-427F-9BAB-FD670A0A251E}" dt="2022-04-01T03:16:23.437" v="103" actId="20577"/>
          <ac:spMkLst>
            <pc:docMk/>
            <pc:sldMk cId="350462004" sldId="340"/>
            <ac:spMk id="32" creationId="{67BE0E63-B992-4165-8AD2-488F03AB5855}"/>
          </ac:spMkLst>
        </pc:spChg>
      </pc:sldChg>
      <pc:sldChg chg="modSp">
        <pc:chgData name="Shubham Deshmukh (x2020gfv)" userId="S::x2020gfv@stfx.ca::5b72981c-a224-4a9a-af21-a32feeb96389" providerId="AD" clId="Web-{5FD3F851-6E46-427F-9BAB-FD670A0A251E}" dt="2022-04-01T03:16:15.562" v="100" actId="20577"/>
        <pc:sldMkLst>
          <pc:docMk/>
          <pc:sldMk cId="902162054" sldId="341"/>
        </pc:sldMkLst>
        <pc:spChg chg="mod">
          <ac:chgData name="Shubham Deshmukh (x2020gfv)" userId="S::x2020gfv@stfx.ca::5b72981c-a224-4a9a-af21-a32feeb96389" providerId="AD" clId="Web-{5FD3F851-6E46-427F-9BAB-FD670A0A251E}" dt="2022-04-01T03:16:15.562" v="100" actId="20577"/>
          <ac:spMkLst>
            <pc:docMk/>
            <pc:sldMk cId="902162054" sldId="341"/>
            <ac:spMk id="1323" creationId="{53198C75-2E40-4430-BF21-9C885E775D61}"/>
          </ac:spMkLst>
        </pc:spChg>
        <pc:spChg chg="mod">
          <ac:chgData name="Shubham Deshmukh (x2020gfv)" userId="S::x2020gfv@stfx.ca::5b72981c-a224-4a9a-af21-a32feeb96389" providerId="AD" clId="Web-{5FD3F851-6E46-427F-9BAB-FD670A0A251E}" dt="2022-04-01T03:15:30.578" v="93" actId="1076"/>
          <ac:spMkLst>
            <pc:docMk/>
            <pc:sldMk cId="902162054" sldId="341"/>
            <ac:spMk id="3625" creationId="{00000000-0000-0000-0000-000000000000}"/>
          </ac:spMkLst>
        </pc:spChg>
      </pc:sldChg>
      <pc:sldChg chg="modSp">
        <pc:chgData name="Shubham Deshmukh (x2020gfv)" userId="S::x2020gfv@stfx.ca::5b72981c-a224-4a9a-af21-a32feeb96389" providerId="AD" clId="Web-{5FD3F851-6E46-427F-9BAB-FD670A0A251E}" dt="2022-04-01T03:15:05.093" v="90" actId="20577"/>
        <pc:sldMkLst>
          <pc:docMk/>
          <pc:sldMk cId="1548132789" sldId="343"/>
        </pc:sldMkLst>
        <pc:spChg chg="mod">
          <ac:chgData name="Shubham Deshmukh (x2020gfv)" userId="S::x2020gfv@stfx.ca::5b72981c-a224-4a9a-af21-a32feeb96389" providerId="AD" clId="Web-{5FD3F851-6E46-427F-9BAB-FD670A0A251E}" dt="2022-04-01T03:15:05.093" v="90" actId="20577"/>
          <ac:spMkLst>
            <pc:docMk/>
            <pc:sldMk cId="1548132789" sldId="343"/>
            <ac:spMk id="2178" creationId="{00000000-0000-0000-0000-000000000000}"/>
          </ac:spMkLst>
        </pc:spChg>
      </pc:sldChg>
      <pc:sldChg chg="modSp">
        <pc:chgData name="Shubham Deshmukh (x2020gfv)" userId="S::x2020gfv@stfx.ca::5b72981c-a224-4a9a-af21-a32feeb96389" providerId="AD" clId="Web-{5FD3F851-6E46-427F-9BAB-FD670A0A251E}" dt="2022-04-01T03:16:03.500" v="98" actId="14100"/>
        <pc:sldMkLst>
          <pc:docMk/>
          <pc:sldMk cId="3960915704" sldId="344"/>
        </pc:sldMkLst>
        <pc:spChg chg="mod">
          <ac:chgData name="Shubham Deshmukh (x2020gfv)" userId="S::x2020gfv@stfx.ca::5b72981c-a224-4a9a-af21-a32feeb96389" providerId="AD" clId="Web-{5FD3F851-6E46-427F-9BAB-FD670A0A251E}" dt="2022-04-01T03:16:03.500" v="98" actId="14100"/>
          <ac:spMkLst>
            <pc:docMk/>
            <pc:sldMk cId="3960915704" sldId="344"/>
            <ac:spMk id="4" creationId="{4DFB5977-735E-4570-A60C-E8849D43947C}"/>
          </ac:spMkLst>
        </pc:spChg>
        <pc:spChg chg="mod">
          <ac:chgData name="Shubham Deshmukh (x2020gfv)" userId="S::x2020gfv@stfx.ca::5b72981c-a224-4a9a-af21-a32feeb96389" providerId="AD" clId="Web-{5FD3F851-6E46-427F-9BAB-FD670A0A251E}" dt="2022-04-01T03:14:58.406" v="89" actId="20577"/>
          <ac:spMkLst>
            <pc:docMk/>
            <pc:sldMk cId="3960915704" sldId="344"/>
            <ac:spMk id="5" creationId="{D2D3FBC6-4A9B-4A9C-BAD2-A8FD58479806}"/>
          </ac:spMkLst>
        </pc:spChg>
        <pc:spChg chg="mod">
          <ac:chgData name="Shubham Deshmukh (x2020gfv)" userId="S::x2020gfv@stfx.ca::5b72981c-a224-4a9a-af21-a32feeb96389" providerId="AD" clId="Web-{5FD3F851-6E46-427F-9BAB-FD670A0A251E}" dt="2022-04-01T03:14:30.562" v="86" actId="20577"/>
          <ac:spMkLst>
            <pc:docMk/>
            <pc:sldMk cId="3960915704" sldId="344"/>
            <ac:spMk id="1323" creationId="{53198C75-2E40-4430-BF21-9C885E775D61}"/>
          </ac:spMkLst>
        </pc:spChg>
        <pc:spChg chg="mod">
          <ac:chgData name="Shubham Deshmukh (x2020gfv)" userId="S::x2020gfv@stfx.ca::5b72981c-a224-4a9a-af21-a32feeb96389" providerId="AD" clId="Web-{5FD3F851-6E46-427F-9BAB-FD670A0A251E}" dt="2022-04-01T03:15:51.078" v="94" actId="1076"/>
          <ac:spMkLst>
            <pc:docMk/>
            <pc:sldMk cId="3960915704" sldId="344"/>
            <ac:spMk id="3625" creationId="{00000000-0000-0000-0000-000000000000}"/>
          </ac:spMkLst>
        </pc:spChg>
      </pc:sldChg>
      <pc:sldChg chg="modSp">
        <pc:chgData name="Shubham Deshmukh (x2020gfv)" userId="S::x2020gfv@stfx.ca::5b72981c-a224-4a9a-af21-a32feeb96389" providerId="AD" clId="Web-{5FD3F851-6E46-427F-9BAB-FD670A0A251E}" dt="2022-04-01T03:14:09.202" v="85" actId="20577"/>
        <pc:sldMkLst>
          <pc:docMk/>
          <pc:sldMk cId="986371967" sldId="345"/>
        </pc:sldMkLst>
        <pc:spChg chg="mod">
          <ac:chgData name="Shubham Deshmukh (x2020gfv)" userId="S::x2020gfv@stfx.ca::5b72981c-a224-4a9a-af21-a32feeb96389" providerId="AD" clId="Web-{5FD3F851-6E46-427F-9BAB-FD670A0A251E}" dt="2022-04-01T03:14:09.202" v="85" actId="20577"/>
          <ac:spMkLst>
            <pc:docMk/>
            <pc:sldMk cId="986371967" sldId="345"/>
            <ac:spMk id="34" creationId="{E0598807-19FD-4457-AA55-5049BDA732AD}"/>
          </ac:spMkLst>
        </pc:spChg>
      </pc:sldChg>
      <pc:sldChg chg="modSp">
        <pc:chgData name="Shubham Deshmukh (x2020gfv)" userId="S::x2020gfv@stfx.ca::5b72981c-a224-4a9a-af21-a32feeb96389" providerId="AD" clId="Web-{5FD3F851-6E46-427F-9BAB-FD670A0A251E}" dt="2022-04-01T03:13:54.593" v="83" actId="20577"/>
        <pc:sldMkLst>
          <pc:docMk/>
          <pc:sldMk cId="3640162571" sldId="346"/>
        </pc:sldMkLst>
        <pc:spChg chg="mod">
          <ac:chgData name="Shubham Deshmukh (x2020gfv)" userId="S::x2020gfv@stfx.ca::5b72981c-a224-4a9a-af21-a32feeb96389" providerId="AD" clId="Web-{5FD3F851-6E46-427F-9BAB-FD670A0A251E}" dt="2022-04-01T03:13:54.593" v="83" actId="20577"/>
          <ac:spMkLst>
            <pc:docMk/>
            <pc:sldMk cId="3640162571" sldId="346"/>
            <ac:spMk id="5" creationId="{D2D3FBC6-4A9B-4A9C-BAD2-A8FD58479806}"/>
          </ac:spMkLst>
        </pc:spChg>
        <pc:spChg chg="mod">
          <ac:chgData name="Shubham Deshmukh (x2020gfv)" userId="S::x2020gfv@stfx.ca::5b72981c-a224-4a9a-af21-a32feeb96389" providerId="AD" clId="Web-{5FD3F851-6E46-427F-9BAB-FD670A0A251E}" dt="2022-04-01T03:13:48.108" v="82" actId="20577"/>
          <ac:spMkLst>
            <pc:docMk/>
            <pc:sldMk cId="3640162571" sldId="346"/>
            <ac:spMk id="1323" creationId="{53198C75-2E40-4430-BF21-9C885E775D61}"/>
          </ac:spMkLst>
        </pc:spChg>
      </pc:sldChg>
      <pc:sldChg chg="modSp">
        <pc:chgData name="Shubham Deshmukh (x2020gfv)" userId="S::x2020gfv@stfx.ca::5b72981c-a224-4a9a-af21-a32feeb96389" providerId="AD" clId="Web-{5FD3F851-6E46-427F-9BAB-FD670A0A251E}" dt="2022-04-01T03:13:38.327" v="81" actId="20577"/>
        <pc:sldMkLst>
          <pc:docMk/>
          <pc:sldMk cId="4291685612" sldId="347"/>
        </pc:sldMkLst>
        <pc:spChg chg="mod">
          <ac:chgData name="Shubham Deshmukh (x2020gfv)" userId="S::x2020gfv@stfx.ca::5b72981c-a224-4a9a-af21-a32feeb96389" providerId="AD" clId="Web-{5FD3F851-6E46-427F-9BAB-FD670A0A251E}" dt="2022-04-01T03:13:38.327" v="81" actId="20577"/>
          <ac:spMkLst>
            <pc:docMk/>
            <pc:sldMk cId="4291685612" sldId="347"/>
            <ac:spMk id="2200" creationId="{00000000-0000-0000-0000-000000000000}"/>
          </ac:spMkLst>
        </pc:spChg>
        <pc:spChg chg="mod">
          <ac:chgData name="Shubham Deshmukh (x2020gfv)" userId="S::x2020gfv@stfx.ca::5b72981c-a224-4a9a-af21-a32feeb96389" providerId="AD" clId="Web-{5FD3F851-6E46-427F-9BAB-FD670A0A251E}" dt="2022-04-01T03:13:31.749" v="80" actId="20577"/>
          <ac:spMkLst>
            <pc:docMk/>
            <pc:sldMk cId="4291685612" sldId="347"/>
            <ac:spMk id="2201" creationId="{00000000-0000-0000-0000-000000000000}"/>
          </ac:spMkLst>
        </pc:spChg>
      </pc:sldChg>
      <pc:sldChg chg="modSp">
        <pc:chgData name="Shubham Deshmukh (x2020gfv)" userId="S::x2020gfv@stfx.ca::5b72981c-a224-4a9a-af21-a32feeb96389" providerId="AD" clId="Web-{5FD3F851-6E46-427F-9BAB-FD670A0A251E}" dt="2022-04-01T03:11:03.076" v="79" actId="20577"/>
        <pc:sldMkLst>
          <pc:docMk/>
          <pc:sldMk cId="1812324452" sldId="348"/>
        </pc:sldMkLst>
        <pc:spChg chg="mod">
          <ac:chgData name="Shubham Deshmukh (x2020gfv)" userId="S::x2020gfv@stfx.ca::5b72981c-a224-4a9a-af21-a32feeb96389" providerId="AD" clId="Web-{5FD3F851-6E46-427F-9BAB-FD670A0A251E}" dt="2022-04-01T03:11:03.076" v="79" actId="20577"/>
          <ac:spMkLst>
            <pc:docMk/>
            <pc:sldMk cId="1812324452" sldId="348"/>
            <ac:spMk id="4" creationId="{0A30BE51-437B-6931-5634-22C879FE47E2}"/>
          </ac:spMkLst>
        </pc:spChg>
      </pc:sldChg>
      <pc:sldChg chg="modSp">
        <pc:chgData name="Shubham Deshmukh (x2020gfv)" userId="S::x2020gfv@stfx.ca::5b72981c-a224-4a9a-af21-a32feeb96389" providerId="AD" clId="Web-{5FD3F851-6E46-427F-9BAB-FD670A0A251E}" dt="2022-04-01T03:18:44.829" v="139" actId="1076"/>
        <pc:sldMkLst>
          <pc:docMk/>
          <pc:sldMk cId="2766260208" sldId="349"/>
        </pc:sldMkLst>
        <pc:graphicFrameChg chg="mod modGraphic">
          <ac:chgData name="Shubham Deshmukh (x2020gfv)" userId="S::x2020gfv@stfx.ca::5b72981c-a224-4a9a-af21-a32feeb96389" providerId="AD" clId="Web-{5FD3F851-6E46-427F-9BAB-FD670A0A251E}" dt="2022-04-01T03:18:44.829" v="139" actId="1076"/>
          <ac:graphicFrameMkLst>
            <pc:docMk/>
            <pc:sldMk cId="2766260208" sldId="349"/>
            <ac:graphicFrameMk id="2" creationId="{1E70006B-D11A-94FD-2EA0-C5EC296ABEE3}"/>
          </ac:graphicFrameMkLst>
        </pc:graphicFrameChg>
      </pc:sldChg>
      <pc:sldChg chg="modSp">
        <pc:chgData name="Shubham Deshmukh (x2020gfv)" userId="S::x2020gfv@stfx.ca::5b72981c-a224-4a9a-af21-a32feeb96389" providerId="AD" clId="Web-{5FD3F851-6E46-427F-9BAB-FD670A0A251E}" dt="2022-04-01T03:20:07.798" v="159" actId="14100"/>
        <pc:sldMkLst>
          <pc:docMk/>
          <pc:sldMk cId="241571737" sldId="350"/>
        </pc:sldMkLst>
        <pc:spChg chg="mod">
          <ac:chgData name="Shubham Deshmukh (x2020gfv)" userId="S::x2020gfv@stfx.ca::5b72981c-a224-4a9a-af21-a32feeb96389" providerId="AD" clId="Web-{5FD3F851-6E46-427F-9BAB-FD670A0A251E}" dt="2022-04-01T03:19:27.204" v="148" actId="1076"/>
          <ac:spMkLst>
            <pc:docMk/>
            <pc:sldMk cId="241571737" sldId="350"/>
            <ac:spMk id="8" creationId="{AF065A5E-7A97-E5EF-8E42-ECFB83A3F934}"/>
          </ac:spMkLst>
        </pc:spChg>
        <pc:spChg chg="mod">
          <ac:chgData name="Shubham Deshmukh (x2020gfv)" userId="S::x2020gfv@stfx.ca::5b72981c-a224-4a9a-af21-a32feeb96389" providerId="AD" clId="Web-{5FD3F851-6E46-427F-9BAB-FD670A0A251E}" dt="2022-04-01T03:20:07.798" v="159" actId="14100"/>
          <ac:spMkLst>
            <pc:docMk/>
            <pc:sldMk cId="241571737" sldId="350"/>
            <ac:spMk id="10" creationId="{B2EE90FE-197E-F1E5-072E-F267D7F64348}"/>
          </ac:spMkLst>
        </pc:spChg>
        <pc:spChg chg="mod">
          <ac:chgData name="Shubham Deshmukh (x2020gfv)" userId="S::x2020gfv@stfx.ca::5b72981c-a224-4a9a-af21-a32feeb96389" providerId="AD" clId="Web-{5FD3F851-6E46-427F-9BAB-FD670A0A251E}" dt="2022-04-01T03:19:43.985" v="153" actId="1076"/>
          <ac:spMkLst>
            <pc:docMk/>
            <pc:sldMk cId="241571737" sldId="350"/>
            <ac:spMk id="14" creationId="{C03118DB-EFCF-13DC-CB4F-583D95335859}"/>
          </ac:spMkLst>
        </pc:spChg>
      </pc:sldChg>
      <pc:sldChg chg="modSp">
        <pc:chgData name="Shubham Deshmukh (x2020gfv)" userId="S::x2020gfv@stfx.ca::5b72981c-a224-4a9a-af21-a32feeb96389" providerId="AD" clId="Web-{5FD3F851-6E46-427F-9BAB-FD670A0A251E}" dt="2022-04-01T03:22:13.486" v="176" actId="20577"/>
        <pc:sldMkLst>
          <pc:docMk/>
          <pc:sldMk cId="3147379280" sldId="351"/>
        </pc:sldMkLst>
        <pc:spChg chg="mod">
          <ac:chgData name="Shubham Deshmukh (x2020gfv)" userId="S::x2020gfv@stfx.ca::5b72981c-a224-4a9a-af21-a32feeb96389" providerId="AD" clId="Web-{5FD3F851-6E46-427F-9BAB-FD670A0A251E}" dt="2022-04-01T03:22:13.486" v="176" actId="20577"/>
          <ac:spMkLst>
            <pc:docMk/>
            <pc:sldMk cId="3147379280" sldId="351"/>
            <ac:spMk id="11" creationId="{FA823456-9696-DBD1-F724-787EB355B5F4}"/>
          </ac:spMkLst>
        </pc:spChg>
      </pc:sldChg>
    </pc:docChg>
  </pc:docChgLst>
  <pc:docChgLst>
    <pc:chgData name="Nisha Martis (x2021fom)" userId="S::x2021fom@stfx.ca::a4301c1d-8906-4b20-a6e8-208453dae48c" providerId="AD" clId="Web-{F0DEB630-8D08-4FED-87D5-290B1D110E12}"/>
    <pc:docChg chg="addSld modSld sldOrd">
      <pc:chgData name="Nisha Martis (x2021fom)" userId="S::x2021fom@stfx.ca::a4301c1d-8906-4b20-a6e8-208453dae48c" providerId="AD" clId="Web-{F0DEB630-8D08-4FED-87D5-290B1D110E12}" dt="2022-03-28T02:45:55.930" v="649" actId="20577"/>
      <pc:docMkLst>
        <pc:docMk/>
      </pc:docMkLst>
      <pc:sldChg chg="modSp">
        <pc:chgData name="Nisha Martis (x2021fom)" userId="S::x2021fom@stfx.ca::a4301c1d-8906-4b20-a6e8-208453dae48c" providerId="AD" clId="Web-{F0DEB630-8D08-4FED-87D5-290B1D110E12}" dt="2022-03-28T01:54:20.005" v="20" actId="1076"/>
        <pc:sldMkLst>
          <pc:docMk/>
          <pc:sldMk cId="0" sldId="280"/>
        </pc:sldMkLst>
        <pc:spChg chg="mod">
          <ac:chgData name="Nisha Martis (x2021fom)" userId="S::x2021fom@stfx.ca::a4301c1d-8906-4b20-a6e8-208453dae48c" providerId="AD" clId="Web-{F0DEB630-8D08-4FED-87D5-290B1D110E12}" dt="2022-03-28T01:54:18.255" v="19" actId="1076"/>
          <ac:spMkLst>
            <pc:docMk/>
            <pc:sldMk cId="0" sldId="280"/>
            <ac:spMk id="3462" creationId="{00000000-0000-0000-0000-000000000000}"/>
          </ac:spMkLst>
        </pc:spChg>
        <pc:spChg chg="mod">
          <ac:chgData name="Nisha Martis (x2021fom)" userId="S::x2021fom@stfx.ca::a4301c1d-8906-4b20-a6e8-208453dae48c" providerId="AD" clId="Web-{F0DEB630-8D08-4FED-87D5-290B1D110E12}" dt="2022-03-28T01:54:20.005" v="20" actId="1076"/>
          <ac:spMkLst>
            <pc:docMk/>
            <pc:sldMk cId="0" sldId="280"/>
            <ac:spMk id="3468" creationId="{00000000-0000-0000-0000-000000000000}"/>
          </ac:spMkLst>
        </pc:spChg>
        <pc:picChg chg="mod">
          <ac:chgData name="Nisha Martis (x2021fom)" userId="S::x2021fom@stfx.ca::a4301c1d-8906-4b20-a6e8-208453dae48c" providerId="AD" clId="Web-{F0DEB630-8D08-4FED-87D5-290B1D110E12}" dt="2022-03-28T01:51:00.613" v="3" actId="1076"/>
          <ac:picMkLst>
            <pc:docMk/>
            <pc:sldMk cId="0" sldId="280"/>
            <ac:picMk id="2" creationId="{142DDC4D-54D0-69A8-1206-A052301D4F52}"/>
          </ac:picMkLst>
        </pc:picChg>
      </pc:sldChg>
      <pc:sldChg chg="modSp">
        <pc:chgData name="Nisha Martis (x2021fom)" userId="S::x2021fom@stfx.ca::a4301c1d-8906-4b20-a6e8-208453dae48c" providerId="AD" clId="Web-{F0DEB630-8D08-4FED-87D5-290B1D110E12}" dt="2022-03-28T01:53:24.661" v="18" actId="1076"/>
        <pc:sldMkLst>
          <pc:docMk/>
          <pc:sldMk cId="0" sldId="281"/>
        </pc:sldMkLst>
        <pc:spChg chg="mod">
          <ac:chgData name="Nisha Martis (x2021fom)" userId="S::x2021fom@stfx.ca::a4301c1d-8906-4b20-a6e8-208453dae48c" providerId="AD" clId="Web-{F0DEB630-8D08-4FED-87D5-290B1D110E12}" dt="2022-03-28T01:53:21.301" v="17" actId="1076"/>
          <ac:spMkLst>
            <pc:docMk/>
            <pc:sldMk cId="0" sldId="281"/>
            <ac:spMk id="2" creationId="{5A1B4850-9674-A7AB-D933-8C58ABF334F3}"/>
          </ac:spMkLst>
        </pc:spChg>
        <pc:spChg chg="mod">
          <ac:chgData name="Nisha Martis (x2021fom)" userId="S::x2021fom@stfx.ca::a4301c1d-8906-4b20-a6e8-208453dae48c" providerId="AD" clId="Web-{F0DEB630-8D08-4FED-87D5-290B1D110E12}" dt="2022-03-28T01:53:11.770" v="16" actId="1076"/>
          <ac:spMkLst>
            <pc:docMk/>
            <pc:sldMk cId="0" sldId="281"/>
            <ac:spMk id="4" creationId="{460C1395-C351-2316-266A-C59DFA360DBB}"/>
          </ac:spMkLst>
        </pc:spChg>
        <pc:spChg chg="mod">
          <ac:chgData name="Nisha Martis (x2021fom)" userId="S::x2021fom@stfx.ca::a4301c1d-8906-4b20-a6e8-208453dae48c" providerId="AD" clId="Web-{F0DEB630-8D08-4FED-87D5-290B1D110E12}" dt="2022-03-28T01:53:24.661" v="18" actId="1076"/>
          <ac:spMkLst>
            <pc:docMk/>
            <pc:sldMk cId="0" sldId="281"/>
            <ac:spMk id="3492" creationId="{00000000-0000-0000-0000-000000000000}"/>
          </ac:spMkLst>
        </pc:spChg>
      </pc:sldChg>
      <pc:sldChg chg="modSp">
        <pc:chgData name="Nisha Martis (x2021fom)" userId="S::x2021fom@stfx.ca::a4301c1d-8906-4b20-a6e8-208453dae48c" providerId="AD" clId="Web-{F0DEB630-8D08-4FED-87D5-290B1D110E12}" dt="2022-03-28T01:52:54.739" v="15" actId="1076"/>
        <pc:sldMkLst>
          <pc:docMk/>
          <pc:sldMk cId="0" sldId="282"/>
        </pc:sldMkLst>
        <pc:spChg chg="mod">
          <ac:chgData name="Nisha Martis (x2021fom)" userId="S::x2021fom@stfx.ca::a4301c1d-8906-4b20-a6e8-208453dae48c" providerId="AD" clId="Web-{F0DEB630-8D08-4FED-87D5-290B1D110E12}" dt="2022-03-28T01:52:50.442" v="14" actId="1076"/>
          <ac:spMkLst>
            <pc:docMk/>
            <pc:sldMk cId="0" sldId="282"/>
            <ac:spMk id="14" creationId="{F019AD18-6630-01B3-0404-9D7F5DCCC571}"/>
          </ac:spMkLst>
        </pc:spChg>
        <pc:spChg chg="mod">
          <ac:chgData name="Nisha Martis (x2021fom)" userId="S::x2021fom@stfx.ca::a4301c1d-8906-4b20-a6e8-208453dae48c" providerId="AD" clId="Web-{F0DEB630-8D08-4FED-87D5-290B1D110E12}" dt="2022-03-28T01:52:54.739" v="15" actId="1076"/>
          <ac:spMkLst>
            <pc:docMk/>
            <pc:sldMk cId="0" sldId="282"/>
            <ac:spMk id="3498" creationId="{00000000-0000-0000-0000-000000000000}"/>
          </ac:spMkLst>
        </pc:spChg>
      </pc:sldChg>
      <pc:sldChg chg="delSp modSp add">
        <pc:chgData name="Nisha Martis (x2021fom)" userId="S::x2021fom@stfx.ca::a4301c1d-8906-4b20-a6e8-208453dae48c" providerId="AD" clId="Web-{F0DEB630-8D08-4FED-87D5-290B1D110E12}" dt="2022-03-28T02:30:14.081" v="370" actId="20577"/>
        <pc:sldMkLst>
          <pc:docMk/>
          <pc:sldMk cId="2084086942" sldId="305"/>
        </pc:sldMkLst>
        <pc:spChg chg="mod">
          <ac:chgData name="Nisha Martis (x2021fom)" userId="S::x2021fom@stfx.ca::a4301c1d-8906-4b20-a6e8-208453dae48c" providerId="AD" clId="Web-{F0DEB630-8D08-4FED-87D5-290B1D110E12}" dt="2022-03-28T02:30:14.081" v="370" actId="20577"/>
          <ac:spMkLst>
            <pc:docMk/>
            <pc:sldMk cId="2084086942" sldId="305"/>
            <ac:spMk id="2" creationId="{5A1B4850-9674-A7AB-D933-8C58ABF334F3}"/>
          </ac:spMkLst>
        </pc:spChg>
        <pc:spChg chg="del">
          <ac:chgData name="Nisha Martis (x2021fom)" userId="S::x2021fom@stfx.ca::a4301c1d-8906-4b20-a6e8-208453dae48c" providerId="AD" clId="Web-{F0DEB630-8D08-4FED-87D5-290B1D110E12}" dt="2022-03-28T02:01:49.039" v="24"/>
          <ac:spMkLst>
            <pc:docMk/>
            <pc:sldMk cId="2084086942" sldId="305"/>
            <ac:spMk id="4" creationId="{460C1395-C351-2316-266A-C59DFA360DBB}"/>
          </ac:spMkLst>
        </pc:spChg>
        <pc:spChg chg="mod">
          <ac:chgData name="Nisha Martis (x2021fom)" userId="S::x2021fom@stfx.ca::a4301c1d-8906-4b20-a6e8-208453dae48c" providerId="AD" clId="Web-{F0DEB630-8D08-4FED-87D5-290B1D110E12}" dt="2022-03-28T02:01:45.023" v="23" actId="20577"/>
          <ac:spMkLst>
            <pc:docMk/>
            <pc:sldMk cId="2084086942" sldId="305"/>
            <ac:spMk id="3492" creationId="{00000000-0000-0000-0000-000000000000}"/>
          </ac:spMkLst>
        </pc:spChg>
      </pc:sldChg>
      <pc:sldChg chg="modSp add ord">
        <pc:chgData name="Nisha Martis (x2021fom)" userId="S::x2021fom@stfx.ca::a4301c1d-8906-4b20-a6e8-208453dae48c" providerId="AD" clId="Web-{F0DEB630-8D08-4FED-87D5-290B1D110E12}" dt="2022-03-28T02:45:55.930" v="649" actId="20577"/>
        <pc:sldMkLst>
          <pc:docMk/>
          <pc:sldMk cId="1970249057" sldId="306"/>
        </pc:sldMkLst>
        <pc:spChg chg="mod">
          <ac:chgData name="Nisha Martis (x2021fom)" userId="S::x2021fom@stfx.ca::a4301c1d-8906-4b20-a6e8-208453dae48c" providerId="AD" clId="Web-{F0DEB630-8D08-4FED-87D5-290B1D110E12}" dt="2022-03-28T02:45:55.930" v="649" actId="20577"/>
          <ac:spMkLst>
            <pc:docMk/>
            <pc:sldMk cId="1970249057" sldId="306"/>
            <ac:spMk id="2" creationId="{5A1B4850-9674-A7AB-D933-8C58ABF334F3}"/>
          </ac:spMkLst>
        </pc:spChg>
        <pc:spChg chg="mod">
          <ac:chgData name="Nisha Martis (x2021fom)" userId="S::x2021fom@stfx.ca::a4301c1d-8906-4b20-a6e8-208453dae48c" providerId="AD" clId="Web-{F0DEB630-8D08-4FED-87D5-290B1D110E12}" dt="2022-03-28T02:33:59.316" v="384" actId="20577"/>
          <ac:spMkLst>
            <pc:docMk/>
            <pc:sldMk cId="1970249057" sldId="306"/>
            <ac:spMk id="349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F018C-A857-4DF9-8D81-96823E864C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3775DECE-6246-4F58-B793-EA8B14477E89}">
      <dgm:prSet phldrT="[Text]"/>
      <dgm:spPr/>
      <dgm:t>
        <a:bodyPr/>
        <a:lstStyle/>
        <a:p>
          <a:r>
            <a:rPr lang="en-CA">
              <a:latin typeface="Barlow Semi Condensed"/>
            </a:rPr>
            <a:t>Data Objects</a:t>
          </a:r>
        </a:p>
      </dgm:t>
    </dgm:pt>
    <dgm:pt modelId="{2D2342A0-AC74-4640-985D-82639E637C2F}" type="parTrans" cxnId="{4A2C5451-D61C-4200-80F8-CD8AE10B8B1E}">
      <dgm:prSet/>
      <dgm:spPr/>
      <dgm:t>
        <a:bodyPr/>
        <a:lstStyle/>
        <a:p>
          <a:endParaRPr lang="en-CA"/>
        </a:p>
      </dgm:t>
    </dgm:pt>
    <dgm:pt modelId="{BD200ED8-2DE9-4E8D-A3F7-51AFF5AEC2A4}" type="sibTrans" cxnId="{4A2C5451-D61C-4200-80F8-CD8AE10B8B1E}">
      <dgm:prSet/>
      <dgm:spPr/>
      <dgm:t>
        <a:bodyPr/>
        <a:lstStyle/>
        <a:p>
          <a:endParaRPr lang="en-CA"/>
        </a:p>
      </dgm:t>
    </dgm:pt>
    <dgm:pt modelId="{302F7EB4-5AA9-4D5F-B2DB-896EF5A02ED7}">
      <dgm:prSet phldrT="[Text]"/>
      <dgm:spPr/>
      <dgm:t>
        <a:bodyPr/>
        <a:lstStyle/>
        <a:p>
          <a:r>
            <a:rPr lang="en-CA">
              <a:latin typeface="Barlow Semi Condensed"/>
            </a:rPr>
            <a:t>Simple Objects</a:t>
          </a:r>
        </a:p>
      </dgm:t>
    </dgm:pt>
    <dgm:pt modelId="{E11A2445-87BD-453A-B35D-C79DB00E5F06}" type="parTrans" cxnId="{52A4525E-85B8-4EC7-BBA1-8DCB061A255B}">
      <dgm:prSet/>
      <dgm:spPr/>
      <dgm:t>
        <a:bodyPr/>
        <a:lstStyle/>
        <a:p>
          <a:endParaRPr lang="en-CA"/>
        </a:p>
      </dgm:t>
    </dgm:pt>
    <dgm:pt modelId="{4D25BFC0-2FD2-488A-A3F4-3C382A2DBA06}" type="sibTrans" cxnId="{52A4525E-85B8-4EC7-BBA1-8DCB061A255B}">
      <dgm:prSet/>
      <dgm:spPr/>
      <dgm:t>
        <a:bodyPr/>
        <a:lstStyle/>
        <a:p>
          <a:endParaRPr lang="en-CA"/>
        </a:p>
      </dgm:t>
    </dgm:pt>
    <dgm:pt modelId="{E2D0AC63-AEB2-4CD8-88FE-75D0F07E1E3B}">
      <dgm:prSet phldrT="[Text]"/>
      <dgm:spPr/>
      <dgm:t>
        <a:bodyPr/>
        <a:lstStyle/>
        <a:p>
          <a:r>
            <a:rPr lang="en-CA">
              <a:latin typeface="Barlow Semi Condensed"/>
            </a:rPr>
            <a:t>Constants</a:t>
          </a:r>
        </a:p>
      </dgm:t>
    </dgm:pt>
    <dgm:pt modelId="{AE601850-9EEB-44D2-9C03-84E4428C7BDB}" type="parTrans" cxnId="{3D2139CF-57A7-4868-8BE5-F55FFFC7796B}">
      <dgm:prSet/>
      <dgm:spPr/>
      <dgm:t>
        <a:bodyPr/>
        <a:lstStyle/>
        <a:p>
          <a:endParaRPr lang="en-CA"/>
        </a:p>
      </dgm:t>
    </dgm:pt>
    <dgm:pt modelId="{073829E7-90DD-4D4F-9F85-883F0B1FCAE8}" type="sibTrans" cxnId="{3D2139CF-57A7-4868-8BE5-F55FFFC7796B}">
      <dgm:prSet/>
      <dgm:spPr/>
      <dgm:t>
        <a:bodyPr/>
        <a:lstStyle/>
        <a:p>
          <a:endParaRPr lang="en-CA"/>
        </a:p>
      </dgm:t>
    </dgm:pt>
    <dgm:pt modelId="{A42CBEFD-656F-4FB8-A8AF-FBE17EC1BAFF}">
      <dgm:prSet phldrT="[Text]"/>
      <dgm:spPr/>
      <dgm:t>
        <a:bodyPr/>
        <a:lstStyle/>
        <a:p>
          <a:r>
            <a:rPr lang="en-CA">
              <a:latin typeface="Barlow Semi Condensed"/>
            </a:rPr>
            <a:t>Structures</a:t>
          </a:r>
        </a:p>
      </dgm:t>
    </dgm:pt>
    <dgm:pt modelId="{E9B495FA-24C0-4586-840C-D4058578F5CA}" type="parTrans" cxnId="{CD1CE8E5-563E-4861-A9FE-C91992B863C7}">
      <dgm:prSet/>
      <dgm:spPr/>
      <dgm:t>
        <a:bodyPr/>
        <a:lstStyle/>
        <a:p>
          <a:endParaRPr lang="en-CA"/>
        </a:p>
      </dgm:t>
    </dgm:pt>
    <dgm:pt modelId="{6F9A8D00-1AE4-493C-AE18-C3913CDED12D}" type="sibTrans" cxnId="{CD1CE8E5-563E-4861-A9FE-C91992B863C7}">
      <dgm:prSet/>
      <dgm:spPr/>
      <dgm:t>
        <a:bodyPr/>
        <a:lstStyle/>
        <a:p>
          <a:endParaRPr lang="en-CA"/>
        </a:p>
      </dgm:t>
    </dgm:pt>
    <dgm:pt modelId="{6052D5FF-A2B5-4EA8-85D7-9EEFFAB5ACCA}">
      <dgm:prSet phldrT="[Text]"/>
      <dgm:spPr/>
      <dgm:t>
        <a:bodyPr/>
        <a:lstStyle/>
        <a:p>
          <a:r>
            <a:rPr lang="en-CA">
              <a:latin typeface="Barlow Semi Condensed"/>
            </a:rPr>
            <a:t>Variables</a:t>
          </a:r>
        </a:p>
      </dgm:t>
    </dgm:pt>
    <dgm:pt modelId="{A6535B58-40D8-408E-983B-E0AE508DE689}" type="parTrans" cxnId="{6974AF43-9134-41A0-A50F-73DA38B459AF}">
      <dgm:prSet/>
      <dgm:spPr/>
      <dgm:t>
        <a:bodyPr/>
        <a:lstStyle/>
        <a:p>
          <a:endParaRPr lang="en-CA"/>
        </a:p>
      </dgm:t>
    </dgm:pt>
    <dgm:pt modelId="{B6E7C0E9-7761-4047-AF9A-564B026ED955}" type="sibTrans" cxnId="{6974AF43-9134-41A0-A50F-73DA38B459AF}">
      <dgm:prSet/>
      <dgm:spPr/>
      <dgm:t>
        <a:bodyPr/>
        <a:lstStyle/>
        <a:p>
          <a:endParaRPr lang="en-CA"/>
        </a:p>
      </dgm:t>
    </dgm:pt>
    <dgm:pt modelId="{743B63CB-0117-4425-B717-3FA0D96F32DE}">
      <dgm:prSet/>
      <dgm:spPr/>
      <dgm:t>
        <a:bodyPr/>
        <a:lstStyle/>
        <a:p>
          <a:r>
            <a:rPr lang="en-CA">
              <a:latin typeface="Barlow Semi Condensed"/>
            </a:rPr>
            <a:t>Atoms</a:t>
          </a:r>
        </a:p>
      </dgm:t>
    </dgm:pt>
    <dgm:pt modelId="{C2765B5A-CFC6-4535-AAC7-B37C45D18570}" type="parTrans" cxnId="{C5AA136F-42A2-4307-8D0C-382E96DF313F}">
      <dgm:prSet/>
      <dgm:spPr/>
      <dgm:t>
        <a:bodyPr/>
        <a:lstStyle/>
        <a:p>
          <a:endParaRPr lang="en-CA"/>
        </a:p>
      </dgm:t>
    </dgm:pt>
    <dgm:pt modelId="{DFF439D2-A2B6-4638-BB79-A2439C6EDC49}" type="sibTrans" cxnId="{C5AA136F-42A2-4307-8D0C-382E96DF313F}">
      <dgm:prSet/>
      <dgm:spPr/>
      <dgm:t>
        <a:bodyPr/>
        <a:lstStyle/>
        <a:p>
          <a:endParaRPr lang="en-CA"/>
        </a:p>
      </dgm:t>
    </dgm:pt>
    <dgm:pt modelId="{9047426A-5D4B-4918-B55F-CDD376393A6A}">
      <dgm:prSet/>
      <dgm:spPr/>
      <dgm:t>
        <a:bodyPr/>
        <a:lstStyle/>
        <a:p>
          <a:r>
            <a:rPr lang="en-CA">
              <a:latin typeface="Barlow Semi Condensed"/>
            </a:rPr>
            <a:t>Numbers</a:t>
          </a:r>
        </a:p>
      </dgm:t>
    </dgm:pt>
    <dgm:pt modelId="{0D3D06F7-1CBB-46E7-B1FB-75B62A52A267}" type="parTrans" cxnId="{CAB9E539-AB31-463A-A466-FDF2D154C3C0}">
      <dgm:prSet/>
      <dgm:spPr/>
      <dgm:t>
        <a:bodyPr/>
        <a:lstStyle/>
        <a:p>
          <a:endParaRPr lang="en-CA"/>
        </a:p>
      </dgm:t>
    </dgm:pt>
    <dgm:pt modelId="{DB10E2DC-1CC6-4852-A3CE-5470AF3A102B}" type="sibTrans" cxnId="{CAB9E539-AB31-463A-A466-FDF2D154C3C0}">
      <dgm:prSet/>
      <dgm:spPr/>
      <dgm:t>
        <a:bodyPr/>
        <a:lstStyle/>
        <a:p>
          <a:endParaRPr lang="en-CA"/>
        </a:p>
      </dgm:t>
    </dgm:pt>
    <dgm:pt modelId="{A19CDD53-57D1-4C64-8C30-94A639BFC8FE}" type="pres">
      <dgm:prSet presAssocID="{A8CF018C-A857-4DF9-8D81-96823E864C87}" presName="hierChild1" presStyleCnt="0">
        <dgm:presLayoutVars>
          <dgm:chPref val="1"/>
          <dgm:dir/>
          <dgm:animOne val="branch"/>
          <dgm:animLvl val="lvl"/>
          <dgm:resizeHandles/>
        </dgm:presLayoutVars>
      </dgm:prSet>
      <dgm:spPr/>
    </dgm:pt>
    <dgm:pt modelId="{9677326F-5A5C-4A68-AD25-EDAEDF0BBA38}" type="pres">
      <dgm:prSet presAssocID="{3775DECE-6246-4F58-B793-EA8B14477E89}" presName="hierRoot1" presStyleCnt="0"/>
      <dgm:spPr/>
    </dgm:pt>
    <dgm:pt modelId="{90261727-06A3-4B9F-9896-02988B04D9DD}" type="pres">
      <dgm:prSet presAssocID="{3775DECE-6246-4F58-B793-EA8B14477E89}" presName="composite" presStyleCnt="0"/>
      <dgm:spPr/>
    </dgm:pt>
    <dgm:pt modelId="{DF37A02F-3141-4D34-9904-13EEE4862239}" type="pres">
      <dgm:prSet presAssocID="{3775DECE-6246-4F58-B793-EA8B14477E89}" presName="background" presStyleLbl="node0" presStyleIdx="0" presStyleCnt="1"/>
      <dgm:spPr/>
    </dgm:pt>
    <dgm:pt modelId="{C8A37E53-308C-4578-AB07-83538571F5E8}" type="pres">
      <dgm:prSet presAssocID="{3775DECE-6246-4F58-B793-EA8B14477E89}" presName="text" presStyleLbl="fgAcc0" presStyleIdx="0" presStyleCnt="1">
        <dgm:presLayoutVars>
          <dgm:chPref val="3"/>
        </dgm:presLayoutVars>
      </dgm:prSet>
      <dgm:spPr/>
    </dgm:pt>
    <dgm:pt modelId="{ABDF941C-7043-4C15-A0FC-0ABFF2486D53}" type="pres">
      <dgm:prSet presAssocID="{3775DECE-6246-4F58-B793-EA8B14477E89}" presName="hierChild2" presStyleCnt="0"/>
      <dgm:spPr/>
    </dgm:pt>
    <dgm:pt modelId="{271F3503-C215-4761-AEF4-86F956A85589}" type="pres">
      <dgm:prSet presAssocID="{E11A2445-87BD-453A-B35D-C79DB00E5F06}" presName="Name10" presStyleLbl="parChTrans1D2" presStyleIdx="0" presStyleCnt="2"/>
      <dgm:spPr/>
    </dgm:pt>
    <dgm:pt modelId="{0CB0C519-4479-4FCD-B3A5-950E3E0990D3}" type="pres">
      <dgm:prSet presAssocID="{302F7EB4-5AA9-4D5F-B2DB-896EF5A02ED7}" presName="hierRoot2" presStyleCnt="0"/>
      <dgm:spPr/>
    </dgm:pt>
    <dgm:pt modelId="{DC326513-725C-4985-887B-1B2B0EEE8F63}" type="pres">
      <dgm:prSet presAssocID="{302F7EB4-5AA9-4D5F-B2DB-896EF5A02ED7}" presName="composite2" presStyleCnt="0"/>
      <dgm:spPr/>
    </dgm:pt>
    <dgm:pt modelId="{1C3EA917-D0A4-46B9-AB82-28C6865EBC51}" type="pres">
      <dgm:prSet presAssocID="{302F7EB4-5AA9-4D5F-B2DB-896EF5A02ED7}" presName="background2" presStyleLbl="node2" presStyleIdx="0" presStyleCnt="2"/>
      <dgm:spPr/>
    </dgm:pt>
    <dgm:pt modelId="{86DF24AD-24B6-4A17-ACD3-304E8F0ACAE3}" type="pres">
      <dgm:prSet presAssocID="{302F7EB4-5AA9-4D5F-B2DB-896EF5A02ED7}" presName="text2" presStyleLbl="fgAcc2" presStyleIdx="0" presStyleCnt="2">
        <dgm:presLayoutVars>
          <dgm:chPref val="3"/>
        </dgm:presLayoutVars>
      </dgm:prSet>
      <dgm:spPr/>
    </dgm:pt>
    <dgm:pt modelId="{7EAF9E95-C3EC-46AF-A31E-CBD5C7971349}" type="pres">
      <dgm:prSet presAssocID="{302F7EB4-5AA9-4D5F-B2DB-896EF5A02ED7}" presName="hierChild3" presStyleCnt="0"/>
      <dgm:spPr/>
    </dgm:pt>
    <dgm:pt modelId="{DA66DF8A-EA29-47A0-92AE-0C843DE610E4}" type="pres">
      <dgm:prSet presAssocID="{AE601850-9EEB-44D2-9C03-84E4428C7BDB}" presName="Name17" presStyleLbl="parChTrans1D3" presStyleIdx="0" presStyleCnt="2"/>
      <dgm:spPr/>
    </dgm:pt>
    <dgm:pt modelId="{9E063887-C3F5-4C9C-ADC4-1C517ABE1F79}" type="pres">
      <dgm:prSet presAssocID="{E2D0AC63-AEB2-4CD8-88FE-75D0F07E1E3B}" presName="hierRoot3" presStyleCnt="0"/>
      <dgm:spPr/>
    </dgm:pt>
    <dgm:pt modelId="{45C8B124-A969-43A4-BE98-E08EF35C7062}" type="pres">
      <dgm:prSet presAssocID="{E2D0AC63-AEB2-4CD8-88FE-75D0F07E1E3B}" presName="composite3" presStyleCnt="0"/>
      <dgm:spPr/>
    </dgm:pt>
    <dgm:pt modelId="{D9ACE7DD-C475-43DE-A669-642698197ACE}" type="pres">
      <dgm:prSet presAssocID="{E2D0AC63-AEB2-4CD8-88FE-75D0F07E1E3B}" presName="background3" presStyleLbl="node3" presStyleIdx="0" presStyleCnt="2"/>
      <dgm:spPr/>
    </dgm:pt>
    <dgm:pt modelId="{1BDF00E3-3265-477A-85DF-F972E54272A8}" type="pres">
      <dgm:prSet presAssocID="{E2D0AC63-AEB2-4CD8-88FE-75D0F07E1E3B}" presName="text3" presStyleLbl="fgAcc3" presStyleIdx="0" presStyleCnt="2">
        <dgm:presLayoutVars>
          <dgm:chPref val="3"/>
        </dgm:presLayoutVars>
      </dgm:prSet>
      <dgm:spPr/>
    </dgm:pt>
    <dgm:pt modelId="{287AC2A4-158E-463D-B658-6E4AC6D1DACB}" type="pres">
      <dgm:prSet presAssocID="{E2D0AC63-AEB2-4CD8-88FE-75D0F07E1E3B}" presName="hierChild4" presStyleCnt="0"/>
      <dgm:spPr/>
    </dgm:pt>
    <dgm:pt modelId="{DBD8462B-2ADC-477F-9CE8-C8AE89D929BB}" type="pres">
      <dgm:prSet presAssocID="{C2765B5A-CFC6-4535-AAC7-B37C45D18570}" presName="Name23" presStyleLbl="parChTrans1D4" presStyleIdx="0" presStyleCnt="2"/>
      <dgm:spPr/>
    </dgm:pt>
    <dgm:pt modelId="{AFC6478C-5766-4AF1-AAB3-BEDD555A7FA6}" type="pres">
      <dgm:prSet presAssocID="{743B63CB-0117-4425-B717-3FA0D96F32DE}" presName="hierRoot4" presStyleCnt="0"/>
      <dgm:spPr/>
    </dgm:pt>
    <dgm:pt modelId="{599D0DF2-9EAB-4CD5-AD5D-906FC6D2D7AC}" type="pres">
      <dgm:prSet presAssocID="{743B63CB-0117-4425-B717-3FA0D96F32DE}" presName="composite4" presStyleCnt="0"/>
      <dgm:spPr/>
    </dgm:pt>
    <dgm:pt modelId="{58A098D0-8095-47DF-9026-6B9F232CA8E3}" type="pres">
      <dgm:prSet presAssocID="{743B63CB-0117-4425-B717-3FA0D96F32DE}" presName="background4" presStyleLbl="node4" presStyleIdx="0" presStyleCnt="2"/>
      <dgm:spPr/>
    </dgm:pt>
    <dgm:pt modelId="{19C145CC-5C97-4B28-A6DB-70C82E37031A}" type="pres">
      <dgm:prSet presAssocID="{743B63CB-0117-4425-B717-3FA0D96F32DE}" presName="text4" presStyleLbl="fgAcc4" presStyleIdx="0" presStyleCnt="2">
        <dgm:presLayoutVars>
          <dgm:chPref val="3"/>
        </dgm:presLayoutVars>
      </dgm:prSet>
      <dgm:spPr/>
    </dgm:pt>
    <dgm:pt modelId="{0FE15BDD-2152-47FF-9D28-451F0B04C291}" type="pres">
      <dgm:prSet presAssocID="{743B63CB-0117-4425-B717-3FA0D96F32DE}" presName="hierChild5" presStyleCnt="0"/>
      <dgm:spPr/>
    </dgm:pt>
    <dgm:pt modelId="{8803144A-BF39-499F-A092-D27F5D73D0AE}" type="pres">
      <dgm:prSet presAssocID="{0D3D06F7-1CBB-46E7-B1FB-75B62A52A267}" presName="Name23" presStyleLbl="parChTrans1D4" presStyleIdx="1" presStyleCnt="2"/>
      <dgm:spPr/>
    </dgm:pt>
    <dgm:pt modelId="{44C53037-7BE1-49C7-8176-209ED46C704B}" type="pres">
      <dgm:prSet presAssocID="{9047426A-5D4B-4918-B55F-CDD376393A6A}" presName="hierRoot4" presStyleCnt="0"/>
      <dgm:spPr/>
    </dgm:pt>
    <dgm:pt modelId="{69701F3D-585E-4F18-8046-2779FF1F11C7}" type="pres">
      <dgm:prSet presAssocID="{9047426A-5D4B-4918-B55F-CDD376393A6A}" presName="composite4" presStyleCnt="0"/>
      <dgm:spPr/>
    </dgm:pt>
    <dgm:pt modelId="{C210C2D4-4291-4CF3-BBC2-BE8BE6E0A326}" type="pres">
      <dgm:prSet presAssocID="{9047426A-5D4B-4918-B55F-CDD376393A6A}" presName="background4" presStyleLbl="node4" presStyleIdx="1" presStyleCnt="2"/>
      <dgm:spPr/>
    </dgm:pt>
    <dgm:pt modelId="{5A00AACC-4387-4880-A6DF-AFC83BC1606C}" type="pres">
      <dgm:prSet presAssocID="{9047426A-5D4B-4918-B55F-CDD376393A6A}" presName="text4" presStyleLbl="fgAcc4" presStyleIdx="1" presStyleCnt="2">
        <dgm:presLayoutVars>
          <dgm:chPref val="3"/>
        </dgm:presLayoutVars>
      </dgm:prSet>
      <dgm:spPr/>
    </dgm:pt>
    <dgm:pt modelId="{97306CEE-0EBC-459C-A103-72FE1031D7CC}" type="pres">
      <dgm:prSet presAssocID="{9047426A-5D4B-4918-B55F-CDD376393A6A}" presName="hierChild5" presStyleCnt="0"/>
      <dgm:spPr/>
    </dgm:pt>
    <dgm:pt modelId="{70D0F30F-C034-4535-860D-068F53BD8195}" type="pres">
      <dgm:prSet presAssocID="{A6535B58-40D8-408E-983B-E0AE508DE689}" presName="Name17" presStyleLbl="parChTrans1D3" presStyleIdx="1" presStyleCnt="2"/>
      <dgm:spPr/>
    </dgm:pt>
    <dgm:pt modelId="{29DFB660-6814-495C-8BA7-1828C2C69EC6}" type="pres">
      <dgm:prSet presAssocID="{6052D5FF-A2B5-4EA8-85D7-9EEFFAB5ACCA}" presName="hierRoot3" presStyleCnt="0"/>
      <dgm:spPr/>
    </dgm:pt>
    <dgm:pt modelId="{C965C9F4-A5F0-490E-B8E5-F214ABC7D48C}" type="pres">
      <dgm:prSet presAssocID="{6052D5FF-A2B5-4EA8-85D7-9EEFFAB5ACCA}" presName="composite3" presStyleCnt="0"/>
      <dgm:spPr/>
    </dgm:pt>
    <dgm:pt modelId="{7787A4AC-DD7B-43AA-94B7-FBDC9DBC8571}" type="pres">
      <dgm:prSet presAssocID="{6052D5FF-A2B5-4EA8-85D7-9EEFFAB5ACCA}" presName="background3" presStyleLbl="node3" presStyleIdx="1" presStyleCnt="2"/>
      <dgm:spPr/>
    </dgm:pt>
    <dgm:pt modelId="{AEA59CDF-2EB8-4434-B217-25BD4990C195}" type="pres">
      <dgm:prSet presAssocID="{6052D5FF-A2B5-4EA8-85D7-9EEFFAB5ACCA}" presName="text3" presStyleLbl="fgAcc3" presStyleIdx="1" presStyleCnt="2">
        <dgm:presLayoutVars>
          <dgm:chPref val="3"/>
        </dgm:presLayoutVars>
      </dgm:prSet>
      <dgm:spPr/>
    </dgm:pt>
    <dgm:pt modelId="{6C6C6E87-84FD-4900-A656-C4A82194AC88}" type="pres">
      <dgm:prSet presAssocID="{6052D5FF-A2B5-4EA8-85D7-9EEFFAB5ACCA}" presName="hierChild4" presStyleCnt="0"/>
      <dgm:spPr/>
    </dgm:pt>
    <dgm:pt modelId="{70FB1265-37E2-49FE-A950-A2D31E53AC41}" type="pres">
      <dgm:prSet presAssocID="{E9B495FA-24C0-4586-840C-D4058578F5CA}" presName="Name10" presStyleLbl="parChTrans1D2" presStyleIdx="1" presStyleCnt="2"/>
      <dgm:spPr/>
    </dgm:pt>
    <dgm:pt modelId="{33ECA570-7528-4A03-ADC9-9B79E27C22E7}" type="pres">
      <dgm:prSet presAssocID="{A42CBEFD-656F-4FB8-A8AF-FBE17EC1BAFF}" presName="hierRoot2" presStyleCnt="0"/>
      <dgm:spPr/>
    </dgm:pt>
    <dgm:pt modelId="{7FDC44D5-AD2C-45A2-AEF0-E620AE18B0B9}" type="pres">
      <dgm:prSet presAssocID="{A42CBEFD-656F-4FB8-A8AF-FBE17EC1BAFF}" presName="composite2" presStyleCnt="0"/>
      <dgm:spPr/>
    </dgm:pt>
    <dgm:pt modelId="{9F64F045-060C-437E-B5BA-82B40FC10C97}" type="pres">
      <dgm:prSet presAssocID="{A42CBEFD-656F-4FB8-A8AF-FBE17EC1BAFF}" presName="background2" presStyleLbl="node2" presStyleIdx="1" presStyleCnt="2"/>
      <dgm:spPr/>
    </dgm:pt>
    <dgm:pt modelId="{DC83D5D7-8FA5-4230-9669-FF0C15FB6328}" type="pres">
      <dgm:prSet presAssocID="{A42CBEFD-656F-4FB8-A8AF-FBE17EC1BAFF}" presName="text2" presStyleLbl="fgAcc2" presStyleIdx="1" presStyleCnt="2">
        <dgm:presLayoutVars>
          <dgm:chPref val="3"/>
        </dgm:presLayoutVars>
      </dgm:prSet>
      <dgm:spPr/>
    </dgm:pt>
    <dgm:pt modelId="{A257A762-9F0B-423E-9A42-772975451136}" type="pres">
      <dgm:prSet presAssocID="{A42CBEFD-656F-4FB8-A8AF-FBE17EC1BAFF}" presName="hierChild3" presStyleCnt="0"/>
      <dgm:spPr/>
    </dgm:pt>
  </dgm:ptLst>
  <dgm:cxnLst>
    <dgm:cxn modelId="{885C9029-53EB-4979-A1A7-4270A49E0187}" type="presOf" srcId="{E11A2445-87BD-453A-B35D-C79DB00E5F06}" destId="{271F3503-C215-4761-AEF4-86F956A85589}" srcOrd="0" destOrd="0" presId="urn:microsoft.com/office/officeart/2005/8/layout/hierarchy1"/>
    <dgm:cxn modelId="{2031E034-5BD6-49B0-8891-FB07189AC60A}" type="presOf" srcId="{E2D0AC63-AEB2-4CD8-88FE-75D0F07E1E3B}" destId="{1BDF00E3-3265-477A-85DF-F972E54272A8}" srcOrd="0" destOrd="0" presId="urn:microsoft.com/office/officeart/2005/8/layout/hierarchy1"/>
    <dgm:cxn modelId="{CAB9E539-AB31-463A-A466-FDF2D154C3C0}" srcId="{E2D0AC63-AEB2-4CD8-88FE-75D0F07E1E3B}" destId="{9047426A-5D4B-4918-B55F-CDD376393A6A}" srcOrd="1" destOrd="0" parTransId="{0D3D06F7-1CBB-46E7-B1FB-75B62A52A267}" sibTransId="{DB10E2DC-1CC6-4852-A3CE-5470AF3A102B}"/>
    <dgm:cxn modelId="{13D0193F-D8B3-47F4-94A0-117C52310F58}" type="presOf" srcId="{C2765B5A-CFC6-4535-AAC7-B37C45D18570}" destId="{DBD8462B-2ADC-477F-9CE8-C8AE89D929BB}" srcOrd="0" destOrd="0" presId="urn:microsoft.com/office/officeart/2005/8/layout/hierarchy1"/>
    <dgm:cxn modelId="{4F1A985D-0DCA-4C29-B269-8BDFAEC06F0B}" type="presOf" srcId="{A42CBEFD-656F-4FB8-A8AF-FBE17EC1BAFF}" destId="{DC83D5D7-8FA5-4230-9669-FF0C15FB6328}" srcOrd="0" destOrd="0" presId="urn:microsoft.com/office/officeart/2005/8/layout/hierarchy1"/>
    <dgm:cxn modelId="{52A4525E-85B8-4EC7-BBA1-8DCB061A255B}" srcId="{3775DECE-6246-4F58-B793-EA8B14477E89}" destId="{302F7EB4-5AA9-4D5F-B2DB-896EF5A02ED7}" srcOrd="0" destOrd="0" parTransId="{E11A2445-87BD-453A-B35D-C79DB00E5F06}" sibTransId="{4D25BFC0-2FD2-488A-A3F4-3C382A2DBA06}"/>
    <dgm:cxn modelId="{D357CE5E-46AD-4E90-9749-502CCE911B69}" type="presOf" srcId="{743B63CB-0117-4425-B717-3FA0D96F32DE}" destId="{19C145CC-5C97-4B28-A6DB-70C82E37031A}" srcOrd="0" destOrd="0" presId="urn:microsoft.com/office/officeart/2005/8/layout/hierarchy1"/>
    <dgm:cxn modelId="{6974AF43-9134-41A0-A50F-73DA38B459AF}" srcId="{302F7EB4-5AA9-4D5F-B2DB-896EF5A02ED7}" destId="{6052D5FF-A2B5-4EA8-85D7-9EEFFAB5ACCA}" srcOrd="1" destOrd="0" parTransId="{A6535B58-40D8-408E-983B-E0AE508DE689}" sibTransId="{B6E7C0E9-7761-4047-AF9A-564B026ED955}"/>
    <dgm:cxn modelId="{F1AA0F4A-6F55-4E22-880A-7978286E2E5A}" type="presOf" srcId="{A8CF018C-A857-4DF9-8D81-96823E864C87}" destId="{A19CDD53-57D1-4C64-8C30-94A639BFC8FE}" srcOrd="0" destOrd="0" presId="urn:microsoft.com/office/officeart/2005/8/layout/hierarchy1"/>
    <dgm:cxn modelId="{C5AA136F-42A2-4307-8D0C-382E96DF313F}" srcId="{E2D0AC63-AEB2-4CD8-88FE-75D0F07E1E3B}" destId="{743B63CB-0117-4425-B717-3FA0D96F32DE}" srcOrd="0" destOrd="0" parTransId="{C2765B5A-CFC6-4535-AAC7-B37C45D18570}" sibTransId="{DFF439D2-A2B6-4638-BB79-A2439C6EDC49}"/>
    <dgm:cxn modelId="{F708776F-BE13-4761-AA14-D088ED8CEF10}" type="presOf" srcId="{302F7EB4-5AA9-4D5F-B2DB-896EF5A02ED7}" destId="{86DF24AD-24B6-4A17-ACD3-304E8F0ACAE3}" srcOrd="0" destOrd="0" presId="urn:microsoft.com/office/officeart/2005/8/layout/hierarchy1"/>
    <dgm:cxn modelId="{4A2C5451-D61C-4200-80F8-CD8AE10B8B1E}" srcId="{A8CF018C-A857-4DF9-8D81-96823E864C87}" destId="{3775DECE-6246-4F58-B793-EA8B14477E89}" srcOrd="0" destOrd="0" parTransId="{2D2342A0-AC74-4640-985D-82639E637C2F}" sibTransId="{BD200ED8-2DE9-4E8D-A3F7-51AFF5AEC2A4}"/>
    <dgm:cxn modelId="{E334E781-892F-4E56-8659-4D13D9BCBDF2}" type="presOf" srcId="{A6535B58-40D8-408E-983B-E0AE508DE689}" destId="{70D0F30F-C034-4535-860D-068F53BD8195}" srcOrd="0" destOrd="0" presId="urn:microsoft.com/office/officeart/2005/8/layout/hierarchy1"/>
    <dgm:cxn modelId="{59765891-1323-46A1-85DC-D8AACFA66FCE}" type="presOf" srcId="{0D3D06F7-1CBB-46E7-B1FB-75B62A52A267}" destId="{8803144A-BF39-499F-A092-D27F5D73D0AE}" srcOrd="0" destOrd="0" presId="urn:microsoft.com/office/officeart/2005/8/layout/hierarchy1"/>
    <dgm:cxn modelId="{6F600995-E662-4AB9-829D-C61C84F8B0CA}" type="presOf" srcId="{9047426A-5D4B-4918-B55F-CDD376393A6A}" destId="{5A00AACC-4387-4880-A6DF-AFC83BC1606C}" srcOrd="0" destOrd="0" presId="urn:microsoft.com/office/officeart/2005/8/layout/hierarchy1"/>
    <dgm:cxn modelId="{32CEAFAB-C226-45E4-A2D0-64CCF40BDD64}" type="presOf" srcId="{6052D5FF-A2B5-4EA8-85D7-9EEFFAB5ACCA}" destId="{AEA59CDF-2EB8-4434-B217-25BD4990C195}" srcOrd="0" destOrd="0" presId="urn:microsoft.com/office/officeart/2005/8/layout/hierarchy1"/>
    <dgm:cxn modelId="{3D2139CF-57A7-4868-8BE5-F55FFFC7796B}" srcId="{302F7EB4-5AA9-4D5F-B2DB-896EF5A02ED7}" destId="{E2D0AC63-AEB2-4CD8-88FE-75D0F07E1E3B}" srcOrd="0" destOrd="0" parTransId="{AE601850-9EEB-44D2-9C03-84E4428C7BDB}" sibTransId="{073829E7-90DD-4D4F-9F85-883F0B1FCAE8}"/>
    <dgm:cxn modelId="{A77140E2-12F7-43BF-9FF2-F0FF667D1014}" type="presOf" srcId="{3775DECE-6246-4F58-B793-EA8B14477E89}" destId="{C8A37E53-308C-4578-AB07-83538571F5E8}" srcOrd="0" destOrd="0" presId="urn:microsoft.com/office/officeart/2005/8/layout/hierarchy1"/>
    <dgm:cxn modelId="{CD1CE8E5-563E-4861-A9FE-C91992B863C7}" srcId="{3775DECE-6246-4F58-B793-EA8B14477E89}" destId="{A42CBEFD-656F-4FB8-A8AF-FBE17EC1BAFF}" srcOrd="1" destOrd="0" parTransId="{E9B495FA-24C0-4586-840C-D4058578F5CA}" sibTransId="{6F9A8D00-1AE4-493C-AE18-C3913CDED12D}"/>
    <dgm:cxn modelId="{10B01DF8-A27D-411C-B1FC-65BF47FF2AF3}" type="presOf" srcId="{AE601850-9EEB-44D2-9C03-84E4428C7BDB}" destId="{DA66DF8A-EA29-47A0-92AE-0C843DE610E4}" srcOrd="0" destOrd="0" presId="urn:microsoft.com/office/officeart/2005/8/layout/hierarchy1"/>
    <dgm:cxn modelId="{0A2858F9-09E1-4F71-A868-FC0BAD77C64F}" type="presOf" srcId="{E9B495FA-24C0-4586-840C-D4058578F5CA}" destId="{70FB1265-37E2-49FE-A950-A2D31E53AC41}" srcOrd="0" destOrd="0" presId="urn:microsoft.com/office/officeart/2005/8/layout/hierarchy1"/>
    <dgm:cxn modelId="{EBDE1DB3-EED2-4599-8F62-2864382E8810}" type="presParOf" srcId="{A19CDD53-57D1-4C64-8C30-94A639BFC8FE}" destId="{9677326F-5A5C-4A68-AD25-EDAEDF0BBA38}" srcOrd="0" destOrd="0" presId="urn:microsoft.com/office/officeart/2005/8/layout/hierarchy1"/>
    <dgm:cxn modelId="{BC62A832-0580-4DA1-8CBC-9004BE355796}" type="presParOf" srcId="{9677326F-5A5C-4A68-AD25-EDAEDF0BBA38}" destId="{90261727-06A3-4B9F-9896-02988B04D9DD}" srcOrd="0" destOrd="0" presId="urn:microsoft.com/office/officeart/2005/8/layout/hierarchy1"/>
    <dgm:cxn modelId="{94C352B2-5ED3-46CC-9404-E98BD4874CB9}" type="presParOf" srcId="{90261727-06A3-4B9F-9896-02988B04D9DD}" destId="{DF37A02F-3141-4D34-9904-13EEE4862239}" srcOrd="0" destOrd="0" presId="urn:microsoft.com/office/officeart/2005/8/layout/hierarchy1"/>
    <dgm:cxn modelId="{E4DB4499-FADF-40DA-B604-09B89DE2FD9E}" type="presParOf" srcId="{90261727-06A3-4B9F-9896-02988B04D9DD}" destId="{C8A37E53-308C-4578-AB07-83538571F5E8}" srcOrd="1" destOrd="0" presId="urn:microsoft.com/office/officeart/2005/8/layout/hierarchy1"/>
    <dgm:cxn modelId="{662AD1B1-F8EE-4617-801F-BC0C517488D6}" type="presParOf" srcId="{9677326F-5A5C-4A68-AD25-EDAEDF0BBA38}" destId="{ABDF941C-7043-4C15-A0FC-0ABFF2486D53}" srcOrd="1" destOrd="0" presId="urn:microsoft.com/office/officeart/2005/8/layout/hierarchy1"/>
    <dgm:cxn modelId="{04BD9E0B-3501-4C52-9062-645C3D7B37FF}" type="presParOf" srcId="{ABDF941C-7043-4C15-A0FC-0ABFF2486D53}" destId="{271F3503-C215-4761-AEF4-86F956A85589}" srcOrd="0" destOrd="0" presId="urn:microsoft.com/office/officeart/2005/8/layout/hierarchy1"/>
    <dgm:cxn modelId="{E64C9BB6-1D26-4118-A7BD-06D19DECEDA3}" type="presParOf" srcId="{ABDF941C-7043-4C15-A0FC-0ABFF2486D53}" destId="{0CB0C519-4479-4FCD-B3A5-950E3E0990D3}" srcOrd="1" destOrd="0" presId="urn:microsoft.com/office/officeart/2005/8/layout/hierarchy1"/>
    <dgm:cxn modelId="{2A822D77-86C7-4FBB-8559-F92716D58833}" type="presParOf" srcId="{0CB0C519-4479-4FCD-B3A5-950E3E0990D3}" destId="{DC326513-725C-4985-887B-1B2B0EEE8F63}" srcOrd="0" destOrd="0" presId="urn:microsoft.com/office/officeart/2005/8/layout/hierarchy1"/>
    <dgm:cxn modelId="{43A2A81F-8787-4782-9BB1-CAF396A63B8E}" type="presParOf" srcId="{DC326513-725C-4985-887B-1B2B0EEE8F63}" destId="{1C3EA917-D0A4-46B9-AB82-28C6865EBC51}" srcOrd="0" destOrd="0" presId="urn:microsoft.com/office/officeart/2005/8/layout/hierarchy1"/>
    <dgm:cxn modelId="{2F55C69E-6DD2-43B7-9B5A-47988F504CAD}" type="presParOf" srcId="{DC326513-725C-4985-887B-1B2B0EEE8F63}" destId="{86DF24AD-24B6-4A17-ACD3-304E8F0ACAE3}" srcOrd="1" destOrd="0" presId="urn:microsoft.com/office/officeart/2005/8/layout/hierarchy1"/>
    <dgm:cxn modelId="{59F493D7-7C0E-4A8A-B4A0-34ABDE1AD77D}" type="presParOf" srcId="{0CB0C519-4479-4FCD-B3A5-950E3E0990D3}" destId="{7EAF9E95-C3EC-46AF-A31E-CBD5C7971349}" srcOrd="1" destOrd="0" presId="urn:microsoft.com/office/officeart/2005/8/layout/hierarchy1"/>
    <dgm:cxn modelId="{E42D1E09-51BC-4D3F-8623-4D9FFD5BB1C6}" type="presParOf" srcId="{7EAF9E95-C3EC-46AF-A31E-CBD5C7971349}" destId="{DA66DF8A-EA29-47A0-92AE-0C843DE610E4}" srcOrd="0" destOrd="0" presId="urn:microsoft.com/office/officeart/2005/8/layout/hierarchy1"/>
    <dgm:cxn modelId="{87539366-A2FD-49E1-98C0-6028D8EA3B0E}" type="presParOf" srcId="{7EAF9E95-C3EC-46AF-A31E-CBD5C7971349}" destId="{9E063887-C3F5-4C9C-ADC4-1C517ABE1F79}" srcOrd="1" destOrd="0" presId="urn:microsoft.com/office/officeart/2005/8/layout/hierarchy1"/>
    <dgm:cxn modelId="{DCA9D79F-5293-4A43-814F-C2F0F99BFBFD}" type="presParOf" srcId="{9E063887-C3F5-4C9C-ADC4-1C517ABE1F79}" destId="{45C8B124-A969-43A4-BE98-E08EF35C7062}" srcOrd="0" destOrd="0" presId="urn:microsoft.com/office/officeart/2005/8/layout/hierarchy1"/>
    <dgm:cxn modelId="{74234F41-5280-4141-8525-37F24FB05CF3}" type="presParOf" srcId="{45C8B124-A969-43A4-BE98-E08EF35C7062}" destId="{D9ACE7DD-C475-43DE-A669-642698197ACE}" srcOrd="0" destOrd="0" presId="urn:microsoft.com/office/officeart/2005/8/layout/hierarchy1"/>
    <dgm:cxn modelId="{D9E11DC2-4239-41D4-AE45-056EFBBCF313}" type="presParOf" srcId="{45C8B124-A969-43A4-BE98-E08EF35C7062}" destId="{1BDF00E3-3265-477A-85DF-F972E54272A8}" srcOrd="1" destOrd="0" presId="urn:microsoft.com/office/officeart/2005/8/layout/hierarchy1"/>
    <dgm:cxn modelId="{E39EA6BA-72B9-45D0-B8EC-B46516283B11}" type="presParOf" srcId="{9E063887-C3F5-4C9C-ADC4-1C517ABE1F79}" destId="{287AC2A4-158E-463D-B658-6E4AC6D1DACB}" srcOrd="1" destOrd="0" presId="urn:microsoft.com/office/officeart/2005/8/layout/hierarchy1"/>
    <dgm:cxn modelId="{0BFEEC11-C67D-4498-A00F-34DD84F82746}" type="presParOf" srcId="{287AC2A4-158E-463D-B658-6E4AC6D1DACB}" destId="{DBD8462B-2ADC-477F-9CE8-C8AE89D929BB}" srcOrd="0" destOrd="0" presId="urn:microsoft.com/office/officeart/2005/8/layout/hierarchy1"/>
    <dgm:cxn modelId="{460E2FC8-62F4-41B9-B0C3-72266E04A773}" type="presParOf" srcId="{287AC2A4-158E-463D-B658-6E4AC6D1DACB}" destId="{AFC6478C-5766-4AF1-AAB3-BEDD555A7FA6}" srcOrd="1" destOrd="0" presId="urn:microsoft.com/office/officeart/2005/8/layout/hierarchy1"/>
    <dgm:cxn modelId="{C42637B4-CC46-4A61-B233-2343862A6D08}" type="presParOf" srcId="{AFC6478C-5766-4AF1-AAB3-BEDD555A7FA6}" destId="{599D0DF2-9EAB-4CD5-AD5D-906FC6D2D7AC}" srcOrd="0" destOrd="0" presId="urn:microsoft.com/office/officeart/2005/8/layout/hierarchy1"/>
    <dgm:cxn modelId="{53018FFE-3E57-4EB1-B242-E2DC6ED6AB54}" type="presParOf" srcId="{599D0DF2-9EAB-4CD5-AD5D-906FC6D2D7AC}" destId="{58A098D0-8095-47DF-9026-6B9F232CA8E3}" srcOrd="0" destOrd="0" presId="urn:microsoft.com/office/officeart/2005/8/layout/hierarchy1"/>
    <dgm:cxn modelId="{A5DF7AFD-B0A7-414D-85B9-68E1C213AF98}" type="presParOf" srcId="{599D0DF2-9EAB-4CD5-AD5D-906FC6D2D7AC}" destId="{19C145CC-5C97-4B28-A6DB-70C82E37031A}" srcOrd="1" destOrd="0" presId="urn:microsoft.com/office/officeart/2005/8/layout/hierarchy1"/>
    <dgm:cxn modelId="{ED5998D4-AA5F-40BD-9DED-0C6B233682BF}" type="presParOf" srcId="{AFC6478C-5766-4AF1-AAB3-BEDD555A7FA6}" destId="{0FE15BDD-2152-47FF-9D28-451F0B04C291}" srcOrd="1" destOrd="0" presId="urn:microsoft.com/office/officeart/2005/8/layout/hierarchy1"/>
    <dgm:cxn modelId="{EFE3609C-F0F1-4006-9846-CBD496B3BB3A}" type="presParOf" srcId="{287AC2A4-158E-463D-B658-6E4AC6D1DACB}" destId="{8803144A-BF39-499F-A092-D27F5D73D0AE}" srcOrd="2" destOrd="0" presId="urn:microsoft.com/office/officeart/2005/8/layout/hierarchy1"/>
    <dgm:cxn modelId="{2ADEAC1D-BBBF-483D-986D-3F71A60628EC}" type="presParOf" srcId="{287AC2A4-158E-463D-B658-6E4AC6D1DACB}" destId="{44C53037-7BE1-49C7-8176-209ED46C704B}" srcOrd="3" destOrd="0" presId="urn:microsoft.com/office/officeart/2005/8/layout/hierarchy1"/>
    <dgm:cxn modelId="{E7869FC1-47F1-48C2-B27A-172976DCBB30}" type="presParOf" srcId="{44C53037-7BE1-49C7-8176-209ED46C704B}" destId="{69701F3D-585E-4F18-8046-2779FF1F11C7}" srcOrd="0" destOrd="0" presId="urn:microsoft.com/office/officeart/2005/8/layout/hierarchy1"/>
    <dgm:cxn modelId="{55B08746-F564-44EC-8E2D-F62916D9CE69}" type="presParOf" srcId="{69701F3D-585E-4F18-8046-2779FF1F11C7}" destId="{C210C2D4-4291-4CF3-BBC2-BE8BE6E0A326}" srcOrd="0" destOrd="0" presId="urn:microsoft.com/office/officeart/2005/8/layout/hierarchy1"/>
    <dgm:cxn modelId="{49D6727F-DF57-4326-AE19-64DC67011E1C}" type="presParOf" srcId="{69701F3D-585E-4F18-8046-2779FF1F11C7}" destId="{5A00AACC-4387-4880-A6DF-AFC83BC1606C}" srcOrd="1" destOrd="0" presId="urn:microsoft.com/office/officeart/2005/8/layout/hierarchy1"/>
    <dgm:cxn modelId="{E226D8D8-E4C8-42D6-9C00-B67F839E01DB}" type="presParOf" srcId="{44C53037-7BE1-49C7-8176-209ED46C704B}" destId="{97306CEE-0EBC-459C-A103-72FE1031D7CC}" srcOrd="1" destOrd="0" presId="urn:microsoft.com/office/officeart/2005/8/layout/hierarchy1"/>
    <dgm:cxn modelId="{DFC13D65-8219-4DE8-A555-656AC46D3026}" type="presParOf" srcId="{7EAF9E95-C3EC-46AF-A31E-CBD5C7971349}" destId="{70D0F30F-C034-4535-860D-068F53BD8195}" srcOrd="2" destOrd="0" presId="urn:microsoft.com/office/officeart/2005/8/layout/hierarchy1"/>
    <dgm:cxn modelId="{63C271CD-104B-415C-9924-035701C03131}" type="presParOf" srcId="{7EAF9E95-C3EC-46AF-A31E-CBD5C7971349}" destId="{29DFB660-6814-495C-8BA7-1828C2C69EC6}" srcOrd="3" destOrd="0" presId="urn:microsoft.com/office/officeart/2005/8/layout/hierarchy1"/>
    <dgm:cxn modelId="{E946A179-9710-4890-9994-0055FE6EAF32}" type="presParOf" srcId="{29DFB660-6814-495C-8BA7-1828C2C69EC6}" destId="{C965C9F4-A5F0-490E-B8E5-F214ABC7D48C}" srcOrd="0" destOrd="0" presId="urn:microsoft.com/office/officeart/2005/8/layout/hierarchy1"/>
    <dgm:cxn modelId="{C5D29030-B924-4E43-84B6-0FC9900776CE}" type="presParOf" srcId="{C965C9F4-A5F0-490E-B8E5-F214ABC7D48C}" destId="{7787A4AC-DD7B-43AA-94B7-FBDC9DBC8571}" srcOrd="0" destOrd="0" presId="urn:microsoft.com/office/officeart/2005/8/layout/hierarchy1"/>
    <dgm:cxn modelId="{2A843B99-212E-43CA-AAD5-FC0BEA5602B0}" type="presParOf" srcId="{C965C9F4-A5F0-490E-B8E5-F214ABC7D48C}" destId="{AEA59CDF-2EB8-4434-B217-25BD4990C195}" srcOrd="1" destOrd="0" presId="urn:microsoft.com/office/officeart/2005/8/layout/hierarchy1"/>
    <dgm:cxn modelId="{7868B787-E6AD-4388-A8A1-77F56D5E6B94}" type="presParOf" srcId="{29DFB660-6814-495C-8BA7-1828C2C69EC6}" destId="{6C6C6E87-84FD-4900-A656-C4A82194AC88}" srcOrd="1" destOrd="0" presId="urn:microsoft.com/office/officeart/2005/8/layout/hierarchy1"/>
    <dgm:cxn modelId="{65328259-406F-410E-B633-91474354052D}" type="presParOf" srcId="{ABDF941C-7043-4C15-A0FC-0ABFF2486D53}" destId="{70FB1265-37E2-49FE-A950-A2D31E53AC41}" srcOrd="2" destOrd="0" presId="urn:microsoft.com/office/officeart/2005/8/layout/hierarchy1"/>
    <dgm:cxn modelId="{A74158D6-07B0-481A-ADCF-B1DD3AAE537C}" type="presParOf" srcId="{ABDF941C-7043-4C15-A0FC-0ABFF2486D53}" destId="{33ECA570-7528-4A03-ADC9-9B79E27C22E7}" srcOrd="3" destOrd="0" presId="urn:microsoft.com/office/officeart/2005/8/layout/hierarchy1"/>
    <dgm:cxn modelId="{58C097D8-E713-4E2D-806A-CBBE4FD54EC1}" type="presParOf" srcId="{33ECA570-7528-4A03-ADC9-9B79E27C22E7}" destId="{7FDC44D5-AD2C-45A2-AEF0-E620AE18B0B9}" srcOrd="0" destOrd="0" presId="urn:microsoft.com/office/officeart/2005/8/layout/hierarchy1"/>
    <dgm:cxn modelId="{35759D24-7923-4FE2-AD6A-D27E74DD6C11}" type="presParOf" srcId="{7FDC44D5-AD2C-45A2-AEF0-E620AE18B0B9}" destId="{9F64F045-060C-437E-B5BA-82B40FC10C97}" srcOrd="0" destOrd="0" presId="urn:microsoft.com/office/officeart/2005/8/layout/hierarchy1"/>
    <dgm:cxn modelId="{40427EAB-BAD1-409F-B98C-6F51AB90980A}" type="presParOf" srcId="{7FDC44D5-AD2C-45A2-AEF0-E620AE18B0B9}" destId="{DC83D5D7-8FA5-4230-9669-FF0C15FB6328}" srcOrd="1" destOrd="0" presId="urn:microsoft.com/office/officeart/2005/8/layout/hierarchy1"/>
    <dgm:cxn modelId="{6F1CA0D7-01FF-42D7-9C30-60E0E978086B}" type="presParOf" srcId="{33ECA570-7528-4A03-ADC9-9B79E27C22E7}" destId="{A257A762-9F0B-423E-9A42-7729754511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0AF2-4742-4729-9710-CECEFC76B1BC}"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CA"/>
        </a:p>
      </dgm:t>
    </dgm:pt>
    <dgm:pt modelId="{AD7E24F4-9511-476C-A0E6-8443B01D8606}">
      <dgm:prSet phldrT="[Text]"/>
      <dgm:spPr/>
      <dgm:t>
        <a:bodyPr/>
        <a:lstStyle/>
        <a:p>
          <a:r>
            <a:rPr lang="en-CA"/>
            <a:t>Program</a:t>
          </a:r>
        </a:p>
      </dgm:t>
    </dgm:pt>
    <dgm:pt modelId="{B96F7105-4FA5-4037-904C-CB0C14FC22DF}" type="parTrans" cxnId="{0552970D-D5A2-413F-BA88-194B2D825463}">
      <dgm:prSet/>
      <dgm:spPr/>
      <dgm:t>
        <a:bodyPr/>
        <a:lstStyle/>
        <a:p>
          <a:endParaRPr lang="en-CA"/>
        </a:p>
      </dgm:t>
    </dgm:pt>
    <dgm:pt modelId="{593610C3-BF70-41C2-BB7D-D3C8853B4CC1}" type="sibTrans" cxnId="{0552970D-D5A2-413F-BA88-194B2D825463}">
      <dgm:prSet/>
      <dgm:spPr/>
      <dgm:t>
        <a:bodyPr/>
        <a:lstStyle/>
        <a:p>
          <a:endParaRPr lang="en-CA"/>
        </a:p>
      </dgm:t>
    </dgm:pt>
    <dgm:pt modelId="{EE3E30FC-CA14-4D2A-8FAB-2BB3B3A71A15}">
      <dgm:prSet phldrT="[Text]" custT="1"/>
      <dgm:spPr/>
      <dgm:t>
        <a:bodyPr/>
        <a:lstStyle/>
        <a:p>
          <a:pPr>
            <a:buFontTx/>
            <a:buNone/>
          </a:pPr>
          <a:r>
            <a:rPr lang="en-US" sz="1200" b="0">
              <a:latin typeface="Times New Roman"/>
              <a:cs typeface="Times New Roman"/>
            </a:rPr>
            <a:t>count_to_10(10) :- write(10),</a:t>
          </a:r>
          <a:r>
            <a:rPr lang="en-US" sz="1200" b="0" err="1">
              <a:latin typeface="Times New Roman"/>
              <a:cs typeface="Times New Roman"/>
            </a:rPr>
            <a:t>nl</a:t>
          </a:r>
          <a:r>
            <a:rPr lang="en-US" sz="1200" b="0">
              <a:latin typeface="Times New Roman"/>
              <a:cs typeface="Times New Roman"/>
            </a:rPr>
            <a:t>.</a:t>
          </a:r>
          <a:endParaRPr lang="en-CA" sz="1200" b="0">
            <a:latin typeface="Times New Roman"/>
            <a:cs typeface="Times New Roman"/>
          </a:endParaRPr>
        </a:p>
        <a:p>
          <a:pPr>
            <a:buFontTx/>
            <a:buNone/>
          </a:pPr>
          <a:r>
            <a:rPr lang="en-US" sz="1200" b="0">
              <a:latin typeface="Times New Roman"/>
              <a:cs typeface="Times New Roman"/>
            </a:rPr>
            <a:t>count_to_10(X) :-</a:t>
          </a:r>
          <a:endParaRPr lang="en-CA" sz="1200" b="0">
            <a:latin typeface="Times New Roman"/>
            <a:cs typeface="Times New Roman"/>
          </a:endParaRPr>
        </a:p>
        <a:p>
          <a:pPr rtl="0">
            <a:buFontTx/>
            <a:buNone/>
          </a:pPr>
          <a:r>
            <a:rPr lang="en-US" sz="1200" b="0">
              <a:latin typeface="Times New Roman"/>
              <a:cs typeface="Times New Roman"/>
            </a:rPr>
            <a:t>	write(X),</a:t>
          </a:r>
          <a:r>
            <a:rPr lang="en-US" sz="1200" b="0" err="1">
              <a:latin typeface="Times New Roman"/>
              <a:cs typeface="Times New Roman"/>
            </a:rPr>
            <a:t>nl</a:t>
          </a:r>
          <a:r>
            <a:rPr lang="en-US" sz="1200" b="0">
              <a:latin typeface="Times New Roman"/>
              <a:cs typeface="Times New Roman"/>
            </a:rPr>
            <a:t>, </a:t>
          </a:r>
          <a:endParaRPr lang="en-CA" sz="1200" b="0">
            <a:latin typeface="Times New Roman" panose="02020603050405020304" pitchFamily="18" charset="0"/>
            <a:cs typeface="Times New Roman" panose="02020603050405020304" pitchFamily="18" charset="0"/>
          </a:endParaRPr>
        </a:p>
        <a:p>
          <a:pPr rtl="0">
            <a:buFontTx/>
            <a:buNone/>
          </a:pPr>
          <a:r>
            <a:rPr lang="en-US" sz="1200" b="0">
              <a:latin typeface="Times New Roman"/>
              <a:cs typeface="Times New Roman"/>
            </a:rPr>
            <a:t>	Y is X + 1, </a:t>
          </a:r>
          <a:endParaRPr lang="en-CA" sz="1200" b="0">
            <a:latin typeface="Times New Roman" panose="02020603050405020304" pitchFamily="18" charset="0"/>
            <a:cs typeface="Times New Roman" panose="02020603050405020304" pitchFamily="18" charset="0"/>
          </a:endParaRPr>
        </a:p>
        <a:p>
          <a:pPr>
            <a:buFontTx/>
            <a:buNone/>
          </a:pPr>
          <a:r>
            <a:rPr lang="en-US" sz="1200" b="0">
              <a:latin typeface="Times New Roman"/>
              <a:cs typeface="Times New Roman"/>
            </a:rPr>
            <a:t>	count_to_10(Y).</a:t>
          </a:r>
          <a:endParaRPr lang="en-CA" sz="1200">
            <a:latin typeface="Times New Roman"/>
            <a:cs typeface="Times New Roman"/>
          </a:endParaRPr>
        </a:p>
      </dgm:t>
    </dgm:pt>
    <dgm:pt modelId="{EE72D58B-289C-40E4-86DF-03E8054EBC2C}" type="parTrans" cxnId="{A2F8A5DC-6759-4C63-A5BA-B73F14D05BDB}">
      <dgm:prSet/>
      <dgm:spPr/>
      <dgm:t>
        <a:bodyPr/>
        <a:lstStyle/>
        <a:p>
          <a:endParaRPr lang="en-CA"/>
        </a:p>
      </dgm:t>
    </dgm:pt>
    <dgm:pt modelId="{11DFC844-CB36-41CA-956D-2EBE4DEB7F14}" type="sibTrans" cxnId="{A2F8A5DC-6759-4C63-A5BA-B73F14D05BDB}">
      <dgm:prSet/>
      <dgm:spPr/>
      <dgm:t>
        <a:bodyPr/>
        <a:lstStyle/>
        <a:p>
          <a:endParaRPr lang="en-CA"/>
        </a:p>
      </dgm:t>
    </dgm:pt>
    <dgm:pt modelId="{8295AF4F-CDF2-4EFB-B29A-68CB6B30F566}">
      <dgm:prSet phldrT="[Text]"/>
      <dgm:spPr/>
      <dgm:t>
        <a:bodyPr/>
        <a:lstStyle/>
        <a:p>
          <a:r>
            <a:rPr lang="en-CA"/>
            <a:t>Output</a:t>
          </a:r>
        </a:p>
      </dgm:t>
    </dgm:pt>
    <dgm:pt modelId="{1E6589F2-B029-4FC6-9758-EDC0463F1018}" type="parTrans" cxnId="{57854B09-5F67-4E58-9B84-5918A6EE9EEB}">
      <dgm:prSet/>
      <dgm:spPr/>
      <dgm:t>
        <a:bodyPr/>
        <a:lstStyle/>
        <a:p>
          <a:endParaRPr lang="en-CA"/>
        </a:p>
      </dgm:t>
    </dgm:pt>
    <dgm:pt modelId="{9A72CD95-54A3-470A-9187-4BBF57A5DC69}" type="sibTrans" cxnId="{57854B09-5F67-4E58-9B84-5918A6EE9EEB}">
      <dgm:prSet/>
      <dgm:spPr/>
      <dgm:t>
        <a:bodyPr/>
        <a:lstStyle/>
        <a:p>
          <a:endParaRPr lang="en-CA"/>
        </a:p>
      </dgm:t>
    </dgm:pt>
    <dgm:pt modelId="{A7161DAA-830F-4524-B1A0-6FE95A740969}">
      <dgm:prSet phldrT="[Text]"/>
      <dgm:spPr/>
      <dgm:t>
        <a:bodyPr/>
        <a:lstStyle/>
        <a:p>
          <a:pPr>
            <a:buFontTx/>
            <a:buNone/>
          </a:pPr>
          <a:r>
            <a:rPr lang="en-CA">
              <a:latin typeface="Times New Roman"/>
              <a:cs typeface="Times New Roman"/>
            </a:rPr>
            <a:t>(16 ms) yes</a:t>
          </a:r>
        </a:p>
        <a:p>
          <a:pPr>
            <a:buFontTx/>
            <a:buNone/>
          </a:pPr>
          <a:r>
            <a:rPr lang="en-CA">
              <a:latin typeface="Times New Roman"/>
              <a:cs typeface="Times New Roman"/>
            </a:rPr>
            <a:t>| ?- count_to_10(3).</a:t>
          </a:r>
        </a:p>
        <a:p>
          <a:pPr>
            <a:buFontTx/>
            <a:buNone/>
          </a:pPr>
          <a:r>
            <a:rPr lang="en-CA">
              <a:latin typeface="Times New Roman"/>
              <a:cs typeface="Times New Roman"/>
            </a:rPr>
            <a:t>3</a:t>
          </a:r>
        </a:p>
        <a:p>
          <a:pPr>
            <a:buFontTx/>
            <a:buNone/>
          </a:pPr>
          <a:r>
            <a:rPr lang="en-CA">
              <a:latin typeface="Times New Roman"/>
              <a:cs typeface="Times New Roman"/>
            </a:rPr>
            <a:t>4</a:t>
          </a:r>
        </a:p>
        <a:p>
          <a:pPr>
            <a:buFontTx/>
            <a:buNone/>
          </a:pPr>
          <a:r>
            <a:rPr lang="en-CA">
              <a:latin typeface="Times New Roman"/>
              <a:cs typeface="Times New Roman"/>
            </a:rPr>
            <a:t>5</a:t>
          </a:r>
        </a:p>
        <a:p>
          <a:pPr>
            <a:buFontTx/>
            <a:buNone/>
          </a:pPr>
          <a:r>
            <a:rPr lang="en-CA">
              <a:latin typeface="Times New Roman"/>
              <a:cs typeface="Times New Roman"/>
            </a:rPr>
            <a:t>6</a:t>
          </a:r>
        </a:p>
        <a:p>
          <a:pPr>
            <a:buFontTx/>
            <a:buNone/>
          </a:pPr>
          <a:r>
            <a:rPr lang="en-CA">
              <a:latin typeface="Times New Roman"/>
              <a:cs typeface="Times New Roman"/>
            </a:rPr>
            <a:t>7</a:t>
          </a:r>
        </a:p>
        <a:p>
          <a:pPr>
            <a:buFontTx/>
            <a:buNone/>
          </a:pPr>
          <a:r>
            <a:rPr lang="en-CA">
              <a:latin typeface="Times New Roman"/>
              <a:cs typeface="Times New Roman"/>
            </a:rPr>
            <a:t>8</a:t>
          </a:r>
        </a:p>
        <a:p>
          <a:pPr>
            <a:buFontTx/>
            <a:buNone/>
          </a:pPr>
          <a:r>
            <a:rPr lang="en-CA">
              <a:latin typeface="Times New Roman"/>
              <a:cs typeface="Times New Roman"/>
            </a:rPr>
            <a:t>9</a:t>
          </a:r>
        </a:p>
        <a:p>
          <a:pPr>
            <a:buFontTx/>
            <a:buNone/>
          </a:pPr>
          <a:r>
            <a:rPr lang="en-CA">
              <a:latin typeface="Times New Roman"/>
              <a:cs typeface="Times New Roman"/>
            </a:rPr>
            <a:t>10</a:t>
          </a:r>
        </a:p>
        <a:p>
          <a:pPr>
            <a:buFontTx/>
            <a:buNone/>
          </a:pPr>
          <a:endParaRPr lang="en-CA">
            <a:latin typeface="Times New Roman" panose="02020603050405020304" pitchFamily="18" charset="0"/>
            <a:cs typeface="Times New Roman" panose="02020603050405020304" pitchFamily="18" charset="0"/>
          </a:endParaRPr>
        </a:p>
        <a:p>
          <a:pPr>
            <a:buFontTx/>
            <a:buNone/>
          </a:pPr>
          <a:r>
            <a:rPr lang="en-CA">
              <a:latin typeface="Times New Roman"/>
              <a:cs typeface="Times New Roman"/>
            </a:rPr>
            <a:t>true ?</a:t>
          </a:r>
        </a:p>
        <a:p>
          <a:pPr>
            <a:buFontTx/>
            <a:buNone/>
          </a:pPr>
          <a:r>
            <a:rPr lang="en-CA">
              <a:latin typeface="Times New Roman"/>
              <a:cs typeface="Times New Roman"/>
            </a:rPr>
            <a:t>yes</a:t>
          </a:r>
        </a:p>
        <a:p>
          <a:pPr>
            <a:buFontTx/>
            <a:buNone/>
          </a:pPr>
          <a:r>
            <a:rPr lang="en-CA">
              <a:latin typeface="Times New Roman"/>
              <a:cs typeface="Times New Roman"/>
            </a:rPr>
            <a:t>| ?-</a:t>
          </a:r>
        </a:p>
      </dgm:t>
    </dgm:pt>
    <dgm:pt modelId="{33789BC3-5D31-4970-BFC2-FEE1C40DBF21}" type="parTrans" cxnId="{9D92C531-F5C6-4B1D-9C43-8E589FE6A2B1}">
      <dgm:prSet/>
      <dgm:spPr/>
      <dgm:t>
        <a:bodyPr/>
        <a:lstStyle/>
        <a:p>
          <a:endParaRPr lang="en-CA"/>
        </a:p>
      </dgm:t>
    </dgm:pt>
    <dgm:pt modelId="{E3977FDA-E9F2-4D38-8405-788104AC0B1B}" type="sibTrans" cxnId="{9D92C531-F5C6-4B1D-9C43-8E589FE6A2B1}">
      <dgm:prSet/>
      <dgm:spPr/>
      <dgm:t>
        <a:bodyPr/>
        <a:lstStyle/>
        <a:p>
          <a:endParaRPr lang="en-CA"/>
        </a:p>
      </dgm:t>
    </dgm:pt>
    <dgm:pt modelId="{0B6F1F01-DF47-4109-BDE2-0753EA61AA3D}" type="pres">
      <dgm:prSet presAssocID="{65B30AF2-4742-4729-9710-CECEFC76B1BC}" presName="list" presStyleCnt="0">
        <dgm:presLayoutVars>
          <dgm:dir/>
          <dgm:animLvl val="lvl"/>
        </dgm:presLayoutVars>
      </dgm:prSet>
      <dgm:spPr/>
    </dgm:pt>
    <dgm:pt modelId="{C88D34CE-1DE2-44F0-93CE-2F4E5D1A49A2}" type="pres">
      <dgm:prSet presAssocID="{AD7E24F4-9511-476C-A0E6-8443B01D8606}" presName="posSpace" presStyleCnt="0"/>
      <dgm:spPr/>
    </dgm:pt>
    <dgm:pt modelId="{D5C13F88-2CA8-4D91-B834-A24E7CFF57C5}" type="pres">
      <dgm:prSet presAssocID="{AD7E24F4-9511-476C-A0E6-8443B01D8606}" presName="vertFlow" presStyleCnt="0"/>
      <dgm:spPr/>
    </dgm:pt>
    <dgm:pt modelId="{B72D91A1-6ABB-4444-9C5F-54AD864EB3CE}" type="pres">
      <dgm:prSet presAssocID="{AD7E24F4-9511-476C-A0E6-8443B01D8606}" presName="topSpace" presStyleCnt="0"/>
      <dgm:spPr/>
    </dgm:pt>
    <dgm:pt modelId="{54C29469-9BC5-41FA-A457-1A4AE2732D21}" type="pres">
      <dgm:prSet presAssocID="{AD7E24F4-9511-476C-A0E6-8443B01D8606}" presName="firstComp" presStyleCnt="0"/>
      <dgm:spPr/>
    </dgm:pt>
    <dgm:pt modelId="{DC1D7B53-2FA5-4DB6-B831-6CFA6FEAF0C9}" type="pres">
      <dgm:prSet presAssocID="{AD7E24F4-9511-476C-A0E6-8443B01D8606}" presName="firstChild" presStyleLbl="bgAccFollowNode1" presStyleIdx="0" presStyleCnt="2" custScaleX="123996" custScaleY="224641"/>
      <dgm:spPr/>
    </dgm:pt>
    <dgm:pt modelId="{1EF69DA0-DAF2-4F86-87D7-E22DA08D4122}" type="pres">
      <dgm:prSet presAssocID="{AD7E24F4-9511-476C-A0E6-8443B01D8606}" presName="firstChildTx" presStyleLbl="bgAccFollowNode1" presStyleIdx="0" presStyleCnt="2">
        <dgm:presLayoutVars>
          <dgm:bulletEnabled val="1"/>
        </dgm:presLayoutVars>
      </dgm:prSet>
      <dgm:spPr/>
    </dgm:pt>
    <dgm:pt modelId="{22A2FD83-D216-4C8C-927E-305E841D27B4}" type="pres">
      <dgm:prSet presAssocID="{AD7E24F4-9511-476C-A0E6-8443B01D8606}" presName="negSpace" presStyleCnt="0"/>
      <dgm:spPr/>
    </dgm:pt>
    <dgm:pt modelId="{047AC71D-6DE8-456F-B662-75AF0D925D0D}" type="pres">
      <dgm:prSet presAssocID="{AD7E24F4-9511-476C-A0E6-8443B01D8606}" presName="circle" presStyleLbl="node1" presStyleIdx="0" presStyleCnt="2" custLinFactNeighborX="-34989" custLinFactNeighborY="4516"/>
      <dgm:spPr/>
    </dgm:pt>
    <dgm:pt modelId="{C76CB7E7-41BC-4F12-80F8-F902B741C6B7}" type="pres">
      <dgm:prSet presAssocID="{593610C3-BF70-41C2-BB7D-D3C8853B4CC1}" presName="transSpace" presStyleCnt="0"/>
      <dgm:spPr/>
    </dgm:pt>
    <dgm:pt modelId="{E881E98F-27E6-4205-A532-E94F204CBE76}" type="pres">
      <dgm:prSet presAssocID="{8295AF4F-CDF2-4EFB-B29A-68CB6B30F566}" presName="posSpace" presStyleCnt="0"/>
      <dgm:spPr/>
    </dgm:pt>
    <dgm:pt modelId="{909D8DD1-2056-4691-BD05-77BE8E453EA4}" type="pres">
      <dgm:prSet presAssocID="{8295AF4F-CDF2-4EFB-B29A-68CB6B30F566}" presName="vertFlow" presStyleCnt="0"/>
      <dgm:spPr/>
    </dgm:pt>
    <dgm:pt modelId="{2F4126A6-B36A-4D74-A056-2CC0180AB2C4}" type="pres">
      <dgm:prSet presAssocID="{8295AF4F-CDF2-4EFB-B29A-68CB6B30F566}" presName="topSpace" presStyleCnt="0"/>
      <dgm:spPr/>
    </dgm:pt>
    <dgm:pt modelId="{08BF3124-6DAA-43B0-B1A5-4C6F7826B36B}" type="pres">
      <dgm:prSet presAssocID="{8295AF4F-CDF2-4EFB-B29A-68CB6B30F566}" presName="firstComp" presStyleCnt="0"/>
      <dgm:spPr/>
    </dgm:pt>
    <dgm:pt modelId="{C5345201-2BB8-4EA4-B668-3E9441AFEB68}" type="pres">
      <dgm:prSet presAssocID="{8295AF4F-CDF2-4EFB-B29A-68CB6B30F566}" presName="firstChild" presStyleLbl="bgAccFollowNode1" presStyleIdx="1" presStyleCnt="2" custScaleX="86525" custScaleY="290149" custLinFactNeighborX="3790" custLinFactNeighborY="-2777"/>
      <dgm:spPr/>
    </dgm:pt>
    <dgm:pt modelId="{85C6CA9D-4F5C-46E1-AAC8-2D9C73AFBA35}" type="pres">
      <dgm:prSet presAssocID="{8295AF4F-CDF2-4EFB-B29A-68CB6B30F566}" presName="firstChildTx" presStyleLbl="bgAccFollowNode1" presStyleIdx="1" presStyleCnt="2">
        <dgm:presLayoutVars>
          <dgm:bulletEnabled val="1"/>
        </dgm:presLayoutVars>
      </dgm:prSet>
      <dgm:spPr/>
    </dgm:pt>
    <dgm:pt modelId="{82AB7885-BCF0-415F-9833-CD4B967C8D14}" type="pres">
      <dgm:prSet presAssocID="{8295AF4F-CDF2-4EFB-B29A-68CB6B30F566}" presName="negSpace" presStyleCnt="0"/>
      <dgm:spPr/>
    </dgm:pt>
    <dgm:pt modelId="{FA54D683-CBB4-415F-A901-113B7C1BEACB}" type="pres">
      <dgm:prSet presAssocID="{8295AF4F-CDF2-4EFB-B29A-68CB6B30F566}" presName="circle" presStyleLbl="node1" presStyleIdx="1" presStyleCnt="2" custLinFactNeighborX="17310" custLinFactNeighborY="-12608"/>
      <dgm:spPr/>
    </dgm:pt>
  </dgm:ptLst>
  <dgm:cxnLst>
    <dgm:cxn modelId="{57854B09-5F67-4E58-9B84-5918A6EE9EEB}" srcId="{65B30AF2-4742-4729-9710-CECEFC76B1BC}" destId="{8295AF4F-CDF2-4EFB-B29A-68CB6B30F566}" srcOrd="1" destOrd="0" parTransId="{1E6589F2-B029-4FC6-9758-EDC0463F1018}" sibTransId="{9A72CD95-54A3-470A-9187-4BBF57A5DC69}"/>
    <dgm:cxn modelId="{0552970D-D5A2-413F-BA88-194B2D825463}" srcId="{65B30AF2-4742-4729-9710-CECEFC76B1BC}" destId="{AD7E24F4-9511-476C-A0E6-8443B01D8606}" srcOrd="0" destOrd="0" parTransId="{B96F7105-4FA5-4037-904C-CB0C14FC22DF}" sibTransId="{593610C3-BF70-41C2-BB7D-D3C8853B4CC1}"/>
    <dgm:cxn modelId="{C904AC1D-4823-459E-951B-4A5827D631DE}" type="presOf" srcId="{EE3E30FC-CA14-4D2A-8FAB-2BB3B3A71A15}" destId="{DC1D7B53-2FA5-4DB6-B831-6CFA6FEAF0C9}" srcOrd="0" destOrd="0" presId="urn:microsoft.com/office/officeart/2005/8/layout/hList9"/>
    <dgm:cxn modelId="{9D92C531-F5C6-4B1D-9C43-8E589FE6A2B1}" srcId="{8295AF4F-CDF2-4EFB-B29A-68CB6B30F566}" destId="{A7161DAA-830F-4524-B1A0-6FE95A740969}" srcOrd="0" destOrd="0" parTransId="{33789BC3-5D31-4970-BFC2-FEE1C40DBF21}" sibTransId="{E3977FDA-E9F2-4D38-8405-788104AC0B1B}"/>
    <dgm:cxn modelId="{D7363C34-0469-4E3E-8C84-D1A32507AF65}" type="presOf" srcId="{EE3E30FC-CA14-4D2A-8FAB-2BB3B3A71A15}" destId="{1EF69DA0-DAF2-4F86-87D7-E22DA08D4122}" srcOrd="1" destOrd="0" presId="urn:microsoft.com/office/officeart/2005/8/layout/hList9"/>
    <dgm:cxn modelId="{E87A4D41-CCA8-4247-BFE3-AEA63DD4453E}" type="presOf" srcId="{65B30AF2-4742-4729-9710-CECEFC76B1BC}" destId="{0B6F1F01-DF47-4109-BDE2-0753EA61AA3D}" srcOrd="0" destOrd="0" presId="urn:microsoft.com/office/officeart/2005/8/layout/hList9"/>
    <dgm:cxn modelId="{AA6A8F67-8C39-428B-AC56-B8B518FF78B1}" type="presOf" srcId="{A7161DAA-830F-4524-B1A0-6FE95A740969}" destId="{C5345201-2BB8-4EA4-B668-3E9441AFEB68}" srcOrd="0" destOrd="0" presId="urn:microsoft.com/office/officeart/2005/8/layout/hList9"/>
    <dgm:cxn modelId="{AD7ACF6B-7F55-4516-A89C-D1B39C950870}" type="presOf" srcId="{AD7E24F4-9511-476C-A0E6-8443B01D8606}" destId="{047AC71D-6DE8-456F-B662-75AF0D925D0D}" srcOrd="0" destOrd="0" presId="urn:microsoft.com/office/officeart/2005/8/layout/hList9"/>
    <dgm:cxn modelId="{20C37D75-8D23-4850-B8A0-4F47DB3F5D2F}" type="presOf" srcId="{A7161DAA-830F-4524-B1A0-6FE95A740969}" destId="{85C6CA9D-4F5C-46E1-AAC8-2D9C73AFBA35}" srcOrd="1" destOrd="0" presId="urn:microsoft.com/office/officeart/2005/8/layout/hList9"/>
    <dgm:cxn modelId="{FE857A77-FE82-4D15-8E06-AAC3055F76E2}" type="presOf" srcId="{8295AF4F-CDF2-4EFB-B29A-68CB6B30F566}" destId="{FA54D683-CBB4-415F-A901-113B7C1BEACB}" srcOrd="0" destOrd="0" presId="urn:microsoft.com/office/officeart/2005/8/layout/hList9"/>
    <dgm:cxn modelId="{A2F8A5DC-6759-4C63-A5BA-B73F14D05BDB}" srcId="{AD7E24F4-9511-476C-A0E6-8443B01D8606}" destId="{EE3E30FC-CA14-4D2A-8FAB-2BB3B3A71A15}" srcOrd="0" destOrd="0" parTransId="{EE72D58B-289C-40E4-86DF-03E8054EBC2C}" sibTransId="{11DFC844-CB36-41CA-956D-2EBE4DEB7F14}"/>
    <dgm:cxn modelId="{CD5B0AB4-D772-4A31-9632-8442ADAF624A}" type="presParOf" srcId="{0B6F1F01-DF47-4109-BDE2-0753EA61AA3D}" destId="{C88D34CE-1DE2-44F0-93CE-2F4E5D1A49A2}" srcOrd="0" destOrd="0" presId="urn:microsoft.com/office/officeart/2005/8/layout/hList9"/>
    <dgm:cxn modelId="{E195FBB0-630F-479B-B083-CE5116599462}" type="presParOf" srcId="{0B6F1F01-DF47-4109-BDE2-0753EA61AA3D}" destId="{D5C13F88-2CA8-4D91-B834-A24E7CFF57C5}" srcOrd="1" destOrd="0" presId="urn:microsoft.com/office/officeart/2005/8/layout/hList9"/>
    <dgm:cxn modelId="{6E3E30E4-B903-4D0E-9F43-0A16B60C2D12}" type="presParOf" srcId="{D5C13F88-2CA8-4D91-B834-A24E7CFF57C5}" destId="{B72D91A1-6ABB-4444-9C5F-54AD864EB3CE}" srcOrd="0" destOrd="0" presId="urn:microsoft.com/office/officeart/2005/8/layout/hList9"/>
    <dgm:cxn modelId="{53BF31DD-C694-49CF-86E4-89EBC957A95F}" type="presParOf" srcId="{D5C13F88-2CA8-4D91-B834-A24E7CFF57C5}" destId="{54C29469-9BC5-41FA-A457-1A4AE2732D21}" srcOrd="1" destOrd="0" presId="urn:microsoft.com/office/officeart/2005/8/layout/hList9"/>
    <dgm:cxn modelId="{2C594EDA-92C2-4104-8C5E-417641FB789D}" type="presParOf" srcId="{54C29469-9BC5-41FA-A457-1A4AE2732D21}" destId="{DC1D7B53-2FA5-4DB6-B831-6CFA6FEAF0C9}" srcOrd="0" destOrd="0" presId="urn:microsoft.com/office/officeart/2005/8/layout/hList9"/>
    <dgm:cxn modelId="{DA1001E3-E000-4BC1-BC2D-211E5AF76CB6}" type="presParOf" srcId="{54C29469-9BC5-41FA-A457-1A4AE2732D21}" destId="{1EF69DA0-DAF2-4F86-87D7-E22DA08D4122}" srcOrd="1" destOrd="0" presId="urn:microsoft.com/office/officeart/2005/8/layout/hList9"/>
    <dgm:cxn modelId="{90F5E58F-7BBE-41DA-95E7-DDD86B8EA84B}" type="presParOf" srcId="{0B6F1F01-DF47-4109-BDE2-0753EA61AA3D}" destId="{22A2FD83-D216-4C8C-927E-305E841D27B4}" srcOrd="2" destOrd="0" presId="urn:microsoft.com/office/officeart/2005/8/layout/hList9"/>
    <dgm:cxn modelId="{92BFB999-A664-4EC6-B90E-52E2FA7E3FC1}" type="presParOf" srcId="{0B6F1F01-DF47-4109-BDE2-0753EA61AA3D}" destId="{047AC71D-6DE8-456F-B662-75AF0D925D0D}" srcOrd="3" destOrd="0" presId="urn:microsoft.com/office/officeart/2005/8/layout/hList9"/>
    <dgm:cxn modelId="{039C5DF4-E723-4543-8FBC-03904DC1D2E9}" type="presParOf" srcId="{0B6F1F01-DF47-4109-BDE2-0753EA61AA3D}" destId="{C76CB7E7-41BC-4F12-80F8-F902B741C6B7}" srcOrd="4" destOrd="0" presId="urn:microsoft.com/office/officeart/2005/8/layout/hList9"/>
    <dgm:cxn modelId="{5F4EB245-4EF3-47C6-BA4D-E1E4AE092C99}" type="presParOf" srcId="{0B6F1F01-DF47-4109-BDE2-0753EA61AA3D}" destId="{E881E98F-27E6-4205-A532-E94F204CBE76}" srcOrd="5" destOrd="0" presId="urn:microsoft.com/office/officeart/2005/8/layout/hList9"/>
    <dgm:cxn modelId="{49ED1F1C-2907-4FA9-95A5-99F10DA28B03}" type="presParOf" srcId="{0B6F1F01-DF47-4109-BDE2-0753EA61AA3D}" destId="{909D8DD1-2056-4691-BD05-77BE8E453EA4}" srcOrd="6" destOrd="0" presId="urn:microsoft.com/office/officeart/2005/8/layout/hList9"/>
    <dgm:cxn modelId="{7514D4DF-DC4D-46A6-8601-12A4405972CD}" type="presParOf" srcId="{909D8DD1-2056-4691-BD05-77BE8E453EA4}" destId="{2F4126A6-B36A-4D74-A056-2CC0180AB2C4}" srcOrd="0" destOrd="0" presId="urn:microsoft.com/office/officeart/2005/8/layout/hList9"/>
    <dgm:cxn modelId="{B512A544-A470-4A2F-A4B6-D70E8FAE3EE5}" type="presParOf" srcId="{909D8DD1-2056-4691-BD05-77BE8E453EA4}" destId="{08BF3124-6DAA-43B0-B1A5-4C6F7826B36B}" srcOrd="1" destOrd="0" presId="urn:microsoft.com/office/officeart/2005/8/layout/hList9"/>
    <dgm:cxn modelId="{031019F0-39D1-407A-9BC0-4A0840310DDE}" type="presParOf" srcId="{08BF3124-6DAA-43B0-B1A5-4C6F7826B36B}" destId="{C5345201-2BB8-4EA4-B668-3E9441AFEB68}" srcOrd="0" destOrd="0" presId="urn:microsoft.com/office/officeart/2005/8/layout/hList9"/>
    <dgm:cxn modelId="{172D331C-0DBA-493B-92B8-524AE007FB1B}" type="presParOf" srcId="{08BF3124-6DAA-43B0-B1A5-4C6F7826B36B}" destId="{85C6CA9D-4F5C-46E1-AAC8-2D9C73AFBA35}" srcOrd="1" destOrd="0" presId="urn:microsoft.com/office/officeart/2005/8/layout/hList9"/>
    <dgm:cxn modelId="{B676907D-A54B-4E69-8BA3-D18691C6F5AD}" type="presParOf" srcId="{0B6F1F01-DF47-4109-BDE2-0753EA61AA3D}" destId="{82AB7885-BCF0-415F-9833-CD4B967C8D14}" srcOrd="7" destOrd="0" presId="urn:microsoft.com/office/officeart/2005/8/layout/hList9"/>
    <dgm:cxn modelId="{E75F8BCC-8690-4F77-ABAA-6E1473E93CCB}" type="presParOf" srcId="{0B6F1F01-DF47-4109-BDE2-0753EA61AA3D}" destId="{FA54D683-CBB4-415F-A901-113B7C1BEACB}"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B1265-37E2-49FE-A950-A2D31E53AC41}">
      <dsp:nvSpPr>
        <dsp:cNvPr id="0" name=""/>
        <dsp:cNvSpPr/>
      </dsp:nvSpPr>
      <dsp:spPr>
        <a:xfrm>
          <a:off x="3034220" y="705548"/>
          <a:ext cx="675846" cy="321641"/>
        </a:xfrm>
        <a:custGeom>
          <a:avLst/>
          <a:gdLst/>
          <a:ahLst/>
          <a:cxnLst/>
          <a:rect l="0" t="0" r="0" b="0"/>
          <a:pathLst>
            <a:path>
              <a:moveTo>
                <a:pt x="0" y="0"/>
              </a:moveTo>
              <a:lnTo>
                <a:pt x="0" y="219189"/>
              </a:lnTo>
              <a:lnTo>
                <a:pt x="675846" y="219189"/>
              </a:lnTo>
              <a:lnTo>
                <a:pt x="675846" y="3216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D0F30F-C034-4535-860D-068F53BD8195}">
      <dsp:nvSpPr>
        <dsp:cNvPr id="0" name=""/>
        <dsp:cNvSpPr/>
      </dsp:nvSpPr>
      <dsp:spPr>
        <a:xfrm>
          <a:off x="2358373" y="1729455"/>
          <a:ext cx="675846" cy="321641"/>
        </a:xfrm>
        <a:custGeom>
          <a:avLst/>
          <a:gdLst/>
          <a:ahLst/>
          <a:cxnLst/>
          <a:rect l="0" t="0" r="0" b="0"/>
          <a:pathLst>
            <a:path>
              <a:moveTo>
                <a:pt x="0" y="0"/>
              </a:moveTo>
              <a:lnTo>
                <a:pt x="0" y="219189"/>
              </a:lnTo>
              <a:lnTo>
                <a:pt x="675846" y="219189"/>
              </a:lnTo>
              <a:lnTo>
                <a:pt x="675846" y="321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3144A-BF39-499F-A092-D27F5D73D0AE}">
      <dsp:nvSpPr>
        <dsp:cNvPr id="0" name=""/>
        <dsp:cNvSpPr/>
      </dsp:nvSpPr>
      <dsp:spPr>
        <a:xfrm>
          <a:off x="1682527" y="2753363"/>
          <a:ext cx="675846" cy="321641"/>
        </a:xfrm>
        <a:custGeom>
          <a:avLst/>
          <a:gdLst/>
          <a:ahLst/>
          <a:cxnLst/>
          <a:rect l="0" t="0" r="0" b="0"/>
          <a:pathLst>
            <a:path>
              <a:moveTo>
                <a:pt x="0" y="0"/>
              </a:moveTo>
              <a:lnTo>
                <a:pt x="0" y="219189"/>
              </a:lnTo>
              <a:lnTo>
                <a:pt x="675846" y="219189"/>
              </a:lnTo>
              <a:lnTo>
                <a:pt x="675846" y="321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8462B-2ADC-477F-9CE8-C8AE89D929BB}">
      <dsp:nvSpPr>
        <dsp:cNvPr id="0" name=""/>
        <dsp:cNvSpPr/>
      </dsp:nvSpPr>
      <dsp:spPr>
        <a:xfrm>
          <a:off x="1006680" y="2753363"/>
          <a:ext cx="675846" cy="321641"/>
        </a:xfrm>
        <a:custGeom>
          <a:avLst/>
          <a:gdLst/>
          <a:ahLst/>
          <a:cxnLst/>
          <a:rect l="0" t="0" r="0" b="0"/>
          <a:pathLst>
            <a:path>
              <a:moveTo>
                <a:pt x="675846" y="0"/>
              </a:moveTo>
              <a:lnTo>
                <a:pt x="675846" y="219189"/>
              </a:lnTo>
              <a:lnTo>
                <a:pt x="0" y="219189"/>
              </a:lnTo>
              <a:lnTo>
                <a:pt x="0" y="321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6DF8A-EA29-47A0-92AE-0C843DE610E4}">
      <dsp:nvSpPr>
        <dsp:cNvPr id="0" name=""/>
        <dsp:cNvSpPr/>
      </dsp:nvSpPr>
      <dsp:spPr>
        <a:xfrm>
          <a:off x="1682527" y="1729455"/>
          <a:ext cx="675846" cy="321641"/>
        </a:xfrm>
        <a:custGeom>
          <a:avLst/>
          <a:gdLst/>
          <a:ahLst/>
          <a:cxnLst/>
          <a:rect l="0" t="0" r="0" b="0"/>
          <a:pathLst>
            <a:path>
              <a:moveTo>
                <a:pt x="675846" y="0"/>
              </a:moveTo>
              <a:lnTo>
                <a:pt x="675846" y="219189"/>
              </a:lnTo>
              <a:lnTo>
                <a:pt x="0" y="219189"/>
              </a:lnTo>
              <a:lnTo>
                <a:pt x="0" y="3216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F3503-C215-4761-AEF4-86F956A85589}">
      <dsp:nvSpPr>
        <dsp:cNvPr id="0" name=""/>
        <dsp:cNvSpPr/>
      </dsp:nvSpPr>
      <dsp:spPr>
        <a:xfrm>
          <a:off x="2358373" y="705548"/>
          <a:ext cx="675846" cy="321641"/>
        </a:xfrm>
        <a:custGeom>
          <a:avLst/>
          <a:gdLst/>
          <a:ahLst/>
          <a:cxnLst/>
          <a:rect l="0" t="0" r="0" b="0"/>
          <a:pathLst>
            <a:path>
              <a:moveTo>
                <a:pt x="675846" y="0"/>
              </a:moveTo>
              <a:lnTo>
                <a:pt x="675846" y="219189"/>
              </a:lnTo>
              <a:lnTo>
                <a:pt x="0" y="219189"/>
              </a:lnTo>
              <a:lnTo>
                <a:pt x="0" y="3216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7A02F-3141-4D34-9904-13EEE4862239}">
      <dsp:nvSpPr>
        <dsp:cNvPr id="0" name=""/>
        <dsp:cNvSpPr/>
      </dsp:nvSpPr>
      <dsp:spPr>
        <a:xfrm>
          <a:off x="2481255" y="3281"/>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37E53-308C-4578-AB07-83538571F5E8}">
      <dsp:nvSpPr>
        <dsp:cNvPr id="0" name=""/>
        <dsp:cNvSpPr/>
      </dsp:nvSpPr>
      <dsp:spPr>
        <a:xfrm>
          <a:off x="2604136" y="120019"/>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Data Objects</a:t>
          </a:r>
        </a:p>
      </dsp:txBody>
      <dsp:txXfrm>
        <a:off x="2624705" y="140588"/>
        <a:ext cx="1064792" cy="661128"/>
      </dsp:txXfrm>
    </dsp:sp>
    <dsp:sp modelId="{1C3EA917-D0A4-46B9-AB82-28C6865EBC51}">
      <dsp:nvSpPr>
        <dsp:cNvPr id="0" name=""/>
        <dsp:cNvSpPr/>
      </dsp:nvSpPr>
      <dsp:spPr>
        <a:xfrm>
          <a:off x="1805408" y="1027189"/>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F24AD-24B6-4A17-ACD3-304E8F0ACAE3}">
      <dsp:nvSpPr>
        <dsp:cNvPr id="0" name=""/>
        <dsp:cNvSpPr/>
      </dsp:nvSpPr>
      <dsp:spPr>
        <a:xfrm>
          <a:off x="1928289" y="1143926"/>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Simple Objects</a:t>
          </a:r>
        </a:p>
      </dsp:txBody>
      <dsp:txXfrm>
        <a:off x="1948858" y="1164495"/>
        <a:ext cx="1064792" cy="661128"/>
      </dsp:txXfrm>
    </dsp:sp>
    <dsp:sp modelId="{D9ACE7DD-C475-43DE-A669-642698197ACE}">
      <dsp:nvSpPr>
        <dsp:cNvPr id="0" name=""/>
        <dsp:cNvSpPr/>
      </dsp:nvSpPr>
      <dsp:spPr>
        <a:xfrm>
          <a:off x="1129561" y="2051097"/>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F00E3-3265-477A-85DF-F972E54272A8}">
      <dsp:nvSpPr>
        <dsp:cNvPr id="0" name=""/>
        <dsp:cNvSpPr/>
      </dsp:nvSpPr>
      <dsp:spPr>
        <a:xfrm>
          <a:off x="1252443" y="2167834"/>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Constants</a:t>
          </a:r>
        </a:p>
      </dsp:txBody>
      <dsp:txXfrm>
        <a:off x="1273012" y="2188403"/>
        <a:ext cx="1064792" cy="661128"/>
      </dsp:txXfrm>
    </dsp:sp>
    <dsp:sp modelId="{58A098D0-8095-47DF-9026-6B9F232CA8E3}">
      <dsp:nvSpPr>
        <dsp:cNvPr id="0" name=""/>
        <dsp:cNvSpPr/>
      </dsp:nvSpPr>
      <dsp:spPr>
        <a:xfrm>
          <a:off x="453715" y="3075004"/>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145CC-5C97-4B28-A6DB-70C82E37031A}">
      <dsp:nvSpPr>
        <dsp:cNvPr id="0" name=""/>
        <dsp:cNvSpPr/>
      </dsp:nvSpPr>
      <dsp:spPr>
        <a:xfrm>
          <a:off x="576596" y="3191741"/>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Atoms</a:t>
          </a:r>
        </a:p>
      </dsp:txBody>
      <dsp:txXfrm>
        <a:off x="597165" y="3212310"/>
        <a:ext cx="1064792" cy="661128"/>
      </dsp:txXfrm>
    </dsp:sp>
    <dsp:sp modelId="{C210C2D4-4291-4CF3-BBC2-BE8BE6E0A326}">
      <dsp:nvSpPr>
        <dsp:cNvPr id="0" name=""/>
        <dsp:cNvSpPr/>
      </dsp:nvSpPr>
      <dsp:spPr>
        <a:xfrm>
          <a:off x="1805408" y="3075004"/>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0AACC-4387-4880-A6DF-AFC83BC1606C}">
      <dsp:nvSpPr>
        <dsp:cNvPr id="0" name=""/>
        <dsp:cNvSpPr/>
      </dsp:nvSpPr>
      <dsp:spPr>
        <a:xfrm>
          <a:off x="1928289" y="3191741"/>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Numbers</a:t>
          </a:r>
        </a:p>
      </dsp:txBody>
      <dsp:txXfrm>
        <a:off x="1948858" y="3212310"/>
        <a:ext cx="1064792" cy="661128"/>
      </dsp:txXfrm>
    </dsp:sp>
    <dsp:sp modelId="{7787A4AC-DD7B-43AA-94B7-FBDC9DBC8571}">
      <dsp:nvSpPr>
        <dsp:cNvPr id="0" name=""/>
        <dsp:cNvSpPr/>
      </dsp:nvSpPr>
      <dsp:spPr>
        <a:xfrm>
          <a:off x="2481255" y="2051097"/>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59CDF-2EB8-4434-B217-25BD4990C195}">
      <dsp:nvSpPr>
        <dsp:cNvPr id="0" name=""/>
        <dsp:cNvSpPr/>
      </dsp:nvSpPr>
      <dsp:spPr>
        <a:xfrm>
          <a:off x="2604136" y="2167834"/>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Variables</a:t>
          </a:r>
        </a:p>
      </dsp:txBody>
      <dsp:txXfrm>
        <a:off x="2624705" y="2188403"/>
        <a:ext cx="1064792" cy="661128"/>
      </dsp:txXfrm>
    </dsp:sp>
    <dsp:sp modelId="{9F64F045-060C-437E-B5BA-82B40FC10C97}">
      <dsp:nvSpPr>
        <dsp:cNvPr id="0" name=""/>
        <dsp:cNvSpPr/>
      </dsp:nvSpPr>
      <dsp:spPr>
        <a:xfrm>
          <a:off x="3157101" y="1027189"/>
          <a:ext cx="1105930" cy="702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3D5D7-8FA5-4230-9669-FF0C15FB6328}">
      <dsp:nvSpPr>
        <dsp:cNvPr id="0" name=""/>
        <dsp:cNvSpPr/>
      </dsp:nvSpPr>
      <dsp:spPr>
        <a:xfrm>
          <a:off x="3279982" y="1143926"/>
          <a:ext cx="1105930" cy="7022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CA" sz="1700" kern="1200">
              <a:latin typeface="Barlow Semi Condensed"/>
            </a:rPr>
            <a:t>Structures</a:t>
          </a:r>
        </a:p>
      </dsp:txBody>
      <dsp:txXfrm>
        <a:off x="3300551" y="1164495"/>
        <a:ext cx="1064792" cy="661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D7B53-2FA5-4DB6-B831-6CFA6FEAF0C9}">
      <dsp:nvSpPr>
        <dsp:cNvPr id="0" name=""/>
        <dsp:cNvSpPr/>
      </dsp:nvSpPr>
      <dsp:spPr>
        <a:xfrm>
          <a:off x="960973" y="460506"/>
          <a:ext cx="2654824" cy="258723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FontTx/>
            <a:buNone/>
          </a:pPr>
          <a:r>
            <a:rPr lang="en-US" sz="1200" b="0" kern="1200">
              <a:latin typeface="Times New Roman"/>
              <a:cs typeface="Times New Roman"/>
            </a:rPr>
            <a:t>count_to_10(10) :- write(10),</a:t>
          </a:r>
          <a:r>
            <a:rPr lang="en-US" sz="1200" b="0" kern="1200" err="1">
              <a:latin typeface="Times New Roman"/>
              <a:cs typeface="Times New Roman"/>
            </a:rPr>
            <a:t>nl</a:t>
          </a:r>
          <a:r>
            <a:rPr lang="en-US" sz="1200" b="0" kern="1200">
              <a:latin typeface="Times New Roman"/>
              <a:cs typeface="Times New Roman"/>
            </a:rPr>
            <a:t>.</a:t>
          </a:r>
          <a:endParaRPr lang="en-CA" sz="1200" b="0" kern="1200">
            <a:latin typeface="Times New Roman"/>
            <a:cs typeface="Times New Roman"/>
          </a:endParaRPr>
        </a:p>
        <a:p>
          <a:pPr marL="0" lvl="0" indent="0" algn="l" defTabSz="533400">
            <a:lnSpc>
              <a:spcPct val="90000"/>
            </a:lnSpc>
            <a:spcBef>
              <a:spcPct val="0"/>
            </a:spcBef>
            <a:spcAft>
              <a:spcPct val="35000"/>
            </a:spcAft>
            <a:buFontTx/>
            <a:buNone/>
          </a:pPr>
          <a:r>
            <a:rPr lang="en-US" sz="1200" b="0" kern="1200">
              <a:latin typeface="Times New Roman"/>
              <a:cs typeface="Times New Roman"/>
            </a:rPr>
            <a:t>count_to_10(X) :-</a:t>
          </a:r>
          <a:endParaRPr lang="en-CA" sz="1200" b="0" kern="1200">
            <a:latin typeface="Times New Roman"/>
            <a:cs typeface="Times New Roman"/>
          </a:endParaRPr>
        </a:p>
        <a:p>
          <a:pPr marL="0" lvl="0" indent="0" algn="l" defTabSz="533400" rtl="0">
            <a:lnSpc>
              <a:spcPct val="90000"/>
            </a:lnSpc>
            <a:spcBef>
              <a:spcPct val="0"/>
            </a:spcBef>
            <a:spcAft>
              <a:spcPct val="35000"/>
            </a:spcAft>
            <a:buFontTx/>
            <a:buNone/>
          </a:pPr>
          <a:r>
            <a:rPr lang="en-US" sz="1200" b="0" kern="1200">
              <a:latin typeface="Times New Roman"/>
              <a:cs typeface="Times New Roman"/>
            </a:rPr>
            <a:t>	write(X),</a:t>
          </a:r>
          <a:r>
            <a:rPr lang="en-US" sz="1200" b="0" kern="1200" err="1">
              <a:latin typeface="Times New Roman"/>
              <a:cs typeface="Times New Roman"/>
            </a:rPr>
            <a:t>nl</a:t>
          </a:r>
          <a:r>
            <a:rPr lang="en-US" sz="1200" b="0" kern="1200">
              <a:latin typeface="Times New Roman"/>
              <a:cs typeface="Times New Roman"/>
            </a:rPr>
            <a:t>, </a:t>
          </a:r>
          <a:endParaRPr lang="en-CA" sz="1200" b="0" kern="1200">
            <a:latin typeface="Times New Roman" panose="02020603050405020304" pitchFamily="18" charset="0"/>
            <a:cs typeface="Times New Roman" panose="02020603050405020304" pitchFamily="18" charset="0"/>
          </a:endParaRPr>
        </a:p>
        <a:p>
          <a:pPr marL="0" lvl="0" indent="0" algn="l" defTabSz="533400" rtl="0">
            <a:lnSpc>
              <a:spcPct val="90000"/>
            </a:lnSpc>
            <a:spcBef>
              <a:spcPct val="0"/>
            </a:spcBef>
            <a:spcAft>
              <a:spcPct val="35000"/>
            </a:spcAft>
            <a:buFontTx/>
            <a:buNone/>
          </a:pPr>
          <a:r>
            <a:rPr lang="en-US" sz="1200" b="0" kern="1200">
              <a:latin typeface="Times New Roman"/>
              <a:cs typeface="Times New Roman"/>
            </a:rPr>
            <a:t>	Y is X + 1, </a:t>
          </a:r>
          <a:endParaRPr lang="en-CA" sz="1200" b="0" kern="1200">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FontTx/>
            <a:buNone/>
          </a:pPr>
          <a:r>
            <a:rPr lang="en-US" sz="1200" b="0" kern="1200">
              <a:latin typeface="Times New Roman"/>
              <a:cs typeface="Times New Roman"/>
            </a:rPr>
            <a:t>	count_to_10(Y).</a:t>
          </a:r>
          <a:endParaRPr lang="en-CA" sz="1200" kern="1200">
            <a:latin typeface="Times New Roman"/>
            <a:cs typeface="Times New Roman"/>
          </a:endParaRPr>
        </a:p>
      </dsp:txBody>
      <dsp:txXfrm>
        <a:off x="1385744" y="460506"/>
        <a:ext cx="2230052" cy="2587231"/>
      </dsp:txXfrm>
    </dsp:sp>
    <dsp:sp modelId="{047AC71D-6DE8-456F-B662-75AF0D925D0D}">
      <dsp:nvSpPr>
        <dsp:cNvPr id="0" name=""/>
        <dsp:cNvSpPr/>
      </dsp:nvSpPr>
      <dsp:spPr>
        <a:xfrm>
          <a:off x="364008" y="52035"/>
          <a:ext cx="1151142" cy="1151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CA" sz="1600" kern="1200"/>
            <a:t>Program</a:t>
          </a:r>
        </a:p>
      </dsp:txBody>
      <dsp:txXfrm>
        <a:off x="532589" y="220616"/>
        <a:ext cx="813980" cy="813980"/>
      </dsp:txXfrm>
    </dsp:sp>
    <dsp:sp modelId="{C5345201-2BB8-4EA4-B668-3E9441AFEB68}">
      <dsp:nvSpPr>
        <dsp:cNvPr id="0" name=""/>
        <dsp:cNvSpPr/>
      </dsp:nvSpPr>
      <dsp:spPr>
        <a:xfrm>
          <a:off x="4806999" y="428523"/>
          <a:ext cx="1292717" cy="33416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FontTx/>
            <a:buNone/>
          </a:pPr>
          <a:r>
            <a:rPr lang="en-CA" sz="1200" kern="1200">
              <a:latin typeface="Times New Roman"/>
              <a:cs typeface="Times New Roman"/>
            </a:rPr>
            <a:t>(16 ms) yes</a:t>
          </a:r>
        </a:p>
        <a:p>
          <a:pPr marL="0" lvl="0" indent="0" algn="l" defTabSz="533400">
            <a:lnSpc>
              <a:spcPct val="90000"/>
            </a:lnSpc>
            <a:spcBef>
              <a:spcPct val="0"/>
            </a:spcBef>
            <a:spcAft>
              <a:spcPct val="35000"/>
            </a:spcAft>
            <a:buFontTx/>
            <a:buNone/>
          </a:pPr>
          <a:r>
            <a:rPr lang="en-CA" sz="1200" kern="1200">
              <a:latin typeface="Times New Roman"/>
              <a:cs typeface="Times New Roman"/>
            </a:rPr>
            <a:t>| ?- count_to_10(3).</a:t>
          </a:r>
        </a:p>
        <a:p>
          <a:pPr marL="0" lvl="0" indent="0" algn="l" defTabSz="533400">
            <a:lnSpc>
              <a:spcPct val="90000"/>
            </a:lnSpc>
            <a:spcBef>
              <a:spcPct val="0"/>
            </a:spcBef>
            <a:spcAft>
              <a:spcPct val="35000"/>
            </a:spcAft>
            <a:buFontTx/>
            <a:buNone/>
          </a:pPr>
          <a:r>
            <a:rPr lang="en-CA" sz="1200" kern="1200">
              <a:latin typeface="Times New Roman"/>
              <a:cs typeface="Times New Roman"/>
            </a:rPr>
            <a:t>3</a:t>
          </a:r>
        </a:p>
        <a:p>
          <a:pPr marL="0" lvl="0" indent="0" algn="l" defTabSz="533400">
            <a:lnSpc>
              <a:spcPct val="90000"/>
            </a:lnSpc>
            <a:spcBef>
              <a:spcPct val="0"/>
            </a:spcBef>
            <a:spcAft>
              <a:spcPct val="35000"/>
            </a:spcAft>
            <a:buFontTx/>
            <a:buNone/>
          </a:pPr>
          <a:r>
            <a:rPr lang="en-CA" sz="1200" kern="1200">
              <a:latin typeface="Times New Roman"/>
              <a:cs typeface="Times New Roman"/>
            </a:rPr>
            <a:t>4</a:t>
          </a:r>
        </a:p>
        <a:p>
          <a:pPr marL="0" lvl="0" indent="0" algn="l" defTabSz="533400">
            <a:lnSpc>
              <a:spcPct val="90000"/>
            </a:lnSpc>
            <a:spcBef>
              <a:spcPct val="0"/>
            </a:spcBef>
            <a:spcAft>
              <a:spcPct val="35000"/>
            </a:spcAft>
            <a:buFontTx/>
            <a:buNone/>
          </a:pPr>
          <a:r>
            <a:rPr lang="en-CA" sz="1200" kern="1200">
              <a:latin typeface="Times New Roman"/>
              <a:cs typeface="Times New Roman"/>
            </a:rPr>
            <a:t>5</a:t>
          </a:r>
        </a:p>
        <a:p>
          <a:pPr marL="0" lvl="0" indent="0" algn="l" defTabSz="533400">
            <a:lnSpc>
              <a:spcPct val="90000"/>
            </a:lnSpc>
            <a:spcBef>
              <a:spcPct val="0"/>
            </a:spcBef>
            <a:spcAft>
              <a:spcPct val="35000"/>
            </a:spcAft>
            <a:buFontTx/>
            <a:buNone/>
          </a:pPr>
          <a:r>
            <a:rPr lang="en-CA" sz="1200" kern="1200">
              <a:latin typeface="Times New Roman"/>
              <a:cs typeface="Times New Roman"/>
            </a:rPr>
            <a:t>6</a:t>
          </a:r>
        </a:p>
        <a:p>
          <a:pPr marL="0" lvl="0" indent="0" algn="l" defTabSz="533400">
            <a:lnSpc>
              <a:spcPct val="90000"/>
            </a:lnSpc>
            <a:spcBef>
              <a:spcPct val="0"/>
            </a:spcBef>
            <a:spcAft>
              <a:spcPct val="35000"/>
            </a:spcAft>
            <a:buFontTx/>
            <a:buNone/>
          </a:pPr>
          <a:r>
            <a:rPr lang="en-CA" sz="1200" kern="1200">
              <a:latin typeface="Times New Roman"/>
              <a:cs typeface="Times New Roman"/>
            </a:rPr>
            <a:t>7</a:t>
          </a:r>
        </a:p>
        <a:p>
          <a:pPr marL="0" lvl="0" indent="0" algn="l" defTabSz="533400">
            <a:lnSpc>
              <a:spcPct val="90000"/>
            </a:lnSpc>
            <a:spcBef>
              <a:spcPct val="0"/>
            </a:spcBef>
            <a:spcAft>
              <a:spcPct val="35000"/>
            </a:spcAft>
            <a:buFontTx/>
            <a:buNone/>
          </a:pPr>
          <a:r>
            <a:rPr lang="en-CA" sz="1200" kern="1200">
              <a:latin typeface="Times New Roman"/>
              <a:cs typeface="Times New Roman"/>
            </a:rPr>
            <a:t>8</a:t>
          </a:r>
        </a:p>
        <a:p>
          <a:pPr marL="0" lvl="0" indent="0" algn="l" defTabSz="533400">
            <a:lnSpc>
              <a:spcPct val="90000"/>
            </a:lnSpc>
            <a:spcBef>
              <a:spcPct val="0"/>
            </a:spcBef>
            <a:spcAft>
              <a:spcPct val="35000"/>
            </a:spcAft>
            <a:buFontTx/>
            <a:buNone/>
          </a:pPr>
          <a:r>
            <a:rPr lang="en-CA" sz="1200" kern="1200">
              <a:latin typeface="Times New Roman"/>
              <a:cs typeface="Times New Roman"/>
            </a:rPr>
            <a:t>9</a:t>
          </a:r>
        </a:p>
        <a:p>
          <a:pPr marL="0" lvl="0" indent="0" algn="l" defTabSz="533400">
            <a:lnSpc>
              <a:spcPct val="90000"/>
            </a:lnSpc>
            <a:spcBef>
              <a:spcPct val="0"/>
            </a:spcBef>
            <a:spcAft>
              <a:spcPct val="35000"/>
            </a:spcAft>
            <a:buFontTx/>
            <a:buNone/>
          </a:pPr>
          <a:r>
            <a:rPr lang="en-CA" sz="1200" kern="1200">
              <a:latin typeface="Times New Roman"/>
              <a:cs typeface="Times New Roman"/>
            </a:rPr>
            <a:t>10</a:t>
          </a:r>
        </a:p>
        <a:p>
          <a:pPr marL="0" lvl="0" indent="0" algn="l" defTabSz="533400">
            <a:lnSpc>
              <a:spcPct val="90000"/>
            </a:lnSpc>
            <a:spcBef>
              <a:spcPct val="0"/>
            </a:spcBef>
            <a:spcAft>
              <a:spcPct val="35000"/>
            </a:spcAft>
            <a:buFontTx/>
            <a:buNone/>
          </a:pPr>
          <a:endParaRPr lang="en-CA" sz="1200" kern="1200">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FontTx/>
            <a:buNone/>
          </a:pPr>
          <a:r>
            <a:rPr lang="en-CA" sz="1200" kern="1200">
              <a:latin typeface="Times New Roman"/>
              <a:cs typeface="Times New Roman"/>
            </a:rPr>
            <a:t>true ?</a:t>
          </a:r>
        </a:p>
        <a:p>
          <a:pPr marL="0" lvl="0" indent="0" algn="l" defTabSz="533400">
            <a:lnSpc>
              <a:spcPct val="90000"/>
            </a:lnSpc>
            <a:spcBef>
              <a:spcPct val="0"/>
            </a:spcBef>
            <a:spcAft>
              <a:spcPct val="35000"/>
            </a:spcAft>
            <a:buFontTx/>
            <a:buNone/>
          </a:pPr>
          <a:r>
            <a:rPr lang="en-CA" sz="1200" kern="1200">
              <a:latin typeface="Times New Roman"/>
              <a:cs typeface="Times New Roman"/>
            </a:rPr>
            <a:t>yes</a:t>
          </a:r>
        </a:p>
        <a:p>
          <a:pPr marL="0" lvl="0" indent="0" algn="l" defTabSz="533400">
            <a:lnSpc>
              <a:spcPct val="90000"/>
            </a:lnSpc>
            <a:spcBef>
              <a:spcPct val="0"/>
            </a:spcBef>
            <a:spcAft>
              <a:spcPct val="35000"/>
            </a:spcAft>
            <a:buFontTx/>
            <a:buNone/>
          </a:pPr>
          <a:r>
            <a:rPr lang="en-CA" sz="1200" kern="1200">
              <a:latin typeface="Times New Roman"/>
              <a:cs typeface="Times New Roman"/>
            </a:rPr>
            <a:t>| ?-</a:t>
          </a:r>
        </a:p>
      </dsp:txBody>
      <dsp:txXfrm>
        <a:off x="5013834" y="428523"/>
        <a:ext cx="1085882" cy="3341699"/>
      </dsp:txXfrm>
    </dsp:sp>
    <dsp:sp modelId="{FA54D683-CBB4-415F-A901-113B7C1BEACB}">
      <dsp:nvSpPr>
        <dsp:cNvPr id="0" name=""/>
        <dsp:cNvSpPr/>
      </dsp:nvSpPr>
      <dsp:spPr>
        <a:xfrm>
          <a:off x="3870334" y="0"/>
          <a:ext cx="1151142" cy="1151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CA" sz="1600" kern="1200"/>
            <a:t>Output</a:t>
          </a:r>
        </a:p>
      </dsp:txBody>
      <dsp:txXfrm>
        <a:off x="4038915" y="168581"/>
        <a:ext cx="813980" cy="8139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Prolog#cite_note-ISO_13211-26"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29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can define a rule as an implicit relationship between objects.</a:t>
            </a:r>
          </a:p>
          <a:p>
            <a:pPr marL="0" lvl="0" indent="0" algn="l" rtl="0">
              <a:spcBef>
                <a:spcPts val="0"/>
              </a:spcBef>
              <a:spcAft>
                <a:spcPts val="0"/>
              </a:spcAft>
              <a:buNone/>
            </a:pPr>
            <a:r>
              <a:rPr lang="en-US"/>
              <a:t>The structure of a rule looks like a composition of facts which are connected by the symbol :-</a:t>
            </a:r>
            <a:endParaRPr/>
          </a:p>
        </p:txBody>
      </p:sp>
    </p:spTree>
    <p:extLst>
      <p:ext uri="{BB962C8B-B14F-4D97-AF65-F5344CB8AC3E}">
        <p14:creationId xmlns:p14="http://schemas.microsoft.com/office/powerpoint/2010/main" val="286548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Queries are computed over the relations between the objects and object properties to find the answers and return them with the help of logic programming language.</a:t>
            </a:r>
          </a:p>
          <a:p>
            <a:pPr marL="0" lvl="0" indent="0" algn="l" rtl="0">
              <a:spcBef>
                <a:spcPts val="0"/>
              </a:spcBef>
              <a:spcAft>
                <a:spcPts val="0"/>
              </a:spcAft>
              <a:buNone/>
            </a:pPr>
            <a:endParaRPr lang="en-CA"/>
          </a:p>
          <a:p>
            <a:pPr marL="0" lvl="0" indent="0" algn="l" rtl="0">
              <a:spcBef>
                <a:spcPts val="0"/>
              </a:spcBef>
              <a:spcAft>
                <a:spcPts val="0"/>
              </a:spcAft>
              <a:buNone/>
            </a:pPr>
            <a:r>
              <a:rPr lang="en-CA"/>
              <a:t>So the questions could be basically anything like: ……. Or whatever that we want to deduce with the help of data that we have.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820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000000"/>
                </a:solidFill>
                <a:effectLst/>
                <a:latin typeface="Arial" panose="020B0604020202020204" pitchFamily="34" charset="0"/>
              </a:rPr>
              <a:t>as we have seen that there are three main components in logic programming − Facts, Rules and Queries. Among these three if we collect the facts and rules as a whole then that forms a Knowledge Base. </a:t>
            </a:r>
          </a:p>
          <a:p>
            <a:pPr marL="0" lvl="0" indent="0" algn="l" rtl="0">
              <a:spcBef>
                <a:spcPts val="0"/>
              </a:spcBef>
              <a:spcAft>
                <a:spcPts val="0"/>
              </a:spcAft>
              <a:buNone/>
            </a:pPr>
            <a:endParaRPr lang="en-US" b="0" i="0">
              <a:solidFill>
                <a:srgbClr val="000000"/>
              </a:solidFill>
              <a:effectLst/>
              <a:latin typeface="Arial" panose="020B0604020202020204" pitchFamily="34" charset="0"/>
            </a:endParaRPr>
          </a:p>
          <a:p>
            <a:pPr marL="0" lvl="0" indent="0" algn="l" rtl="0">
              <a:spcBef>
                <a:spcPts val="0"/>
              </a:spcBef>
              <a:spcAft>
                <a:spcPts val="0"/>
              </a:spcAft>
              <a:buNone/>
            </a:pPr>
            <a:r>
              <a:rPr lang="en-US" b="0" i="0">
                <a:solidFill>
                  <a:srgbClr val="FFFFFF"/>
                </a:solidFill>
                <a:effectLst/>
                <a:latin typeface="urw-din"/>
              </a:rPr>
              <a:t>In prolog, We declare some facts. These facts constitute the Knowledge Base of the system. We can query against the Knowledge Base. We get output as affirmative if our query is already in the knowledge Base or it is implied by Knowledge Base, otherwise we get output as negative. So, Knowledge Base can be considered similar to database, against which we can query.</a:t>
            </a:r>
            <a:endParaRPr lang="en-US" b="0"/>
          </a:p>
        </p:txBody>
      </p:sp>
    </p:spTree>
    <p:extLst>
      <p:ext uri="{BB962C8B-B14F-4D97-AF65-F5344CB8AC3E}">
        <p14:creationId xmlns:p14="http://schemas.microsoft.com/office/powerpoint/2010/main" val="870815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92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02122"/>
                </a:solidFill>
                <a:effectLst/>
                <a:latin typeface="Arial" panose="020B0604020202020204" pitchFamily="34" charset="0"/>
              </a:rPr>
              <a:t>An </a:t>
            </a:r>
            <a:r>
              <a:rPr lang="en-US" b="1" i="0">
                <a:solidFill>
                  <a:srgbClr val="202122"/>
                </a:solidFill>
                <a:effectLst/>
                <a:latin typeface="Arial" panose="020B0604020202020204" pitchFamily="34" charset="0"/>
              </a:rPr>
              <a:t>atom</a:t>
            </a:r>
            <a:r>
              <a:rPr lang="en-US" b="0" i="0">
                <a:solidFill>
                  <a:srgbClr val="202122"/>
                </a:solidFill>
                <a:effectLst/>
                <a:latin typeface="Arial" panose="020B0604020202020204" pitchFamily="34" charset="0"/>
              </a:rPr>
              <a:t> is a general-purpose name with no inherent meaning. </a:t>
            </a:r>
            <a:r>
              <a:rPr lang="en-US" b="0" i="0">
                <a:solidFill>
                  <a:srgbClr val="000000"/>
                </a:solidFill>
                <a:effectLst/>
                <a:latin typeface="Arial" panose="020B0604020202020204" pitchFamily="34" charset="0"/>
              </a:rPr>
              <a:t>Atoms are one variation of constants. They can be any names or objects. </a:t>
            </a:r>
          </a:p>
          <a:p>
            <a:pPr marL="0" lvl="0" indent="0" algn="l" rtl="0">
              <a:spcBef>
                <a:spcPts val="0"/>
              </a:spcBef>
              <a:spcAft>
                <a:spcPts val="0"/>
              </a:spcAft>
              <a:buNone/>
            </a:pPr>
            <a:endParaRPr lang="en-US" b="0" i="0">
              <a:solidFill>
                <a:srgbClr val="000000"/>
              </a:solidFill>
              <a:effectLst/>
              <a:latin typeface="Arial" panose="020B0604020202020204" pitchFamily="34" charset="0"/>
            </a:endParaRPr>
          </a:p>
          <a:p>
            <a:pPr marL="0" lvl="0" indent="0" algn="l" rtl="0">
              <a:spcBef>
                <a:spcPts val="0"/>
              </a:spcBef>
              <a:spcAft>
                <a:spcPts val="0"/>
              </a:spcAft>
              <a:buNone/>
            </a:pPr>
            <a:r>
              <a:rPr lang="en-US" b="0" i="0">
                <a:solidFill>
                  <a:srgbClr val="000000"/>
                </a:solidFill>
                <a:effectLst/>
                <a:latin typeface="Arial" panose="020B0604020202020204" pitchFamily="34" charset="0"/>
              </a:rPr>
              <a:t>Another variation of constants is the Numbers. </a:t>
            </a:r>
          </a:p>
          <a:p>
            <a:pPr marL="0" lvl="0" indent="0" algn="l" rtl="0">
              <a:spcBef>
                <a:spcPts val="0"/>
              </a:spcBef>
              <a:spcAft>
                <a:spcPts val="0"/>
              </a:spcAft>
              <a:buNone/>
            </a:pPr>
            <a:r>
              <a:rPr lang="en-US" b="0" i="0">
                <a:solidFill>
                  <a:srgbClr val="000000"/>
                </a:solidFill>
                <a:effectLst/>
                <a:latin typeface="Arial" panose="020B0604020202020204" pitchFamily="34" charset="0"/>
              </a:rPr>
              <a:t>So integer numbers can be represented as 100, 4, -81, 1202. In Prolog, the normal range of integers is from -16383 to 16383. </a:t>
            </a:r>
            <a:endParaRPr/>
          </a:p>
        </p:txBody>
      </p:sp>
    </p:spTree>
    <p:extLst>
      <p:ext uri="{BB962C8B-B14F-4D97-AF65-F5344CB8AC3E}">
        <p14:creationId xmlns:p14="http://schemas.microsoft.com/office/powerpoint/2010/main" val="1265741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91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Fghdkalsgkdfjcgj</a:t>
            </a:r>
            <a:r>
              <a:rPr lang="en-US"/>
              <a:t> </a:t>
            </a:r>
            <a:r>
              <a:rPr lang="en-US" err="1"/>
              <a:t>vvvvvv</a:t>
            </a:r>
            <a:r>
              <a:rPr lang="en-US"/>
              <a:t> </a:t>
            </a:r>
            <a:r>
              <a:rPr lang="en-US" err="1"/>
              <a:t>Fghdkalsgkdfjcgj</a:t>
            </a:r>
            <a:r>
              <a:rPr lang="en-US"/>
              <a:t>  </a:t>
            </a:r>
            <a:r>
              <a:rPr lang="en-US" err="1"/>
              <a:t>Fghdkalsgkdfjcgj</a:t>
            </a:r>
            <a:r>
              <a:rPr lang="en-US"/>
              <a:t>  </a:t>
            </a:r>
            <a:r>
              <a:rPr lang="en-US" err="1"/>
              <a:t>Fghdkalsgkdfjcgj</a:t>
            </a:r>
            <a:r>
              <a:rPr lang="en-US"/>
              <a:t> </a:t>
            </a:r>
            <a:r>
              <a:rPr lang="en-US" err="1"/>
              <a:t>vvv</a:t>
            </a:r>
            <a:r>
              <a:rPr lang="en-US"/>
              <a:t> </a:t>
            </a:r>
            <a:r>
              <a:rPr lang="en-US" err="1"/>
              <a:t>Fghdkalsgkdfjcgj</a:t>
            </a:r>
            <a:r>
              <a:rPr lang="en-US"/>
              <a:t>  </a:t>
            </a:r>
            <a:r>
              <a:rPr lang="en-US" err="1"/>
              <a:t>Fghdkalsgkdfjcgj</a:t>
            </a:r>
            <a:r>
              <a:rPr lang="en-US"/>
              <a:t> </a:t>
            </a:r>
            <a:r>
              <a:rPr lang="en-US" err="1"/>
              <a:t>Fghdkalsgkdfjcgj</a:t>
            </a:r>
            <a:r>
              <a:rPr lang="en-US"/>
              <a:t> v</a:t>
            </a:r>
          </a:p>
        </p:txBody>
      </p:sp>
    </p:spTree>
    <p:extLst>
      <p:ext uri="{BB962C8B-B14F-4D97-AF65-F5344CB8AC3E}">
        <p14:creationId xmlns:p14="http://schemas.microsoft.com/office/powerpoint/2010/main" val="352911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033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000000"/>
                </a:solidFill>
                <a:effectLst/>
                <a:latin typeface="Arial" panose="020B0604020202020204" pitchFamily="34" charset="0"/>
              </a:rPr>
              <a:t>Comparison operators are used to compare two equations or states. You can see that the ‘=&lt;’ operator, ‘=:=’ operator and ‘=\=’ operators are syntactically different from other languages.</a:t>
            </a:r>
          </a:p>
          <a:p>
            <a:pPr marL="0" lvl="0" indent="0" algn="l" rtl="0">
              <a:spcBef>
                <a:spcPts val="0"/>
              </a:spcBef>
              <a:spcAft>
                <a:spcPts val="0"/>
              </a:spcAft>
              <a:buNone/>
            </a:pPr>
            <a:endParaRPr lang="en-US" b="0" i="0">
              <a:solidFill>
                <a:srgbClr val="000000"/>
              </a:solidFill>
              <a:effectLst/>
              <a:latin typeface="Arial" panose="020B0604020202020204" pitchFamily="34" charset="0"/>
            </a:endParaRPr>
          </a:p>
          <a:p>
            <a:pPr marL="0" lvl="0" indent="0" algn="l" rtl="0">
              <a:spcBef>
                <a:spcPts val="0"/>
              </a:spcBef>
              <a:spcAft>
                <a:spcPts val="0"/>
              </a:spcAft>
              <a:buNone/>
            </a:pPr>
            <a:r>
              <a:rPr lang="en-US" b="0" i="0">
                <a:solidFill>
                  <a:srgbClr val="000000"/>
                </a:solidFill>
                <a:effectLst/>
                <a:latin typeface="Arial" panose="020B0604020202020204" pitchFamily="34" charset="0"/>
              </a:rPr>
              <a:t>Arithmetic operators are used to perform arithmetic operations.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Direct loops are not available in every language but it can be simulated with few different techniques.</a:t>
            </a:r>
            <a:endParaRPr/>
          </a:p>
        </p:txBody>
      </p:sp>
    </p:spTree>
    <p:extLst>
      <p:ext uri="{BB962C8B-B14F-4D97-AF65-F5344CB8AC3E}">
        <p14:creationId xmlns:p14="http://schemas.microsoft.com/office/powerpoint/2010/main" val="3092528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604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217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171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None/>
            </a:pPr>
            <a:r>
              <a:rPr lang="en-US"/>
              <a:t>We will discuss Conjunction and Disjunction properties. These properties are used in other programming languages using AND </a:t>
            </a:r>
            <a:r>
              <a:rPr lang="en-US" err="1"/>
              <a:t>and</a:t>
            </a:r>
            <a:r>
              <a:rPr lang="en-US"/>
              <a:t> OR logics. Prolog also uses the same logic in its syntax.. </a:t>
            </a:r>
          </a:p>
          <a:p>
            <a:pPr algn="just">
              <a:buNone/>
            </a:pPr>
            <a:r>
              <a:rPr lang="en-US"/>
              <a:t>Suppose we have a predicate, parent(</a:t>
            </a:r>
            <a:r>
              <a:rPr lang="en-US" err="1"/>
              <a:t>jhon</a:t>
            </a:r>
            <a:r>
              <a:rPr lang="en-US"/>
              <a:t>, bob), which means “Jhon is parent of Bob,” and another predicate, male(</a:t>
            </a:r>
            <a:r>
              <a:rPr lang="en-US" err="1"/>
              <a:t>jhon</a:t>
            </a:r>
            <a:r>
              <a:rPr lang="en-US"/>
              <a:t>), which means “Jhon is male”. So, we can make another predicate that father(</a:t>
            </a:r>
            <a:r>
              <a:rPr lang="en-US" err="1"/>
              <a:t>jhon,bob</a:t>
            </a:r>
            <a:r>
              <a:rPr lang="en-US"/>
              <a:t>), which means “Jhon is father of Bob”. We can define predicate father when he is parent AND he is male.</a:t>
            </a:r>
          </a:p>
          <a:p>
            <a:pPr algn="just">
              <a:buNone/>
            </a:pPr>
            <a:r>
              <a:rPr lang="en-US"/>
              <a:t>Suppose we have a predicate, father(</a:t>
            </a:r>
            <a:r>
              <a:rPr lang="en-US" err="1"/>
              <a:t>jhon</a:t>
            </a:r>
            <a:r>
              <a:rPr lang="en-US"/>
              <a:t>, bob). This tells that “Jhon is father of Bob”, and another predicate, mother (Lili, bob), this tells that “Lili is mother of bob”. If we create another predicate as child (), this will be true when father(john, bob) is true OR mother (Lili, bob) is true.</a:t>
            </a:r>
          </a:p>
          <a:p>
            <a:pPr marL="0" lvl="0" indent="0" algn="l">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None/>
            </a:pPr>
            <a:r>
              <a:rPr lang="en-US"/>
              <a:t>We will discuss one of the important concepts in Prolog, The Lists. It is a data structure that can be used in different cases for non-numeric programming. Lists are used to store the atoms as a collection..</a:t>
            </a:r>
          </a:p>
          <a:p>
            <a:pPr indent="0" algn="just">
              <a:buNone/>
            </a:pPr>
            <a:r>
              <a:rPr lang="en-US"/>
              <a:t>Membership Operation</a:t>
            </a:r>
          </a:p>
          <a:p>
            <a:pPr algn="just">
              <a:buNone/>
            </a:pPr>
            <a:r>
              <a:rPr lang="en-US"/>
              <a:t>During this operation, we can check whether a member X is present in list L or not? So how to check this? Well, we have to define one predicate to do so. Suppose the predicate name is </a:t>
            </a:r>
            <a:r>
              <a:rPr lang="en-US" err="1"/>
              <a:t>list_member</a:t>
            </a:r>
            <a:r>
              <a:rPr lang="en-US"/>
              <a:t>(X,L). The goal of this predicate is to check whether X is present in L or not.</a:t>
            </a:r>
          </a:p>
          <a:p>
            <a:pPr algn="just">
              <a:buNone/>
            </a:pPr>
            <a:r>
              <a:rPr lang="en-US"/>
              <a:t>Length Calculation</a:t>
            </a:r>
          </a:p>
          <a:p>
            <a:pPr algn="just">
              <a:buNone/>
            </a:pPr>
            <a:r>
              <a:rPr lang="en-US"/>
              <a:t>This is used to find the length of list L. We will define one predicate to do this task. Suppose the predicate name is </a:t>
            </a:r>
            <a:r>
              <a:rPr lang="en-US" err="1"/>
              <a:t>list_length</a:t>
            </a:r>
            <a:r>
              <a:rPr lang="en-US"/>
              <a:t>(L,N). This takes L and N as input argument. This will count the elements in a list L and instantiate N to their number.</a:t>
            </a:r>
          </a:p>
          <a:p>
            <a:pPr algn="just">
              <a:buNone/>
            </a:pPr>
            <a:r>
              <a:rPr lang="en-US"/>
              <a:t>Concatenation</a:t>
            </a:r>
          </a:p>
          <a:p>
            <a:pPr algn="just">
              <a:buNone/>
            </a:pPr>
            <a:r>
              <a:rPr lang="en-US"/>
              <a:t>Concatenation of two lists means adding the list items of the second list after the first one. So if two lists are [</a:t>
            </a:r>
            <a:r>
              <a:rPr lang="en-US" err="1"/>
              <a:t>a,b,c</a:t>
            </a:r>
            <a:r>
              <a:rPr lang="en-US"/>
              <a:t>] and [1,2], then the final list will be [a,b,c,1,2]. So to do this task we will create one predicate called </a:t>
            </a:r>
            <a:r>
              <a:rPr lang="en-US" err="1"/>
              <a:t>list_concat</a:t>
            </a:r>
            <a:r>
              <a:rPr lang="en-US"/>
              <a:t>(), that will take first list L1, second list L2, and the L3 as resultant list.</a:t>
            </a:r>
          </a:p>
          <a:p>
            <a:pPr algn="just">
              <a:buNone/>
            </a:pPr>
            <a:r>
              <a:rPr lang="en-US"/>
              <a:t>Delete from List</a:t>
            </a:r>
          </a:p>
          <a:p>
            <a:pPr algn="just">
              <a:buNone/>
            </a:pPr>
            <a:r>
              <a:rPr lang="en-US"/>
              <a:t>Suppose we have a list L and an element X, we have to delete X from L. So there are three cases −</a:t>
            </a:r>
          </a:p>
          <a:p>
            <a:pPr marL="171450" indent="-171450" algn="just"/>
            <a:r>
              <a:rPr lang="en-US"/>
              <a:t>If X is the only element, then after deleting it, it will return empty list.</a:t>
            </a:r>
          </a:p>
          <a:p>
            <a:pPr marL="171450" indent="-171450" algn="just"/>
            <a:r>
              <a:rPr lang="en-US"/>
              <a:t>If X is head of L, the resultant list will be the Tail part.</a:t>
            </a:r>
          </a:p>
          <a:p>
            <a:pPr marL="171450" indent="-171450" algn="just"/>
            <a:r>
              <a:rPr lang="en-US"/>
              <a:t>If X is present in the Tail part, then delete from there recursively.</a:t>
            </a:r>
          </a:p>
          <a:p>
            <a:pPr indent="0" algn="just">
              <a:buNone/>
            </a:pPr>
            <a:r>
              <a:rPr lang="en-US"/>
              <a:t>Append into List</a:t>
            </a:r>
          </a:p>
          <a:p>
            <a:pPr algn="just">
              <a:buNone/>
            </a:pPr>
            <a:r>
              <a:rPr lang="en-US"/>
              <a:t>Appending two lists means adding two lists together, or adding one list as an item. Now if the item is present in the list, then the append function will not work. So we will create one predicate namely, </a:t>
            </a:r>
            <a:r>
              <a:rPr lang="en-US" err="1"/>
              <a:t>list_append</a:t>
            </a:r>
            <a:r>
              <a:rPr lang="en-US"/>
              <a:t>(L1, L2, L3).</a:t>
            </a:r>
          </a:p>
          <a:p>
            <a:pPr algn="just">
              <a:buNone/>
            </a:pPr>
            <a:r>
              <a:rPr lang="en-US"/>
              <a:t>Insert into List</a:t>
            </a:r>
          </a:p>
          <a:p>
            <a:pPr algn="just">
              <a:buNone/>
            </a:pPr>
            <a:r>
              <a:rPr lang="en-US"/>
              <a:t>This method is used to insert an item X into list L, and the resultant list will be R. So the predicate will be in this form </a:t>
            </a:r>
            <a:r>
              <a:rPr lang="en-US" err="1"/>
              <a:t>list_insert</a:t>
            </a:r>
            <a:r>
              <a:rPr lang="en-US"/>
              <a:t>(X, L, R). So this can insert X into L in all possible positions.</a:t>
            </a:r>
          </a:p>
          <a:p>
            <a:pPr algn="just">
              <a:buNone/>
            </a:pPr>
            <a:r>
              <a:rPr lang="en-US"/>
              <a:t>Repositioning operations of list items</a:t>
            </a:r>
          </a:p>
          <a:p>
            <a:pPr algn="just">
              <a:buNone/>
            </a:pPr>
            <a:r>
              <a:rPr lang="en-US"/>
              <a:t>Following are repositioning operations − </a:t>
            </a:r>
          </a:p>
          <a:p>
            <a:pPr algn="just">
              <a:buNone/>
            </a:pPr>
            <a:r>
              <a:rPr lang="en-US"/>
              <a:t>Permutation Operation</a:t>
            </a:r>
          </a:p>
          <a:p>
            <a:pPr algn="just">
              <a:buNone/>
            </a:pPr>
            <a:r>
              <a:rPr lang="en-US"/>
              <a:t>This operation will change the list item positions and generate all possible outcomes. So we will create one predicate as </a:t>
            </a:r>
            <a:r>
              <a:rPr lang="en-US" err="1"/>
              <a:t>list_perm</a:t>
            </a:r>
            <a:r>
              <a:rPr lang="en-US"/>
              <a:t>(L1,L2), This will generate all permutation of L1, and store them into L2. To do this we need </a:t>
            </a:r>
            <a:r>
              <a:rPr lang="en-US" err="1"/>
              <a:t>list_delete</a:t>
            </a:r>
            <a:r>
              <a:rPr lang="en-US"/>
              <a:t>() clause to help.</a:t>
            </a:r>
          </a:p>
          <a:p>
            <a:pPr algn="just">
              <a:buNone/>
            </a:pPr>
            <a:r>
              <a:rPr lang="en-US"/>
              <a:t>Reverse Operation</a:t>
            </a:r>
          </a:p>
          <a:p>
            <a:pPr algn="just">
              <a:buNone/>
            </a:pPr>
            <a:r>
              <a:rPr lang="en-US"/>
              <a:t>Suppose we have a list L = [</a:t>
            </a:r>
            <a:r>
              <a:rPr lang="en-US" err="1"/>
              <a:t>a,b,c,d,e</a:t>
            </a:r>
            <a:r>
              <a:rPr lang="en-US"/>
              <a:t>], and we want to reverse the elements, so the output will be [</a:t>
            </a:r>
            <a:r>
              <a:rPr lang="en-US" err="1"/>
              <a:t>e,d,c,b,a</a:t>
            </a:r>
            <a:r>
              <a:rPr lang="en-US"/>
              <a:t>]. To do this, we will create a clause, </a:t>
            </a:r>
            <a:r>
              <a:rPr lang="en-US" err="1"/>
              <a:t>list_reverse</a:t>
            </a:r>
            <a:r>
              <a:rPr lang="en-US"/>
              <a:t>(List, </a:t>
            </a:r>
            <a:r>
              <a:rPr lang="en-US" err="1"/>
              <a:t>ReversedList</a:t>
            </a:r>
            <a:r>
              <a:rPr lang="en-US"/>
              <a:t>).</a:t>
            </a:r>
          </a:p>
          <a:p>
            <a:pPr algn="just">
              <a:buNone/>
            </a:pPr>
            <a:r>
              <a:rPr lang="en-US"/>
              <a:t>Shift Operation</a:t>
            </a:r>
          </a:p>
          <a:p>
            <a:pPr algn="just">
              <a:buNone/>
            </a:pPr>
            <a:r>
              <a:rPr lang="en-US"/>
              <a:t>Using Shift operation, we can shift one element of a list to the left rotationally. So if the list items are [</a:t>
            </a:r>
            <a:r>
              <a:rPr lang="en-US" err="1"/>
              <a:t>a,b,c,d</a:t>
            </a:r>
            <a:r>
              <a:rPr lang="en-US"/>
              <a:t>], then after shifting, it will be [</a:t>
            </a:r>
            <a:r>
              <a:rPr lang="en-US" err="1"/>
              <a:t>b,c,d,a</a:t>
            </a:r>
            <a:r>
              <a:rPr lang="en-US"/>
              <a:t>]. So we will make a clause </a:t>
            </a:r>
            <a:r>
              <a:rPr lang="en-US" err="1"/>
              <a:t>list_shift</a:t>
            </a:r>
            <a:r>
              <a:rPr lang="en-US"/>
              <a:t>(L1, L2).</a:t>
            </a:r>
          </a:p>
          <a:p>
            <a:pPr algn="just">
              <a:buNone/>
            </a:pPr>
            <a:r>
              <a:rPr lang="en-US"/>
              <a:t>Order Operation</a:t>
            </a:r>
          </a:p>
          <a:p>
            <a:pPr algn="just">
              <a:buNone/>
            </a:pPr>
            <a:r>
              <a:rPr lang="en-US"/>
              <a:t>Here we will define a predicate </a:t>
            </a:r>
            <a:r>
              <a:rPr lang="en-US" err="1"/>
              <a:t>list_order</a:t>
            </a:r>
            <a:r>
              <a:rPr lang="en-US"/>
              <a:t>(L) which checks whether L is ordered or not. So if L = [1,2,3,4,5,6], then the result will be true.</a:t>
            </a:r>
          </a:p>
          <a:p>
            <a:pPr algn="just">
              <a:buNone/>
            </a:pPr>
            <a:r>
              <a:rPr lang="en-US"/>
              <a:t>Set operations on lists</a:t>
            </a:r>
          </a:p>
          <a:p>
            <a:pPr algn="just">
              <a:buNone/>
            </a:pPr>
            <a:r>
              <a:rPr lang="en-US"/>
              <a:t>We will try to write a clause that will get all possible subsets of a given set. So if the set is [</a:t>
            </a:r>
            <a:r>
              <a:rPr lang="en-US" err="1"/>
              <a:t>a,b</a:t>
            </a:r>
            <a:r>
              <a:rPr lang="en-US"/>
              <a:t>], then the result will be [], [a], [b], [</a:t>
            </a:r>
            <a:r>
              <a:rPr lang="en-US" err="1"/>
              <a:t>a,b</a:t>
            </a:r>
            <a:r>
              <a:rPr lang="en-US"/>
              <a:t>]. To do so, we will create one clause, </a:t>
            </a:r>
            <a:r>
              <a:rPr lang="en-US" err="1"/>
              <a:t>list_subset</a:t>
            </a:r>
            <a:r>
              <a:rPr lang="en-US"/>
              <a:t>(L, X). It will take L and return each subsets into X</a:t>
            </a:r>
          </a:p>
          <a:p>
            <a:pPr algn="just">
              <a:buNone/>
            </a:pPr>
            <a:r>
              <a:rPr lang="en-US"/>
              <a:t>Union Operation</a:t>
            </a:r>
          </a:p>
          <a:p>
            <a:pPr algn="just">
              <a:buNone/>
            </a:pPr>
            <a:r>
              <a:rPr lang="en-US"/>
              <a:t>Let us define a clause called </a:t>
            </a:r>
            <a:r>
              <a:rPr lang="en-US" err="1"/>
              <a:t>list_union</a:t>
            </a:r>
            <a:r>
              <a:rPr lang="en-US"/>
              <a:t>(L1,L2,L3), So this will take L1 and L2, and perform Union on them, and store the result into L3. As you know if two lists have the same element twice, then after union, there will be only one.</a:t>
            </a:r>
          </a:p>
          <a:p>
            <a:pPr algn="just">
              <a:buNone/>
            </a:pPr>
            <a:r>
              <a:rPr lang="en-US"/>
              <a:t>Intersection Operation</a:t>
            </a:r>
          </a:p>
          <a:p>
            <a:pPr algn="just">
              <a:buNone/>
            </a:pPr>
            <a:r>
              <a:rPr lang="en-US"/>
              <a:t>Let us define a clause called </a:t>
            </a:r>
            <a:r>
              <a:rPr lang="en-US" err="1"/>
              <a:t>list_intersection</a:t>
            </a:r>
            <a:r>
              <a:rPr lang="en-US"/>
              <a:t>(L1,L2,L3), So this will take L1 and L2, and perform Intersection operation, and store the result into L3. Intersection will return those elements that are present in both lists. So L1 = [</a:t>
            </a:r>
            <a:r>
              <a:rPr lang="en-US" err="1"/>
              <a:t>a,b,c,d,e</a:t>
            </a:r>
            <a:r>
              <a:rPr lang="en-US"/>
              <a:t>], L2 = [</a:t>
            </a:r>
            <a:r>
              <a:rPr lang="en-US" err="1"/>
              <a:t>a,e,i,o,u</a:t>
            </a:r>
            <a:r>
              <a:rPr lang="en-US"/>
              <a:t>], then L3 = [</a:t>
            </a:r>
            <a:r>
              <a:rPr lang="en-US" err="1"/>
              <a:t>a,e</a:t>
            </a:r>
            <a:r>
              <a:rPr lang="en-US"/>
              <a:t>].</a:t>
            </a:r>
          </a:p>
          <a:p>
            <a:pPr marL="0" lvl="0" indent="0" algn="l">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None/>
            </a:pPr>
            <a:r>
              <a:rPr lang="en-US"/>
              <a:t>Backtracking</a:t>
            </a:r>
          </a:p>
          <a:p>
            <a:pPr algn="just">
              <a:buNone/>
            </a:pPr>
            <a:r>
              <a:rPr lang="en-US"/>
              <a:t>Often, when solving real problems, you must pursue a path to its logical conclusion. If this conclusion does not give the answer you were looking for, you must choose an alternate path.</a:t>
            </a:r>
          </a:p>
          <a:p>
            <a:pPr algn="just">
              <a:buNone/>
            </a:pPr>
            <a:r>
              <a:rPr lang="en-US"/>
              <a:t>Visual Prolog uses this same backing-up-and-trying-again method, called </a:t>
            </a:r>
            <a:r>
              <a:rPr lang="en-US" i="1"/>
              <a:t>backtracking</a:t>
            </a:r>
            <a:r>
              <a:rPr lang="en-US"/>
              <a:t>, to find a solution to a given problem. As Visual Prolog begins to look for a solution to a problem (or goal), it might have to decide between two possible cases. Prolog uses brute force to check all possibilities • Facts and rules are processed from top to bottom • Clauses within a rule are satisfied from left to right. It sets a marker at the branching spot (known as a </a:t>
            </a:r>
            <a:r>
              <a:rPr lang="en-US" i="1"/>
              <a:t>backtracking point</a:t>
            </a:r>
            <a:r>
              <a:rPr lang="en-US"/>
              <a:t>) and selects the first subgoal to pursue. If that subgoal fails (equivalent to reaching a dead end), Visual Prolog will backtrack to the back-tracking point and try an alternate subgoal.</a:t>
            </a:r>
          </a:p>
          <a:p>
            <a:pPr algn="just">
              <a:buNone/>
            </a:pPr>
            <a:r>
              <a:rPr lang="en-US"/>
              <a:t>When Prolog begins an attempt to satisfy a goal, it starts at the top of the program in search of a match</a:t>
            </a:r>
          </a:p>
          <a:p>
            <a:pPr algn="just">
              <a:buNone/>
            </a:pPr>
            <a:r>
              <a:rPr lang="en-US"/>
              <a:t>Suppose A to G are some rules and facts. We start from A and want to reach G. The proper path will be A-C-G, but at first, it will go from A to B, then B to D. When it finds that D is not the destination, it backtracks to B, then go to E, and backtracks again to B, as there is no other child of B, then it backtracks to A, thus it searches for G, and finally found G in the path A-C-G. (Dashed lines are indicating the backtracking.) So when it finds G, it stops.</a:t>
            </a:r>
          </a:p>
          <a:p>
            <a:pPr>
              <a:buNone/>
            </a:pPr>
            <a:endParaRPr lang="en-US">
              <a:latin typeface="Calibri"/>
              <a:cs typeface="Calibri"/>
            </a:endParaRPr>
          </a:p>
        </p:txBody>
      </p:sp>
    </p:spTree>
    <p:extLst>
      <p:ext uri="{BB962C8B-B14F-4D97-AF65-F5344CB8AC3E}">
        <p14:creationId xmlns:p14="http://schemas.microsoft.com/office/powerpoint/2010/main" val="416906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294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just">
              <a:buNone/>
            </a:pPr>
            <a:r>
              <a:rPr lang="en-US"/>
              <a:t>So far we have seen some concepts of backtracking. Now let us see some drawbacks of backtracking. Sometimes we write the same predicates more than once when our program demands, for example to write recursive rules or to make some decision making systems. In such cases uncontrolled backtracking may cause inefficiency in a program. During backtracking, however, also all other branches of the search tree will be visited. Even if the first rule would match, sometimes the second one will be picked instead and the duplicate head will remain in the list. The (semantically wrong) output can be seen in the following example:</a:t>
            </a:r>
          </a:p>
          <a:p>
            <a:pPr algn="just">
              <a:buNone/>
            </a:pPr>
            <a:r>
              <a:rPr lang="en-US"/>
              <a:t>That is, Prolog not only generates the correct solution, but also all other lists we get by keeping some of the elements that should have been deleted.</a:t>
            </a:r>
          </a:p>
          <a:p>
            <a:pPr>
              <a:buNone/>
            </a:pPr>
            <a:endParaRPr lang="en-US"/>
          </a:p>
        </p:txBody>
      </p:sp>
    </p:spTree>
    <p:extLst>
      <p:ext uri="{BB962C8B-B14F-4D97-AF65-F5344CB8AC3E}">
        <p14:creationId xmlns:p14="http://schemas.microsoft.com/office/powerpoint/2010/main" val="224981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None/>
            </a:pPr>
            <a:r>
              <a:rPr lang="en-US"/>
              <a:t>To resolve this, we will use the Cut in Prolog. which is used to prevent backtracking; it's written as an exclamation mark (!). The effect of the cut is simple: It is impossible to backtrack across a cut.</a:t>
            </a:r>
          </a:p>
          <a:p>
            <a:pPr algn="just">
              <a:buNone/>
            </a:pPr>
            <a:r>
              <a:rPr lang="en-US"/>
              <a:t>You place the cut in your program the same way you place a subgoal in the body of a rule.</a:t>
            </a:r>
          </a:p>
          <a:p>
            <a:pPr algn="just">
              <a:buNone/>
            </a:pPr>
            <a:r>
              <a:rPr lang="en-US"/>
              <a:t>There are two main uses of the cut:</a:t>
            </a:r>
          </a:p>
          <a:p>
            <a:pPr algn="just">
              <a:buNone/>
            </a:pPr>
            <a:r>
              <a:rPr lang="en-US"/>
              <a:t>When you know in advance that certain possibilities will never give rise to meaningful solutions, it's a waste of time and storage space to look for alternate solutions. If you use a cut in this situation, your resulting program will run quicker and use less memory. This is called a </a:t>
            </a:r>
            <a:r>
              <a:rPr lang="en-US" i="1"/>
              <a:t>green cut.</a:t>
            </a:r>
            <a:endParaRPr lang="en-US"/>
          </a:p>
          <a:p>
            <a:pPr algn="just">
              <a:buNone/>
            </a:pPr>
            <a:r>
              <a:rPr lang="en-US"/>
              <a:t>When the logic of a program demands the cut, to prevent consideration of alternate subgoals. This is a </a:t>
            </a:r>
            <a:r>
              <a:rPr lang="en-US" i="1"/>
              <a:t>red cut</a:t>
            </a:r>
            <a:r>
              <a:rPr lang="en-US"/>
              <a:t>.</a:t>
            </a:r>
          </a:p>
          <a:p>
            <a:pPr algn="just">
              <a:buNone/>
            </a:pPr>
            <a:r>
              <a:rPr lang="en-US"/>
              <a:t>Let’s first look at our example about removing duplicate elements from a list again. We change the previously proposed program by inserting a cut after the first subgoal inside the body of the first rule; the rest remains exactly the same as before. Once Prolog went past the cut, this isn’t possible anymore: alternative matchings for the parent goal1 will not be tried. Using this new version of the predicate </a:t>
            </a:r>
            <a:r>
              <a:rPr lang="en-US" err="1"/>
              <a:t>remove_duplicates</a:t>
            </a:r>
            <a:r>
              <a:rPr lang="en-US"/>
              <a:t>/2, we get the desired </a:t>
            </a:r>
            <a:r>
              <a:rPr lang="en-US" err="1"/>
              <a:t>behaviour</a:t>
            </a:r>
            <a:r>
              <a:rPr lang="en-US"/>
              <a:t>. When asking for alternative solutions by pressing ; we immediately get the right answer, namely No</a:t>
            </a:r>
          </a:p>
          <a:p>
            <a:pPr>
              <a:buNone/>
            </a:pPr>
            <a:endParaRPr lang="en-US">
              <a:latin typeface="Calibri"/>
              <a:cs typeface="Calibri"/>
            </a:endParaRPr>
          </a:p>
        </p:txBody>
      </p:sp>
    </p:spTree>
    <p:extLst>
      <p:ext uri="{BB962C8B-B14F-4D97-AF65-F5344CB8AC3E}">
        <p14:creationId xmlns:p14="http://schemas.microsoft.com/office/powerpoint/2010/main" val="2379991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None/>
            </a:pPr>
            <a:r>
              <a:rPr lang="en-US"/>
              <a:t>BUILT in predicates:</a:t>
            </a:r>
          </a:p>
          <a:p>
            <a:pPr algn="just">
              <a:buNone/>
            </a:pPr>
            <a:r>
              <a:rPr lang="en-US"/>
              <a:t>In Prolog, we have seen the user defined predicates in most of the cases, but there are some built-in predicates. There are three types of built-in predicates as given below −</a:t>
            </a:r>
          </a:p>
          <a:p>
            <a:pPr marL="171450" indent="-171450" algn="just"/>
            <a:r>
              <a:rPr lang="en-US"/>
              <a:t>Identifying terms</a:t>
            </a:r>
          </a:p>
          <a:p>
            <a:pPr marL="171450" indent="-171450" algn="just"/>
            <a:r>
              <a:rPr lang="en-US"/>
              <a:t>Decomposing structures</a:t>
            </a:r>
          </a:p>
          <a:p>
            <a:pPr marL="171450" indent="-171450" algn="just"/>
            <a:r>
              <a:rPr lang="en-US"/>
              <a:t>Collecting all solutions</a:t>
            </a:r>
          </a:p>
          <a:p>
            <a:pPr marL="0" lvl="0" indent="0" algn="l">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A higher-order predicate is a predicate that takes one or more other predicates as arguments. Although support for higher-order programming takes Prolog outside the domain of first-order logic, which does not allow quantification over predicate. ISO Prolog now has some built-in higher-order predicates such as call/1, call/2, call/3, </a:t>
            </a:r>
            <a:r>
              <a:rPr lang="en-US" err="1"/>
              <a:t>findall</a:t>
            </a:r>
            <a:r>
              <a:rPr lang="en-US"/>
              <a:t>/3, </a:t>
            </a:r>
            <a:r>
              <a:rPr lang="en-US" err="1"/>
              <a:t>setof</a:t>
            </a:r>
            <a:r>
              <a:rPr lang="en-US"/>
              <a:t>/3, and </a:t>
            </a:r>
            <a:r>
              <a:rPr lang="en-US" err="1"/>
              <a:t>bagof</a:t>
            </a:r>
            <a:r>
              <a:rPr lang="en-US"/>
              <a:t>/3.</a:t>
            </a:r>
            <a:r>
              <a:rPr lang="en-US">
                <a:hlinkClick r:id="rId3"/>
              </a:rPr>
              <a:t>[26]</a:t>
            </a:r>
            <a:r>
              <a:rPr lang="en-US"/>
              <a:t> Furthermore, since arbitrary Prolog goals can be constructed and evaluated at run-time, it is easy to write higher-order predicates like </a:t>
            </a:r>
            <a:r>
              <a:rPr lang="en-US" err="1"/>
              <a:t>maplist</a:t>
            </a:r>
            <a:r>
              <a:rPr lang="en-US"/>
              <a:t>/2, which applies an arbitrary predicate to each member of a given list, and </a:t>
            </a:r>
            <a:r>
              <a:rPr lang="en-US" err="1"/>
              <a:t>sublist</a:t>
            </a:r>
            <a:r>
              <a:rPr lang="en-US"/>
              <a:t>/3, which filters elements that satisfy a given predicate, also allowing for currying</a:t>
            </a:r>
          </a:p>
          <a:p>
            <a:pPr>
              <a:buNone/>
            </a:pPr>
            <a:r>
              <a:rPr lang="en-US"/>
              <a:t>To convert solutions from temporal representation (answer substitutions on backtracking) to spatial representation (terms), Prolog has various all-solutions predicates that collect all answer substitutions of a given query in a list. This can be used for list comprehension.</a:t>
            </a:r>
          </a:p>
          <a:p>
            <a:pPr marL="0" lvl="0" indent="0" algn="l">
              <a:spcBef>
                <a:spcPts val="0"/>
              </a:spcBef>
              <a:spcAft>
                <a:spcPts val="0"/>
              </a:spcAft>
              <a:buNone/>
            </a:pPr>
            <a:endParaRPr lang="en-US"/>
          </a:p>
        </p:txBody>
      </p:sp>
    </p:spTree>
    <p:extLst>
      <p:ext uri="{BB962C8B-B14F-4D97-AF65-F5344CB8AC3E}">
        <p14:creationId xmlns:p14="http://schemas.microsoft.com/office/powerpoint/2010/main" val="1935324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6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07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10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103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432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73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52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79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02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89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Prolog falls under the paradigm of logic, and it's a declarative programming language and it itself uses something known as predicate logic or predicate syntax, which makes it pretty similar to that of the natural language. Having said that it was developed to more easily convey ideas in the programming world.</a:t>
            </a:r>
            <a:endParaRPr/>
          </a:p>
        </p:txBody>
      </p:sp>
    </p:spTree>
    <p:extLst>
      <p:ext uri="{BB962C8B-B14F-4D97-AF65-F5344CB8AC3E}">
        <p14:creationId xmlns:p14="http://schemas.microsoft.com/office/powerpoint/2010/main" val="71200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let us now understand the basics, the building blocks of this language. The program logic is expressed in terms of relations, which are represented as facts and rules. A computation is initiated by running a query over these relations.</a:t>
            </a:r>
          </a:p>
          <a:p>
            <a:pPr marL="0" lvl="0" indent="0" algn="l" rtl="0">
              <a:spcBef>
                <a:spcPts val="0"/>
              </a:spcBef>
              <a:spcAft>
                <a:spcPts val="0"/>
              </a:spcAft>
              <a:buNone/>
            </a:pPr>
            <a:endParaRPr lang="en-US"/>
          </a:p>
          <a:p>
            <a:pPr marL="0" lvl="0" indent="0" algn="l" rtl="0">
              <a:spcBef>
                <a:spcPts val="0"/>
              </a:spcBef>
              <a:spcAft>
                <a:spcPts val="0"/>
              </a:spcAft>
              <a:buNone/>
            </a:pPr>
            <a:r>
              <a:rPr lang="en-US"/>
              <a:t>What are facts?</a:t>
            </a:r>
          </a:p>
          <a:p>
            <a:pPr marL="0" lvl="0" indent="0" algn="l" rtl="0">
              <a:spcBef>
                <a:spcPts val="0"/>
              </a:spcBef>
              <a:spcAft>
                <a:spcPts val="0"/>
              </a:spcAft>
              <a:buNone/>
            </a:pPr>
            <a:r>
              <a:rPr lang="en-US"/>
              <a:t>If I say, Canada is the second largest country in the world by total area.       </a:t>
            </a:r>
          </a:p>
          <a:p>
            <a:pPr marL="0" lvl="0" indent="0" algn="l" rtl="0">
              <a:spcBef>
                <a:spcPts val="0"/>
              </a:spcBef>
              <a:spcAft>
                <a:spcPts val="0"/>
              </a:spcAft>
              <a:buNone/>
            </a:pPr>
            <a:r>
              <a:rPr lang="en-US"/>
              <a:t>If you eat too many carrots, you may turn orange</a:t>
            </a:r>
            <a:endParaRPr lang="en-CA"/>
          </a:p>
          <a:p>
            <a:pPr marL="0" lvl="0" indent="0" algn="l" rtl="0">
              <a:spcBef>
                <a:spcPts val="0"/>
              </a:spcBef>
              <a:spcAft>
                <a:spcPts val="0"/>
              </a:spcAft>
              <a:buNone/>
            </a:pPr>
            <a:endParaRPr lang="en-CA"/>
          </a:p>
          <a:p>
            <a:pPr marL="0" lvl="0" indent="0" algn="l" rtl="0">
              <a:spcBef>
                <a:spcPts val="0"/>
              </a:spcBef>
              <a:spcAft>
                <a:spcPts val="0"/>
              </a:spcAft>
              <a:buNone/>
            </a:pPr>
            <a:r>
              <a:rPr lang="en-CA"/>
              <a:t>But if a statement is conditionally true in nature then it is called as rules. </a:t>
            </a:r>
          </a:p>
          <a:p>
            <a:pPr marL="0" lvl="0" indent="0" algn="l" rtl="0">
              <a:spcBef>
                <a:spcPts val="0"/>
              </a:spcBef>
              <a:spcAft>
                <a:spcPts val="0"/>
              </a:spcAft>
              <a:buNone/>
            </a:pPr>
            <a:endParaRPr lang="en-CA"/>
          </a:p>
          <a:p>
            <a:pPr marL="0" lvl="0" indent="0" algn="l" rtl="0">
              <a:spcBef>
                <a:spcPts val="0"/>
              </a:spcBef>
              <a:spcAft>
                <a:spcPts val="0"/>
              </a:spcAft>
              <a:buNone/>
            </a:pPr>
            <a:r>
              <a:rPr lang="en-US"/>
              <a:t>By this explanation I think we all got the point of prolog language being similar to the natural language.</a:t>
            </a:r>
          </a:p>
          <a:p>
            <a:pPr marL="0" lvl="0" indent="0" algn="l" rtl="0">
              <a:spcBef>
                <a:spcPts val="0"/>
              </a:spcBef>
              <a:spcAft>
                <a:spcPts val="0"/>
              </a:spcAft>
              <a:buNone/>
            </a:pPr>
            <a:r>
              <a:rPr lang="en-US"/>
              <a:t>So lets move ahead and get a better understanding of the terminologies.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77C6FC"/>
              </a:buClr>
              <a:buSzPts val="3600"/>
              <a:buNone/>
              <a:defRPr sz="3600">
                <a:solidFill>
                  <a:srgbClr val="77C6FC"/>
                </a:solidFill>
              </a:defRPr>
            </a:lvl1pPr>
            <a:lvl2pPr lvl="1" algn="ctr" rtl="0">
              <a:spcBef>
                <a:spcPts val="0"/>
              </a:spcBef>
              <a:spcAft>
                <a:spcPts val="0"/>
              </a:spcAft>
              <a:buClr>
                <a:srgbClr val="77C6FC"/>
              </a:buClr>
              <a:buSzPts val="3600"/>
              <a:buNone/>
              <a:defRPr sz="3600">
                <a:solidFill>
                  <a:srgbClr val="77C6FC"/>
                </a:solidFill>
              </a:defRPr>
            </a:lvl2pPr>
            <a:lvl3pPr lvl="2" algn="ctr" rtl="0">
              <a:spcBef>
                <a:spcPts val="0"/>
              </a:spcBef>
              <a:spcAft>
                <a:spcPts val="0"/>
              </a:spcAft>
              <a:buClr>
                <a:srgbClr val="77C6FC"/>
              </a:buClr>
              <a:buSzPts val="3600"/>
              <a:buNone/>
              <a:defRPr sz="3600">
                <a:solidFill>
                  <a:srgbClr val="77C6FC"/>
                </a:solidFill>
              </a:defRPr>
            </a:lvl3pPr>
            <a:lvl4pPr lvl="3" algn="ctr" rtl="0">
              <a:spcBef>
                <a:spcPts val="0"/>
              </a:spcBef>
              <a:spcAft>
                <a:spcPts val="0"/>
              </a:spcAft>
              <a:buClr>
                <a:srgbClr val="77C6FC"/>
              </a:buClr>
              <a:buSzPts val="3600"/>
              <a:buNone/>
              <a:defRPr sz="3600">
                <a:solidFill>
                  <a:srgbClr val="77C6FC"/>
                </a:solidFill>
              </a:defRPr>
            </a:lvl4pPr>
            <a:lvl5pPr lvl="4" algn="ctr" rtl="0">
              <a:spcBef>
                <a:spcPts val="0"/>
              </a:spcBef>
              <a:spcAft>
                <a:spcPts val="0"/>
              </a:spcAft>
              <a:buClr>
                <a:srgbClr val="77C6FC"/>
              </a:buClr>
              <a:buSzPts val="3600"/>
              <a:buNone/>
              <a:defRPr sz="3600">
                <a:solidFill>
                  <a:srgbClr val="77C6FC"/>
                </a:solidFill>
              </a:defRPr>
            </a:lvl5pPr>
            <a:lvl6pPr lvl="5" algn="ctr" rtl="0">
              <a:spcBef>
                <a:spcPts val="0"/>
              </a:spcBef>
              <a:spcAft>
                <a:spcPts val="0"/>
              </a:spcAft>
              <a:buClr>
                <a:srgbClr val="77C6FC"/>
              </a:buClr>
              <a:buSzPts val="3600"/>
              <a:buNone/>
              <a:defRPr sz="3600">
                <a:solidFill>
                  <a:srgbClr val="77C6FC"/>
                </a:solidFill>
              </a:defRPr>
            </a:lvl6pPr>
            <a:lvl7pPr lvl="6" algn="ctr" rtl="0">
              <a:spcBef>
                <a:spcPts val="0"/>
              </a:spcBef>
              <a:spcAft>
                <a:spcPts val="0"/>
              </a:spcAft>
              <a:buClr>
                <a:srgbClr val="77C6FC"/>
              </a:buClr>
              <a:buSzPts val="3600"/>
              <a:buNone/>
              <a:defRPr sz="3600">
                <a:solidFill>
                  <a:srgbClr val="77C6FC"/>
                </a:solidFill>
              </a:defRPr>
            </a:lvl7pPr>
            <a:lvl8pPr lvl="7" algn="ctr" rtl="0">
              <a:spcBef>
                <a:spcPts val="0"/>
              </a:spcBef>
              <a:spcAft>
                <a:spcPts val="0"/>
              </a:spcAft>
              <a:buClr>
                <a:srgbClr val="77C6FC"/>
              </a:buClr>
              <a:buSzPts val="3600"/>
              <a:buNone/>
              <a:defRPr sz="3600">
                <a:solidFill>
                  <a:srgbClr val="77C6FC"/>
                </a:solidFill>
              </a:defRPr>
            </a:lvl8pPr>
            <a:lvl9pPr lvl="8" algn="ctr" rtl="0">
              <a:spcBef>
                <a:spcPts val="0"/>
              </a:spcBef>
              <a:spcAft>
                <a:spcPts val="0"/>
              </a:spcAft>
              <a:buClr>
                <a:srgbClr val="77C6FC"/>
              </a:buClr>
              <a:buSzPts val="3600"/>
              <a:buNone/>
              <a:defRPr sz="3600">
                <a:solidFill>
                  <a:srgbClr val="77C6FC"/>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rgbClr val="77C6FC"/>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rity"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hyperlink" Target="https://www.geeksforgeeks.org/how-to-install-swi-prolog-on-windows/" TargetMode="External"/><Relationship Id="rId3" Type="http://schemas.openxmlformats.org/officeDocument/2006/relationships/hyperlink" Target="https://www.cs.auckland.ac.nz/references/gnu/gprolog/manual007.html#:~:text=Compilation%20scheme,a%20WAM%20%5B%208%20%5D%20file" TargetMode="External"/><Relationship Id="rId7" Type="http://schemas.openxmlformats.org/officeDocument/2006/relationships/hyperlink" Target="https://semanticweb.cs.vu.nl/verrijktkoninkrijk/swish/pldoc/man?section=tabling"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hyperlink" Target="https://www.swi-prolog.org/pldoc/doc/_SWI_/library/hashtable.pl" TargetMode="External"/><Relationship Id="rId11" Type="http://schemas.openxmlformats.org/officeDocument/2006/relationships/hyperlink" Target="https://en.wikipedia.org/wiki/Prolog#:~:text=Prolog%20has%20its%20roots%20in%20first-order%20logic%2C%20a,initiated%20by%20running%20a%20query%20over%20these%20relations." TargetMode="External"/><Relationship Id="rId5" Type="http://schemas.openxmlformats.org/officeDocument/2006/relationships/hyperlink" Target="https://www.swi-prolog.org/pack/list?p=indexed_terms" TargetMode="External"/><Relationship Id="rId10" Type="http://schemas.openxmlformats.org/officeDocument/2006/relationships/hyperlink" Target="https://www.tutorialspoint.com/prolog/index.htm" TargetMode="External"/><Relationship Id="rId4" Type="http://schemas.openxmlformats.org/officeDocument/2006/relationships/hyperlink" Target="https://www.youtube.com/watch?v=zkQ4yz50VVo&amp;t=597s" TargetMode="External"/><Relationship Id="rId9" Type="http://schemas.openxmlformats.org/officeDocument/2006/relationships/hyperlink" Target="https://www.javatpoint.com/prolog"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r>
              <a:rPr lang="en" sz="3600"/>
              <a:t>Logical Programming &amp; Prolog</a:t>
            </a:r>
            <a:endParaRPr lang="en-US" sz="3600"/>
          </a:p>
        </p:txBody>
      </p:sp>
      <p:sp>
        <p:nvSpPr>
          <p:cNvPr id="1885" name="Google Shape;1885;p35"/>
          <p:cNvSpPr txBox="1">
            <a:spLocks noGrp="1"/>
          </p:cNvSpPr>
          <p:nvPr>
            <p:ph type="subTitle" idx="1"/>
          </p:nvPr>
        </p:nvSpPr>
        <p:spPr>
          <a:xfrm>
            <a:off x="5543429" y="3643403"/>
            <a:ext cx="2969527" cy="1208920"/>
          </a:xfrm>
          <a:prstGeom prst="rect">
            <a:avLst/>
          </a:prstGeom>
        </p:spPr>
        <p:txBody>
          <a:bodyPr spcFirstLastPara="1" wrap="square" lIns="91425" tIns="91425" rIns="91425" bIns="91425" anchor="t" anchorCtr="0">
            <a:noAutofit/>
          </a:bodyPr>
          <a:lstStyle/>
          <a:p>
            <a:r>
              <a:rPr lang="en" sz="1800"/>
              <a:t>Jaskiran Kaur</a:t>
            </a:r>
          </a:p>
          <a:p>
            <a:r>
              <a:rPr lang="en" sz="1800"/>
              <a:t>Nisha Martis</a:t>
            </a:r>
            <a:endParaRPr lang="en-US" sz="1800"/>
          </a:p>
          <a:p>
            <a:r>
              <a:rPr lang="en" sz="1800"/>
              <a:t> Shubham Deshmukh</a:t>
            </a:r>
            <a:endParaRPr lang="en-US" sz="1800"/>
          </a:p>
          <a:p>
            <a:r>
              <a:rPr lang="en" sz="1800"/>
              <a:t>Sohini Sarkar</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122900" y="352011"/>
            <a:ext cx="1025568" cy="57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FACTS</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851500" y="1337681"/>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Facts are statements about what is true about a problem, instead of instructions how to accomplish the solution.</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The Prolog system uses the facts to work out how to accomplish the solution by searching through the space of possible solutions.</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It is defined by an identifier followed by an n-tuple of constants. </a:t>
            </a:r>
            <a:endParaRPr lang="en-US">
              <a:solidFill>
                <a:srgbClr val="202122"/>
              </a:solidFill>
              <a:latin typeface="Barlow Semi Condensed"/>
              <a:cs typeface="Times New Roman" panose="02020603050405020304" pitchFamily="18" charset="0"/>
            </a:endParaRP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A relation identifier is referred to as a predicate.</a:t>
            </a:r>
          </a:p>
          <a:p>
            <a:pPr marL="323850" indent="-171450" algn="just">
              <a:buClr>
                <a:srgbClr val="30394B"/>
              </a:buClr>
              <a:buFont typeface="Arial" panose="020B0604020202020204" pitchFamily="34" charset="0"/>
              <a:buChar char="•"/>
            </a:pPr>
            <a:endParaRPr lang="en-US" sz="1200">
              <a:solidFill>
                <a:srgbClr val="333132"/>
              </a:solidFill>
              <a:latin typeface="Times New Roman" panose="02020603050405020304" pitchFamily="18" charset="0"/>
              <a:cs typeface="Times New Roman" panose="02020603050405020304" pitchFamily="18" charset="0"/>
            </a:endParaRPr>
          </a:p>
          <a:p>
            <a:pPr algn="just">
              <a:buClr>
                <a:srgbClr val="30394B"/>
              </a:buClr>
            </a:pPr>
            <a:endParaRPr lang="en-US">
              <a:solidFill>
                <a:srgbClr val="333132"/>
              </a:solidFill>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ea typeface="Barlow Semi Condensed"/>
              <a:cs typeface="Times New Roman" panose="02020603050405020304" pitchFamily="18" charset="0"/>
              <a:sym typeface="Barlow Semi Condensed"/>
            </a:endParaRPr>
          </a:p>
        </p:txBody>
      </p:sp>
      <p:sp>
        <p:nvSpPr>
          <p:cNvPr id="4" name="Google Shape;3625;p64">
            <a:extLst>
              <a:ext uri="{FF2B5EF4-FFF2-40B4-BE49-F238E27FC236}">
                <a16:creationId xmlns:a16="http://schemas.microsoft.com/office/drawing/2014/main" id="{4DFB5977-735E-4570-A60C-E8849D43947C}"/>
              </a:ext>
            </a:extLst>
          </p:cNvPr>
          <p:cNvSpPr txBox="1">
            <a:spLocks/>
          </p:cNvSpPr>
          <p:nvPr/>
        </p:nvSpPr>
        <p:spPr>
          <a:xfrm>
            <a:off x="1122900" y="2571053"/>
            <a:ext cx="7169599" cy="577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CA"/>
              <a:t>Guidelines for fact declaration</a:t>
            </a:r>
          </a:p>
        </p:txBody>
      </p:sp>
      <p:sp>
        <p:nvSpPr>
          <p:cNvPr id="5" name="Google Shape;1891;p36">
            <a:extLst>
              <a:ext uri="{FF2B5EF4-FFF2-40B4-BE49-F238E27FC236}">
                <a16:creationId xmlns:a16="http://schemas.microsoft.com/office/drawing/2014/main" id="{D2D3FBC6-4A9B-4A9C-BAD2-A8FD58479806}"/>
              </a:ext>
            </a:extLst>
          </p:cNvPr>
          <p:cNvSpPr txBox="1">
            <a:spLocks/>
          </p:cNvSpPr>
          <p:nvPr/>
        </p:nvSpPr>
        <p:spPr>
          <a:xfrm>
            <a:off x="851500" y="3668933"/>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Names of relationships and objects must begin with a lower case letter.</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The relationship name appears as the first term (typically the predicate of the sentence).</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Objects appear as comma-separated arguments and are enclosed by a pair of parentheses.</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A period "." must end a fact.</a:t>
            </a:r>
          </a:p>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Objects also begin with lower case letters. They also can begin with digits (like 1234), and can be strings of characters enclosed in quotes e.g. color(</a:t>
            </a:r>
            <a:r>
              <a:rPr lang="en-US" err="1">
                <a:solidFill>
                  <a:srgbClr val="202122"/>
                </a:solidFill>
                <a:latin typeface="Barlow Semi Condensed"/>
                <a:cs typeface="Times New Roman"/>
              </a:rPr>
              <a:t>penink</a:t>
            </a:r>
            <a:r>
              <a:rPr lang="en-US">
                <a:solidFill>
                  <a:srgbClr val="202122"/>
                </a:solidFill>
                <a:latin typeface="Barlow Semi Condensed"/>
                <a:cs typeface="Times New Roman"/>
              </a:rPr>
              <a:t>, ‘red’).</a:t>
            </a:r>
          </a:p>
          <a:p>
            <a:pPr marL="323850" indent="-171450" algn="just">
              <a:buClr>
                <a:srgbClr val="30394B"/>
              </a:buClr>
              <a:buFont typeface="Arial" panose="020B0604020202020204" pitchFamily="34" charset="0"/>
              <a:buChar char="•"/>
            </a:pPr>
            <a:endParaRPr lang="en-US" sz="1200">
              <a:solidFill>
                <a:srgbClr val="333132"/>
              </a:solidFill>
              <a:latin typeface="Times New Roman" panose="02020603050405020304" pitchFamily="18" charset="0"/>
              <a:cs typeface="Times New Roman" panose="02020603050405020304" pitchFamily="18" charset="0"/>
            </a:endParaRPr>
          </a:p>
          <a:p>
            <a:pPr algn="just">
              <a:buClr>
                <a:srgbClr val="30394B"/>
              </a:buClr>
            </a:pPr>
            <a:endParaRPr lang="en-US">
              <a:solidFill>
                <a:srgbClr val="333132"/>
              </a:solidFill>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ea typeface="Barlow Semi Condensed"/>
              <a:cs typeface="Times New Roman" panose="02020603050405020304" pitchFamily="18" charset="0"/>
              <a:sym typeface="Barlow Semi Condensed"/>
            </a:endParaRPr>
          </a:p>
        </p:txBody>
      </p:sp>
    </p:spTree>
    <p:extLst>
      <p:ext uri="{BB962C8B-B14F-4D97-AF65-F5344CB8AC3E}">
        <p14:creationId xmlns:p14="http://schemas.microsoft.com/office/powerpoint/2010/main" val="36401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386616" y="777988"/>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Examples</a:t>
            </a:r>
            <a:endParaRPr/>
          </a:p>
        </p:txBody>
      </p:sp>
      <p:sp>
        <p:nvSpPr>
          <p:cNvPr id="2226" name="Google Shape;2226;p41"/>
          <p:cNvSpPr txBox="1">
            <a:spLocks noGrp="1"/>
          </p:cNvSpPr>
          <p:nvPr>
            <p:ph type="subTitle" idx="2"/>
          </p:nvPr>
        </p:nvSpPr>
        <p:spPr>
          <a:xfrm>
            <a:off x="1691664" y="163463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600"/>
              <a:t>s</a:t>
            </a:r>
            <a:r>
              <a:rPr lang="en" sz="1600"/>
              <a:t>inger(pheobe)</a:t>
            </a:r>
          </a:p>
          <a:p>
            <a:pPr marL="0" lvl="0" indent="0" algn="l" rtl="0">
              <a:spcBef>
                <a:spcPts val="0"/>
              </a:spcBef>
              <a:spcAft>
                <a:spcPts val="0"/>
              </a:spcAft>
              <a:buNone/>
            </a:pPr>
            <a:r>
              <a:rPr lang="en-CA">
                <a:latin typeface="Barlow Semi Condensed"/>
                <a:ea typeface="Barlow Semi Condensed"/>
                <a:cs typeface="Barlow Semi Condensed"/>
                <a:sym typeface="Barlow Semi Condensed"/>
              </a:rPr>
              <a:t>           </a:t>
            </a:r>
          </a:p>
          <a:p>
            <a:pPr marL="0" lvl="0" indent="0" algn="l" rtl="0">
              <a:spcBef>
                <a:spcPts val="0"/>
              </a:spcBef>
              <a:spcAft>
                <a:spcPts val="0"/>
              </a:spcAft>
              <a:buNone/>
            </a:pPr>
            <a:r>
              <a:rPr lang="en-CA"/>
              <a:t>        </a:t>
            </a:r>
            <a:r>
              <a:rPr lang="en-CA" sz="1600" err="1"/>
              <a:t>Pheobe</a:t>
            </a:r>
            <a:r>
              <a:rPr lang="en-CA" sz="1600"/>
              <a:t> is a singer.</a:t>
            </a:r>
            <a:endParaRPr sz="1600"/>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7C6FC"/>
                </a:solidFill>
                <a:latin typeface="Fjalla One"/>
                <a:ea typeface="Fjalla One"/>
                <a:cs typeface="Fjalla One"/>
                <a:sym typeface="Fjalla One"/>
              </a:rPr>
              <a:t>01</a:t>
            </a:r>
            <a:endParaRPr sz="7200">
              <a:solidFill>
                <a:srgbClr val="77C6FC"/>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7C6FC"/>
                </a:solidFill>
                <a:latin typeface="Fjalla One"/>
                <a:ea typeface="Fjalla One"/>
                <a:cs typeface="Fjalla One"/>
                <a:sym typeface="Fjalla One"/>
              </a:rPr>
              <a:t>03</a:t>
            </a:r>
            <a:endParaRPr sz="7200">
              <a:solidFill>
                <a:srgbClr val="77C6FC"/>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7C6FC"/>
                </a:solidFill>
                <a:latin typeface="Fjalla One"/>
                <a:ea typeface="Fjalla One"/>
                <a:cs typeface="Fjalla One"/>
                <a:sym typeface="Fjalla One"/>
              </a:rPr>
              <a:t>04</a:t>
            </a:r>
            <a:endParaRPr sz="7200">
              <a:solidFill>
                <a:srgbClr val="77C6FC"/>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7C6FC"/>
                </a:solidFill>
                <a:latin typeface="Fjalla One"/>
                <a:ea typeface="Fjalla One"/>
                <a:cs typeface="Fjalla One"/>
                <a:sym typeface="Fjalla One"/>
              </a:rPr>
              <a:t>02</a:t>
            </a:r>
            <a:endParaRPr sz="7200">
              <a:solidFill>
                <a:srgbClr val="77C6FC"/>
              </a:solidFill>
              <a:latin typeface="Fjalla One"/>
              <a:ea typeface="Fjalla One"/>
              <a:cs typeface="Fjalla One"/>
              <a:sym typeface="Fjalla One"/>
            </a:endParaRPr>
          </a:p>
        </p:txBody>
      </p:sp>
      <p:grpSp>
        <p:nvGrpSpPr>
          <p:cNvPr id="23" name="Google Shape;14692;p79">
            <a:extLst>
              <a:ext uri="{FF2B5EF4-FFF2-40B4-BE49-F238E27FC236}">
                <a16:creationId xmlns:a16="http://schemas.microsoft.com/office/drawing/2014/main" id="{2E1BC9EB-12CA-4E1E-9C70-373D32CDAC7D}"/>
              </a:ext>
            </a:extLst>
          </p:cNvPr>
          <p:cNvGrpSpPr/>
          <p:nvPr/>
        </p:nvGrpSpPr>
        <p:grpSpPr>
          <a:xfrm>
            <a:off x="1720626" y="2035671"/>
            <a:ext cx="286592" cy="357961"/>
            <a:chOff x="-47529700" y="2342000"/>
            <a:chExt cx="302450" cy="299900"/>
          </a:xfrm>
        </p:grpSpPr>
        <p:sp>
          <p:nvSpPr>
            <p:cNvPr id="24" name="Google Shape;14693;p79">
              <a:extLst>
                <a:ext uri="{FF2B5EF4-FFF2-40B4-BE49-F238E27FC236}">
                  <a16:creationId xmlns:a16="http://schemas.microsoft.com/office/drawing/2014/main" id="{FB00B6F1-B825-4696-8598-20E1E7916AA8}"/>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694;p79">
              <a:extLst>
                <a:ext uri="{FF2B5EF4-FFF2-40B4-BE49-F238E27FC236}">
                  <a16:creationId xmlns:a16="http://schemas.microsoft.com/office/drawing/2014/main" id="{19CF86E0-7C2B-474D-A0B3-03077651EBF2}"/>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226;p41">
            <a:extLst>
              <a:ext uri="{FF2B5EF4-FFF2-40B4-BE49-F238E27FC236}">
                <a16:creationId xmlns:a16="http://schemas.microsoft.com/office/drawing/2014/main" id="{60097777-B1F4-41A4-97B4-B7D27CAA9D0E}"/>
              </a:ext>
            </a:extLst>
          </p:cNvPr>
          <p:cNvSpPr txBox="1">
            <a:spLocks/>
          </p:cNvSpPr>
          <p:nvPr/>
        </p:nvSpPr>
        <p:spPr>
          <a:xfrm>
            <a:off x="5447716" y="1696470"/>
            <a:ext cx="19452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a:t>friends(chandler, joey)</a:t>
            </a:r>
          </a:p>
          <a:p>
            <a:r>
              <a:rPr lang="en-US"/>
              <a:t>           </a:t>
            </a:r>
          </a:p>
          <a:p>
            <a:r>
              <a:rPr lang="en-US"/>
              <a:t>        </a:t>
            </a:r>
            <a:r>
              <a:rPr lang="en-US" sz="1600"/>
              <a:t>Chandler and Joey are friends.</a:t>
            </a:r>
          </a:p>
        </p:txBody>
      </p:sp>
      <p:sp>
        <p:nvSpPr>
          <p:cNvPr id="31" name="Google Shape;2226;p41">
            <a:extLst>
              <a:ext uri="{FF2B5EF4-FFF2-40B4-BE49-F238E27FC236}">
                <a16:creationId xmlns:a16="http://schemas.microsoft.com/office/drawing/2014/main" id="{28EE6615-E49A-411D-B2B6-FE69BB7CE612}"/>
              </a:ext>
            </a:extLst>
          </p:cNvPr>
          <p:cNvSpPr txBox="1">
            <a:spLocks/>
          </p:cNvSpPr>
          <p:nvPr/>
        </p:nvSpPr>
        <p:spPr>
          <a:xfrm>
            <a:off x="6432264" y="3409300"/>
            <a:ext cx="19452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a:t>lazy(Sohini)</a:t>
            </a:r>
          </a:p>
          <a:p>
            <a:r>
              <a:rPr lang="en-US"/>
              <a:t>           </a:t>
            </a:r>
          </a:p>
          <a:p>
            <a:r>
              <a:rPr lang="en-US"/>
              <a:t>        </a:t>
            </a:r>
            <a:r>
              <a:rPr lang="en-US" sz="1600"/>
              <a:t>Sohini is lazy.</a:t>
            </a:r>
          </a:p>
        </p:txBody>
      </p:sp>
      <p:sp>
        <p:nvSpPr>
          <p:cNvPr id="34" name="Google Shape;2226;p41">
            <a:extLst>
              <a:ext uri="{FF2B5EF4-FFF2-40B4-BE49-F238E27FC236}">
                <a16:creationId xmlns:a16="http://schemas.microsoft.com/office/drawing/2014/main" id="{E0598807-19FD-4457-AA55-5049BDA732AD}"/>
              </a:ext>
            </a:extLst>
          </p:cNvPr>
          <p:cNvSpPr txBox="1">
            <a:spLocks/>
          </p:cNvSpPr>
          <p:nvPr/>
        </p:nvSpPr>
        <p:spPr>
          <a:xfrm>
            <a:off x="2784118" y="3350509"/>
            <a:ext cx="19452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a:t>gives(</a:t>
            </a:r>
            <a:r>
              <a:rPr lang="en-US" sz="1600" err="1"/>
              <a:t>monica</a:t>
            </a:r>
            <a:r>
              <a:rPr lang="en-US" sz="1600"/>
              <a:t>, sandwich, ross)</a:t>
            </a:r>
          </a:p>
          <a:p>
            <a:r>
              <a:rPr lang="en-US"/>
              <a:t>           </a:t>
            </a:r>
          </a:p>
          <a:p>
            <a:r>
              <a:rPr lang="en-US"/>
              <a:t>        </a:t>
            </a:r>
            <a:r>
              <a:rPr lang="en-US" sz="1600"/>
              <a:t>Monica gives the sandwich to Ross.</a:t>
            </a:r>
          </a:p>
        </p:txBody>
      </p:sp>
      <p:grpSp>
        <p:nvGrpSpPr>
          <p:cNvPr id="35" name="Google Shape;14692;p79">
            <a:extLst>
              <a:ext uri="{FF2B5EF4-FFF2-40B4-BE49-F238E27FC236}">
                <a16:creationId xmlns:a16="http://schemas.microsoft.com/office/drawing/2014/main" id="{57FE4A8E-896D-43F3-A081-C65DCF2C8586}"/>
              </a:ext>
            </a:extLst>
          </p:cNvPr>
          <p:cNvGrpSpPr/>
          <p:nvPr/>
        </p:nvGrpSpPr>
        <p:grpSpPr>
          <a:xfrm>
            <a:off x="6442898" y="3810339"/>
            <a:ext cx="286592" cy="357961"/>
            <a:chOff x="-47529700" y="2342000"/>
            <a:chExt cx="302450" cy="299900"/>
          </a:xfrm>
        </p:grpSpPr>
        <p:sp>
          <p:nvSpPr>
            <p:cNvPr id="36" name="Google Shape;14693;p79">
              <a:extLst>
                <a:ext uri="{FF2B5EF4-FFF2-40B4-BE49-F238E27FC236}">
                  <a16:creationId xmlns:a16="http://schemas.microsoft.com/office/drawing/2014/main" id="{E93A7C4D-4403-4B4A-A65A-B4BE9B50E16C}"/>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94;p79">
              <a:extLst>
                <a:ext uri="{FF2B5EF4-FFF2-40B4-BE49-F238E27FC236}">
                  <a16:creationId xmlns:a16="http://schemas.microsoft.com/office/drawing/2014/main" id="{0DC23F33-D254-4058-A6E2-F4C0D845F8BD}"/>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4692;p79">
            <a:extLst>
              <a:ext uri="{FF2B5EF4-FFF2-40B4-BE49-F238E27FC236}">
                <a16:creationId xmlns:a16="http://schemas.microsoft.com/office/drawing/2014/main" id="{1FA952BB-201C-4F03-A189-A672EF68E220}"/>
              </a:ext>
            </a:extLst>
          </p:cNvPr>
          <p:cNvGrpSpPr/>
          <p:nvPr/>
        </p:nvGrpSpPr>
        <p:grpSpPr>
          <a:xfrm>
            <a:off x="2789920" y="4042603"/>
            <a:ext cx="286592" cy="357961"/>
            <a:chOff x="-47529700" y="2342000"/>
            <a:chExt cx="302450" cy="299900"/>
          </a:xfrm>
        </p:grpSpPr>
        <p:sp>
          <p:nvSpPr>
            <p:cNvPr id="39" name="Google Shape;14693;p79">
              <a:extLst>
                <a:ext uri="{FF2B5EF4-FFF2-40B4-BE49-F238E27FC236}">
                  <a16:creationId xmlns:a16="http://schemas.microsoft.com/office/drawing/2014/main" id="{7954DF79-AD26-4110-88A4-44ECFACB1760}"/>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94;p79">
              <a:extLst>
                <a:ext uri="{FF2B5EF4-FFF2-40B4-BE49-F238E27FC236}">
                  <a16:creationId xmlns:a16="http://schemas.microsoft.com/office/drawing/2014/main" id="{71D4B951-D754-4F8C-93E9-0B1B4B2BE300}"/>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4692;p79">
            <a:extLst>
              <a:ext uri="{FF2B5EF4-FFF2-40B4-BE49-F238E27FC236}">
                <a16:creationId xmlns:a16="http://schemas.microsoft.com/office/drawing/2014/main" id="{676C5CED-12E1-424B-940A-607EFB0015C0}"/>
              </a:ext>
            </a:extLst>
          </p:cNvPr>
          <p:cNvGrpSpPr/>
          <p:nvPr/>
        </p:nvGrpSpPr>
        <p:grpSpPr>
          <a:xfrm>
            <a:off x="5455150" y="2110734"/>
            <a:ext cx="286592" cy="357961"/>
            <a:chOff x="-47529700" y="2342000"/>
            <a:chExt cx="302450" cy="299900"/>
          </a:xfrm>
        </p:grpSpPr>
        <p:sp>
          <p:nvSpPr>
            <p:cNvPr id="42" name="Google Shape;14693;p79">
              <a:extLst>
                <a:ext uri="{FF2B5EF4-FFF2-40B4-BE49-F238E27FC236}">
                  <a16:creationId xmlns:a16="http://schemas.microsoft.com/office/drawing/2014/main" id="{9955ED7A-3447-4B80-B37D-C0ABFE195C96}"/>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94;p79">
              <a:extLst>
                <a:ext uri="{FF2B5EF4-FFF2-40B4-BE49-F238E27FC236}">
                  <a16:creationId xmlns:a16="http://schemas.microsoft.com/office/drawing/2014/main" id="{1D9C944C-F115-4BF8-9DC7-54A19A69E615}"/>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321;p43">
            <a:extLst>
              <a:ext uri="{FF2B5EF4-FFF2-40B4-BE49-F238E27FC236}">
                <a16:creationId xmlns:a16="http://schemas.microsoft.com/office/drawing/2014/main" id="{D794D2B9-4272-47FC-8E7C-D3D6C33F9CD2}"/>
              </a:ext>
            </a:extLst>
          </p:cNvPr>
          <p:cNvSpPr txBox="1"/>
          <p:nvPr/>
        </p:nvSpPr>
        <p:spPr>
          <a:xfrm>
            <a:off x="1101864" y="340954"/>
            <a:ext cx="6644516" cy="39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77C6FC"/>
                </a:solidFill>
                <a:latin typeface="Barlow Semi Condensed Medium"/>
                <a:ea typeface="Barlow Semi Condensed Medium"/>
                <a:cs typeface="Barlow Semi Condensed Medium"/>
                <a:sym typeface="Barlow Semi Condensed Medium"/>
              </a:rPr>
              <a:t>Syntax: relation(object1, object2,..)</a:t>
            </a:r>
            <a:endParaRPr sz="1800">
              <a:solidFill>
                <a:srgbClr val="77C6FC"/>
              </a:solidFill>
              <a:latin typeface="Barlow Semi Condensed Medium"/>
              <a:ea typeface="Barlow Semi Condensed Medium"/>
              <a:cs typeface="Barlow Semi Condensed Medium"/>
              <a:sym typeface="Barlow Semi Condensed Medium"/>
            </a:endParaRPr>
          </a:p>
        </p:txBody>
      </p:sp>
    </p:spTree>
    <p:extLst>
      <p:ext uri="{BB962C8B-B14F-4D97-AF65-F5344CB8AC3E}">
        <p14:creationId xmlns:p14="http://schemas.microsoft.com/office/powerpoint/2010/main" val="98637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3932274" y="327948"/>
            <a:ext cx="1025568" cy="57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RULES</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851500" y="1337681"/>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Rules are used when you want to say that a fact depends on a group of facts.  </a:t>
            </a:r>
            <a:endParaRPr lang="en-US" sz="1600">
              <a:solidFill>
                <a:srgbClr val="202122"/>
              </a:solidFill>
              <a:latin typeface="Barlow Semi Condensed"/>
              <a:cs typeface="Times New Roman" panose="02020603050405020304" pitchFamily="18" charset="0"/>
            </a:endParaRPr>
          </a:p>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It consists of a head and a body connected by the symbol :- (if)</a:t>
            </a:r>
          </a:p>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Rules always end with ‘.’</a:t>
            </a:r>
          </a:p>
          <a:p>
            <a:pPr marL="323850" indent="-171450" algn="just">
              <a:buClr>
                <a:srgbClr val="30394B"/>
              </a:buClr>
              <a:buFont typeface="Arial" panose="020B0604020202020204" pitchFamily="34" charset="0"/>
              <a:buChar char="•"/>
            </a:pPr>
            <a:endParaRPr lang="en-US" sz="1600">
              <a:solidFill>
                <a:srgbClr val="333132"/>
              </a:solidFill>
              <a:latin typeface="Times New Roman" panose="02020603050405020304" pitchFamily="18" charset="0"/>
              <a:cs typeface="Times New Roman" panose="02020603050405020304" pitchFamily="18" charset="0"/>
            </a:endParaRPr>
          </a:p>
          <a:p>
            <a:pPr algn="just">
              <a:buClr>
                <a:srgbClr val="30394B"/>
              </a:buClr>
            </a:pPr>
            <a:endParaRPr lang="en-US" sz="1600">
              <a:solidFill>
                <a:srgbClr val="333132"/>
              </a:solidFill>
              <a:latin typeface="Times New Roman" panose="02020603050405020304" pitchFamily="18" charset="0"/>
              <a:cs typeface="Times New Roman" panose="02020603050405020304" pitchFamily="18" charset="0"/>
            </a:endParaRPr>
          </a:p>
          <a:p>
            <a:pPr algn="just"/>
            <a:endParaRPr lang="en-US" sz="1600">
              <a:latin typeface="Times New Roman" panose="02020603050405020304" pitchFamily="18" charset="0"/>
              <a:ea typeface="Barlow Semi Condensed"/>
              <a:cs typeface="Times New Roman" panose="02020603050405020304" pitchFamily="18" charset="0"/>
              <a:sym typeface="Barlow Semi Condensed"/>
            </a:endParaRPr>
          </a:p>
        </p:txBody>
      </p:sp>
      <p:sp>
        <p:nvSpPr>
          <p:cNvPr id="4" name="Google Shape;3625;p64">
            <a:extLst>
              <a:ext uri="{FF2B5EF4-FFF2-40B4-BE49-F238E27FC236}">
                <a16:creationId xmlns:a16="http://schemas.microsoft.com/office/drawing/2014/main" id="{4DFB5977-735E-4570-A60C-E8849D43947C}"/>
              </a:ext>
            </a:extLst>
          </p:cNvPr>
          <p:cNvSpPr txBox="1">
            <a:spLocks/>
          </p:cNvSpPr>
          <p:nvPr/>
        </p:nvSpPr>
        <p:spPr>
          <a:xfrm>
            <a:off x="2500515" y="2402611"/>
            <a:ext cx="4251942" cy="577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CA"/>
              <a:t>Syntax and example of a rule</a:t>
            </a:r>
          </a:p>
        </p:txBody>
      </p:sp>
      <p:sp>
        <p:nvSpPr>
          <p:cNvPr id="5" name="Google Shape;1891;p36">
            <a:extLst>
              <a:ext uri="{FF2B5EF4-FFF2-40B4-BE49-F238E27FC236}">
                <a16:creationId xmlns:a16="http://schemas.microsoft.com/office/drawing/2014/main" id="{D2D3FBC6-4A9B-4A9C-BAD2-A8FD58479806}"/>
              </a:ext>
            </a:extLst>
          </p:cNvPr>
          <p:cNvSpPr txBox="1">
            <a:spLocks/>
          </p:cNvSpPr>
          <p:nvPr/>
        </p:nvSpPr>
        <p:spPr>
          <a:xfrm>
            <a:off x="851500" y="3668933"/>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&lt;head&gt; :- &lt;body&gt;.</a:t>
            </a:r>
          </a:p>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Read ‘:-’ as ‘if’.</a:t>
            </a:r>
          </a:p>
          <a:p>
            <a:pPr marL="323850" indent="-171450" algn="just">
              <a:buClr>
                <a:srgbClr val="30394B"/>
              </a:buClr>
              <a:buFont typeface="Arial" panose="020B0604020202020204" pitchFamily="34" charset="0"/>
              <a:buChar char="•"/>
            </a:pPr>
            <a:r>
              <a:rPr lang="en-US" sz="1600">
                <a:solidFill>
                  <a:srgbClr val="202122"/>
                </a:solidFill>
                <a:latin typeface="Barlow Semi Condensed"/>
                <a:cs typeface="Times New Roman"/>
              </a:rPr>
              <a:t>likes(</a:t>
            </a:r>
            <a:r>
              <a:rPr lang="en-US" sz="1600" err="1">
                <a:solidFill>
                  <a:srgbClr val="202122"/>
                </a:solidFill>
                <a:latin typeface="Barlow Semi Condensed"/>
                <a:cs typeface="Times New Roman"/>
              </a:rPr>
              <a:t>shu</a:t>
            </a:r>
            <a:r>
              <a:rPr lang="en-US" sz="1600">
                <a:solidFill>
                  <a:srgbClr val="202122"/>
                </a:solidFill>
                <a:latin typeface="Barlow Semi Condensed"/>
                <a:cs typeface="Times New Roman"/>
              </a:rPr>
              <a:t>, X) :- likes(X, soccer)</a:t>
            </a:r>
          </a:p>
          <a:p>
            <a:pPr marL="438150" lvl="7" indent="-285750" algn="just">
              <a:buClr>
                <a:srgbClr val="30394B"/>
              </a:buClr>
              <a:buFont typeface="Wingdings" panose="05000000000000000000" pitchFamily="2" charset="2"/>
              <a:buChar char="Ø"/>
            </a:pPr>
            <a:r>
              <a:rPr lang="en-US" sz="1600">
                <a:solidFill>
                  <a:srgbClr val="202122"/>
                </a:solidFill>
                <a:latin typeface="Barlow Semi Condensed"/>
                <a:cs typeface="Times New Roman"/>
              </a:rPr>
              <a:t>“Shu likes X if X likes soccer.”</a:t>
            </a:r>
          </a:p>
          <a:p>
            <a:pPr marL="438150" lvl="7" indent="-285750" algn="just">
              <a:buClr>
                <a:srgbClr val="30394B"/>
              </a:buClr>
              <a:buFont typeface="Wingdings" panose="05000000000000000000" pitchFamily="2" charset="2"/>
              <a:buChar char="Ø"/>
            </a:pPr>
            <a:r>
              <a:rPr lang="en-US" sz="1600">
                <a:solidFill>
                  <a:srgbClr val="202122"/>
                </a:solidFill>
                <a:latin typeface="Barlow Semi Condensed"/>
                <a:cs typeface="Times New Roman"/>
              </a:rPr>
              <a:t>i.e., “Shu likes anyone who likes soccer”.</a:t>
            </a:r>
          </a:p>
          <a:p>
            <a:pPr marL="323850" indent="-171450" algn="just">
              <a:buClr>
                <a:srgbClr val="30394B"/>
              </a:buClr>
              <a:buFont typeface="Arial" panose="020B0604020202020204" pitchFamily="34" charset="0"/>
              <a:buChar char="•"/>
            </a:pPr>
            <a:endParaRPr lang="en-US" sz="1600">
              <a:solidFill>
                <a:srgbClr val="333132"/>
              </a:solidFill>
              <a:latin typeface="Times New Roman" panose="02020603050405020304" pitchFamily="18" charset="0"/>
              <a:cs typeface="Times New Roman" panose="02020603050405020304" pitchFamily="18" charset="0"/>
            </a:endParaRPr>
          </a:p>
          <a:p>
            <a:pPr algn="just">
              <a:buClr>
                <a:srgbClr val="30394B"/>
              </a:buClr>
            </a:pPr>
            <a:endParaRPr lang="en-US" sz="1600">
              <a:solidFill>
                <a:srgbClr val="333132"/>
              </a:solidFill>
              <a:latin typeface="Times New Roman" panose="02020603050405020304" pitchFamily="18" charset="0"/>
              <a:cs typeface="Times New Roman" panose="02020603050405020304" pitchFamily="18" charset="0"/>
            </a:endParaRPr>
          </a:p>
          <a:p>
            <a:pPr algn="just"/>
            <a:endParaRPr lang="en-US" sz="1600">
              <a:latin typeface="Times New Roman" panose="02020603050405020304" pitchFamily="18" charset="0"/>
              <a:ea typeface="Barlow Semi Condensed"/>
              <a:cs typeface="Times New Roman" panose="02020603050405020304" pitchFamily="18" charset="0"/>
              <a:sym typeface="Barlow Semi Condensed"/>
            </a:endParaRPr>
          </a:p>
        </p:txBody>
      </p:sp>
    </p:spTree>
    <p:extLst>
      <p:ext uri="{BB962C8B-B14F-4D97-AF65-F5344CB8AC3E}">
        <p14:creationId xmlns:p14="http://schemas.microsoft.com/office/powerpoint/2010/main" val="396091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rgbClr val="77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Questions/Queries</a:t>
            </a:r>
            <a:endParaRPr/>
          </a:p>
        </p:txBody>
      </p:sp>
      <p:sp>
        <p:nvSpPr>
          <p:cNvPr id="2178" name="Google Shape;2178;p39"/>
          <p:cNvSpPr txBox="1">
            <a:spLocks noGrp="1"/>
          </p:cNvSpPr>
          <p:nvPr>
            <p:ph type="subTitle" idx="1"/>
          </p:nvPr>
        </p:nvSpPr>
        <p:spPr>
          <a:xfrm>
            <a:off x="862361" y="3054096"/>
            <a:ext cx="7441580" cy="1338498"/>
          </a:xfrm>
          <a:prstGeom prst="rect">
            <a:avLst/>
          </a:prstGeom>
        </p:spPr>
        <p:txBody>
          <a:bodyPr spcFirstLastPara="1" wrap="square" lIns="91425" tIns="91425" rIns="91425" bIns="91425" anchor="t" anchorCtr="0">
            <a:noAutofit/>
          </a:bodyPr>
          <a:lstStyle/>
          <a:p>
            <a:pPr algn="just"/>
            <a:r>
              <a:rPr lang="en-US" b="0" i="0">
                <a:solidFill>
                  <a:srgbClr val="000000"/>
                </a:solidFill>
                <a:effectLst/>
                <a:cs typeface="Times New Roman"/>
              </a:rPr>
              <a:t>Queries are some questions on the relationships between objects and object properties. So question can be anything, as given below −</a:t>
            </a:r>
          </a:p>
          <a:p>
            <a:pPr marL="285750" lvl="1" indent="-285750" algn="just">
              <a:buFont typeface="Wingdings" panose="05000000000000000000" pitchFamily="2" charset="2"/>
              <a:buChar char="Ø"/>
            </a:pPr>
            <a:r>
              <a:rPr lang="en-US" b="0" i="0">
                <a:solidFill>
                  <a:srgbClr val="000000"/>
                </a:solidFill>
                <a:effectLst/>
                <a:cs typeface="Times New Roman"/>
              </a:rPr>
              <a:t>Is tom a cat?</a:t>
            </a:r>
          </a:p>
          <a:p>
            <a:pPr marL="285750" lvl="1" indent="-285750" algn="just">
              <a:buFont typeface="Wingdings" panose="05000000000000000000" pitchFamily="2" charset="2"/>
              <a:buChar char="Ø"/>
            </a:pPr>
            <a:r>
              <a:rPr lang="en-US" b="0" i="0">
                <a:solidFill>
                  <a:srgbClr val="000000"/>
                </a:solidFill>
                <a:effectLst/>
                <a:cs typeface="Times New Roman"/>
              </a:rPr>
              <a:t>Does Kunal love to eat pasta?</a:t>
            </a:r>
          </a:p>
          <a:p>
            <a:pPr marL="285750" lvl="1" indent="-285750" algn="just">
              <a:buFont typeface="Wingdings" panose="05000000000000000000" pitchFamily="2" charset="2"/>
              <a:buChar char="Ø"/>
            </a:pPr>
            <a:r>
              <a:rPr lang="en-US" b="0" i="0">
                <a:solidFill>
                  <a:srgbClr val="000000"/>
                </a:solidFill>
                <a:effectLst/>
                <a:cs typeface="Times New Roman"/>
              </a:rPr>
              <a:t>Is Lili happy?</a:t>
            </a:r>
          </a:p>
          <a:p>
            <a:pPr marL="285750" lvl="1" indent="-285750" algn="just">
              <a:buFont typeface="Wingdings" panose="05000000000000000000" pitchFamily="2" charset="2"/>
              <a:buChar char="Ø"/>
            </a:pPr>
            <a:r>
              <a:rPr lang="en-US" b="0" i="0">
                <a:solidFill>
                  <a:srgbClr val="000000"/>
                </a:solidFill>
                <a:effectLst/>
                <a:cs typeface="Times New Roman"/>
              </a:rPr>
              <a:t>Will Ryan go to play?</a:t>
            </a:r>
          </a:p>
        </p:txBody>
      </p:sp>
      <p:grpSp>
        <p:nvGrpSpPr>
          <p:cNvPr id="19" name="Google Shape;13469;p75">
            <a:extLst>
              <a:ext uri="{FF2B5EF4-FFF2-40B4-BE49-F238E27FC236}">
                <a16:creationId xmlns:a16="http://schemas.microsoft.com/office/drawing/2014/main" id="{BB3EE574-1B71-4D0C-835F-6CFD4211EBC0}"/>
              </a:ext>
            </a:extLst>
          </p:cNvPr>
          <p:cNvGrpSpPr/>
          <p:nvPr/>
        </p:nvGrpSpPr>
        <p:grpSpPr>
          <a:xfrm>
            <a:off x="4435045" y="1582426"/>
            <a:ext cx="308234" cy="308234"/>
            <a:chOff x="892750" y="4993750"/>
            <a:chExt cx="483125" cy="483125"/>
          </a:xfrm>
        </p:grpSpPr>
        <p:sp>
          <p:nvSpPr>
            <p:cNvPr id="20" name="Google Shape;13470;p75">
              <a:extLst>
                <a:ext uri="{FF2B5EF4-FFF2-40B4-BE49-F238E27FC236}">
                  <a16:creationId xmlns:a16="http://schemas.microsoft.com/office/drawing/2014/main" id="{B2E53C9C-8C8A-4EC0-BDCB-B11A4A571804}"/>
                </a:ext>
              </a:extLst>
            </p:cNvPr>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3471;p75">
              <a:extLst>
                <a:ext uri="{FF2B5EF4-FFF2-40B4-BE49-F238E27FC236}">
                  <a16:creationId xmlns:a16="http://schemas.microsoft.com/office/drawing/2014/main" id="{76604416-CEAA-460B-81E2-7CCA4E07EF07}"/>
                </a:ext>
              </a:extLst>
            </p:cNvPr>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3472;p75">
              <a:extLst>
                <a:ext uri="{FF2B5EF4-FFF2-40B4-BE49-F238E27FC236}">
                  <a16:creationId xmlns:a16="http://schemas.microsoft.com/office/drawing/2014/main" id="{EF649AF7-DE9D-4F5F-BC2B-B78772E4E05D}"/>
                </a:ext>
              </a:extLst>
            </p:cNvPr>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481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the Basics</a:t>
            </a:r>
            <a:endParaRPr/>
          </a:p>
        </p:txBody>
      </p:sp>
      <p:sp>
        <p:nvSpPr>
          <p:cNvPr id="2197" name="Google Shape;2197;p40"/>
          <p:cNvSpPr txBox="1">
            <a:spLocks noGrp="1"/>
          </p:cNvSpPr>
          <p:nvPr>
            <p:ph type="subTitle" idx="2"/>
          </p:nvPr>
        </p:nvSpPr>
        <p:spPr>
          <a:xfrm>
            <a:off x="1024128" y="1358369"/>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FACTS</a:t>
            </a:r>
            <a:endParaRPr/>
          </a:p>
        </p:txBody>
      </p:sp>
      <p:sp>
        <p:nvSpPr>
          <p:cNvPr id="2198" name="Google Shape;2198;p40"/>
          <p:cNvSpPr txBox="1">
            <a:spLocks noGrp="1"/>
          </p:cNvSpPr>
          <p:nvPr>
            <p:ph type="subTitle" idx="3"/>
          </p:nvPr>
        </p:nvSpPr>
        <p:spPr>
          <a:xfrm>
            <a:off x="6368520" y="13959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RULES</a:t>
            </a:r>
            <a:endParaRPr/>
          </a:p>
        </p:txBody>
      </p:sp>
      <p:sp>
        <p:nvSpPr>
          <p:cNvPr id="2200" name="Google Shape;2200;p40"/>
          <p:cNvSpPr txBox="1">
            <a:spLocks noGrp="1"/>
          </p:cNvSpPr>
          <p:nvPr>
            <p:ph type="subTitle" idx="5"/>
          </p:nvPr>
        </p:nvSpPr>
        <p:spPr>
          <a:xfrm>
            <a:off x="1024128" y="1688073"/>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Unconditionally true in nature.</a:t>
            </a:r>
          </a:p>
          <a:p>
            <a:pPr marL="285750" indent="-285750" algn="l">
              <a:buFont typeface="Arial" panose="020B0604020202020204" pitchFamily="34" charset="0"/>
              <a:buChar char="•"/>
            </a:pPr>
            <a:r>
              <a:rPr lang="en-US" sz="1400"/>
              <a:t>Tom is a cat</a:t>
            </a:r>
          </a:p>
          <a:p>
            <a:pPr marL="285750" indent="-285750" algn="l">
              <a:buFont typeface="Arial" panose="020B0604020202020204" pitchFamily="34" charset="0"/>
              <a:buChar char="•"/>
            </a:pPr>
            <a:r>
              <a:rPr lang="en-US" sz="1400"/>
              <a:t>Kunal loves to eat Pasta</a:t>
            </a:r>
          </a:p>
          <a:p>
            <a:pPr marL="285750" indent="-285750" algn="l">
              <a:buFont typeface="Arial" panose="020B0604020202020204" pitchFamily="34" charset="0"/>
              <a:buChar char="•"/>
            </a:pPr>
            <a:r>
              <a:rPr lang="en-US" sz="1400"/>
              <a:t>Hair is black</a:t>
            </a:r>
          </a:p>
          <a:p>
            <a:pPr marL="285750" indent="-285750" algn="l">
              <a:buFont typeface="Arial" panose="020B0604020202020204" pitchFamily="34" charset="0"/>
              <a:buChar char="•"/>
            </a:pPr>
            <a:r>
              <a:rPr lang="en-US" sz="1400"/>
              <a:t>Nawaz loves to play games</a:t>
            </a:r>
          </a:p>
          <a:p>
            <a:pPr marL="285750" indent="-285750" algn="l">
              <a:buFont typeface="Arial" panose="020B0604020202020204" pitchFamily="34" charset="0"/>
              <a:buChar char="•"/>
            </a:pPr>
            <a:r>
              <a:rPr lang="en-US" sz="1400" err="1"/>
              <a:t>Pratyusha</a:t>
            </a:r>
            <a:r>
              <a:rPr lang="en-US" sz="1400"/>
              <a:t> is lazy.</a:t>
            </a:r>
          </a:p>
          <a:p>
            <a:pPr marL="0" lvl="0" indent="0" algn="ctr" rtl="0">
              <a:spcBef>
                <a:spcPts val="0"/>
              </a:spcBef>
              <a:spcAft>
                <a:spcPts val="0"/>
              </a:spcAft>
              <a:buNone/>
            </a:pPr>
            <a:endParaRPr lang="en" sz="1400">
              <a:solidFill>
                <a:schemeClr val="dk2"/>
              </a:solidFill>
              <a:sym typeface="Barlow Semi Condensed"/>
            </a:endParaRPr>
          </a:p>
          <a:p>
            <a:pPr marL="0" lvl="0" indent="0" algn="ctr" rtl="0">
              <a:spcBef>
                <a:spcPts val="0"/>
              </a:spcBef>
              <a:spcAft>
                <a:spcPts val="0"/>
              </a:spcAft>
              <a:buNone/>
            </a:pPr>
            <a:endParaRPr sz="1400">
              <a:sym typeface="Barlow Semi Condensed"/>
            </a:endParaRPr>
          </a:p>
        </p:txBody>
      </p:sp>
      <p:sp>
        <p:nvSpPr>
          <p:cNvPr id="2201" name="Google Shape;2201;p40"/>
          <p:cNvSpPr txBox="1">
            <a:spLocks noGrp="1"/>
          </p:cNvSpPr>
          <p:nvPr>
            <p:ph type="subTitle" idx="6"/>
          </p:nvPr>
        </p:nvSpPr>
        <p:spPr>
          <a:xfrm>
            <a:off x="6369239" y="1688073"/>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Conditionally true in nature.</a:t>
            </a:r>
          </a:p>
          <a:p>
            <a:pPr marL="285750" indent="-285750" algn="l">
              <a:buFont typeface="Arial" panose="020B0604020202020204" pitchFamily="34" charset="0"/>
              <a:buChar char="•"/>
            </a:pPr>
            <a:r>
              <a:rPr lang="en-US" sz="1400"/>
              <a:t>Lili is happy if she dances.</a:t>
            </a:r>
          </a:p>
          <a:p>
            <a:pPr marL="285750" indent="-285750" algn="l">
              <a:buFont typeface="Arial" panose="020B0604020202020204" pitchFamily="34" charset="0"/>
              <a:buChar char="•"/>
            </a:pPr>
            <a:r>
              <a:rPr lang="en-US" sz="1400"/>
              <a:t>Tom is hungry if he is searching for food.</a:t>
            </a:r>
          </a:p>
          <a:p>
            <a:pPr marL="285750" indent="-285750" algn="l">
              <a:buFont typeface="Arial" panose="020B0604020202020204" pitchFamily="34" charset="0"/>
              <a:buChar char="•"/>
            </a:pPr>
            <a:r>
              <a:rPr lang="en-US" sz="1400"/>
              <a:t>Jack and Bili are friends if both of them love to play cricket.</a:t>
            </a:r>
          </a:p>
          <a:p>
            <a:pPr marL="285750" indent="-285750" algn="l">
              <a:buFont typeface="Arial" panose="020B0604020202020204" pitchFamily="34" charset="0"/>
              <a:buChar char="•"/>
            </a:pPr>
            <a:r>
              <a:rPr lang="en-US" sz="1400"/>
              <a:t>will go to play if school is closed, and he is free.</a:t>
            </a:r>
          </a:p>
          <a:p>
            <a:pPr marL="0" lvl="0" indent="0" algn="ctr" rtl="0">
              <a:spcBef>
                <a:spcPts val="0"/>
              </a:spcBef>
              <a:spcAft>
                <a:spcPts val="0"/>
              </a:spcAft>
              <a:buNone/>
            </a:pPr>
            <a:endParaRPr>
              <a:latin typeface="Barlow Semi Condensed"/>
              <a:ea typeface="Barlow Semi Condensed"/>
              <a:cs typeface="Barlow Semi Condensed"/>
              <a:sym typeface="Barlow Semi Condensed"/>
            </a:endParaRPr>
          </a:p>
        </p:txBody>
      </p:sp>
      <p:grpSp>
        <p:nvGrpSpPr>
          <p:cNvPr id="2202" name="Google Shape;2202;p40"/>
          <p:cNvGrpSpPr/>
          <p:nvPr/>
        </p:nvGrpSpPr>
        <p:grpSpPr>
          <a:xfrm>
            <a:off x="1696099" y="1083161"/>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5987" y="1085114"/>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8" name="Google Shape;2187;p40">
            <a:extLst>
              <a:ext uri="{FF2B5EF4-FFF2-40B4-BE49-F238E27FC236}">
                <a16:creationId xmlns:a16="http://schemas.microsoft.com/office/drawing/2014/main" id="{2C20649D-E0CC-40BD-BA80-7C9B31EAC589}"/>
              </a:ext>
            </a:extLst>
          </p:cNvPr>
          <p:cNvGrpSpPr/>
          <p:nvPr/>
        </p:nvGrpSpPr>
        <p:grpSpPr>
          <a:xfrm>
            <a:off x="4484494" y="3544421"/>
            <a:ext cx="175013" cy="27000"/>
            <a:chOff x="5662375" y="212375"/>
            <a:chExt cx="175013" cy="27000"/>
          </a:xfrm>
        </p:grpSpPr>
        <p:sp>
          <p:nvSpPr>
            <p:cNvPr id="29" name="Google Shape;2188;p40">
              <a:extLst>
                <a:ext uri="{FF2B5EF4-FFF2-40B4-BE49-F238E27FC236}">
                  <a16:creationId xmlns:a16="http://schemas.microsoft.com/office/drawing/2014/main" id="{ED85830A-FB98-4DA7-B6A0-36811C91D895}"/>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 name="Google Shape;2189;p40">
              <a:extLst>
                <a:ext uri="{FF2B5EF4-FFF2-40B4-BE49-F238E27FC236}">
                  <a16:creationId xmlns:a16="http://schemas.microsoft.com/office/drawing/2014/main" id="{AB316EE6-7942-4D0F-94AA-2A36B12A092F}"/>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1" name="Google Shape;2190;p40">
              <a:extLst>
                <a:ext uri="{FF2B5EF4-FFF2-40B4-BE49-F238E27FC236}">
                  <a16:creationId xmlns:a16="http://schemas.microsoft.com/office/drawing/2014/main" id="{A536C007-1B23-4272-A1B3-CB80AD9888BF}"/>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2" name="Google Shape;2196;p40">
            <a:extLst>
              <a:ext uri="{FF2B5EF4-FFF2-40B4-BE49-F238E27FC236}">
                <a16:creationId xmlns:a16="http://schemas.microsoft.com/office/drawing/2014/main" id="{9228FE90-2146-4C96-9CF9-FEA6E3E9E9DD}"/>
              </a:ext>
            </a:extLst>
          </p:cNvPr>
          <p:cNvSpPr txBox="1">
            <a:spLocks noGrp="1"/>
          </p:cNvSpPr>
          <p:nvPr>
            <p:ph type="subTitle" idx="1"/>
          </p:nvPr>
        </p:nvSpPr>
        <p:spPr>
          <a:xfrm>
            <a:off x="3694176" y="2064609"/>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Knowledge </a:t>
            </a:r>
          </a:p>
          <a:p>
            <a:pPr marL="0" lvl="0" indent="0" algn="ctr" rtl="0">
              <a:spcBef>
                <a:spcPts val="0"/>
              </a:spcBef>
              <a:spcAft>
                <a:spcPts val="0"/>
              </a:spcAft>
              <a:buNone/>
            </a:pPr>
            <a:r>
              <a:rPr lang="en"/>
              <a:t>Base</a:t>
            </a:r>
            <a:endParaRPr/>
          </a:p>
        </p:txBody>
      </p:sp>
      <p:sp>
        <p:nvSpPr>
          <p:cNvPr id="33" name="Google Shape;2199;p40">
            <a:extLst>
              <a:ext uri="{FF2B5EF4-FFF2-40B4-BE49-F238E27FC236}">
                <a16:creationId xmlns:a16="http://schemas.microsoft.com/office/drawing/2014/main" id="{CE7311A8-D43D-4ADA-B95E-1B2FF8A69880}"/>
              </a:ext>
            </a:extLst>
          </p:cNvPr>
          <p:cNvSpPr txBox="1">
            <a:spLocks noGrp="1"/>
          </p:cNvSpPr>
          <p:nvPr>
            <p:ph type="subTitle" idx="4"/>
          </p:nvPr>
        </p:nvSpPr>
        <p:spPr>
          <a:xfrm>
            <a:off x="3686245" y="2729882"/>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Collection of facts and rules.</a:t>
            </a:r>
            <a:endParaRPr>
              <a:latin typeface="Barlow Semi Condensed"/>
              <a:ea typeface="Barlow Semi Condensed"/>
              <a:cs typeface="Barlow Semi Condensed"/>
              <a:sym typeface="Barlow Semi Condensed"/>
            </a:endParaRPr>
          </a:p>
        </p:txBody>
      </p:sp>
      <p:grpSp>
        <p:nvGrpSpPr>
          <p:cNvPr id="34" name="Google Shape;2206;p40">
            <a:extLst>
              <a:ext uri="{FF2B5EF4-FFF2-40B4-BE49-F238E27FC236}">
                <a16:creationId xmlns:a16="http://schemas.microsoft.com/office/drawing/2014/main" id="{2013FEE1-120A-44BD-A4DD-34F97CE04CC9}"/>
              </a:ext>
            </a:extLst>
          </p:cNvPr>
          <p:cNvGrpSpPr/>
          <p:nvPr/>
        </p:nvGrpSpPr>
        <p:grpSpPr>
          <a:xfrm>
            <a:off x="4361602" y="1558953"/>
            <a:ext cx="420796" cy="421770"/>
            <a:chOff x="-3137650" y="2408950"/>
            <a:chExt cx="291450" cy="292125"/>
          </a:xfrm>
        </p:grpSpPr>
        <p:sp>
          <p:nvSpPr>
            <p:cNvPr id="35" name="Google Shape;2207;p40">
              <a:extLst>
                <a:ext uri="{FF2B5EF4-FFF2-40B4-BE49-F238E27FC236}">
                  <a16:creationId xmlns:a16="http://schemas.microsoft.com/office/drawing/2014/main" id="{FCB41B79-9BDD-4FF3-AF7A-1DDBB5C26035}"/>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36" name="Google Shape;2208;p40">
              <a:extLst>
                <a:ext uri="{FF2B5EF4-FFF2-40B4-BE49-F238E27FC236}">
                  <a16:creationId xmlns:a16="http://schemas.microsoft.com/office/drawing/2014/main" id="{15982442-A406-42DE-ADA8-B4484257162F}"/>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37" name="Google Shape;2209;p40">
              <a:extLst>
                <a:ext uri="{FF2B5EF4-FFF2-40B4-BE49-F238E27FC236}">
                  <a16:creationId xmlns:a16="http://schemas.microsoft.com/office/drawing/2014/main" id="{CBAA2EEF-EF6F-4C4A-A0A4-5041C3B8AB3A}"/>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38" name="Google Shape;2210;p40">
              <a:extLst>
                <a:ext uri="{FF2B5EF4-FFF2-40B4-BE49-F238E27FC236}">
                  <a16:creationId xmlns:a16="http://schemas.microsoft.com/office/drawing/2014/main" id="{FE929D97-EEDC-44CC-81F0-E6DB6FD42AAF}"/>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39" name="Google Shape;2211;p40">
              <a:extLst>
                <a:ext uri="{FF2B5EF4-FFF2-40B4-BE49-F238E27FC236}">
                  <a16:creationId xmlns:a16="http://schemas.microsoft.com/office/drawing/2014/main" id="{3BFE4722-51FD-453F-B2C7-42BEBBA02CA6}"/>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40" name="Oval 39">
            <a:extLst>
              <a:ext uri="{FF2B5EF4-FFF2-40B4-BE49-F238E27FC236}">
                <a16:creationId xmlns:a16="http://schemas.microsoft.com/office/drawing/2014/main" id="{8BB80FEC-1A1E-4F3C-91E6-E5DDE045DFF6}"/>
              </a:ext>
            </a:extLst>
          </p:cNvPr>
          <p:cNvSpPr/>
          <p:nvPr/>
        </p:nvSpPr>
        <p:spPr>
          <a:xfrm>
            <a:off x="3807784" y="1338145"/>
            <a:ext cx="1521822" cy="28425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059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wipe(down)">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wipe(down)">
                                      <p:cBhvr>
                                        <p:cTn id="15" dur="500"/>
                                        <p:tgtEl>
                                          <p:spTgt spid="3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wipe(down)">
                                      <p:cBhvr>
                                        <p:cTn id="18" dur="500"/>
                                        <p:tgtEl>
                                          <p:spTgt spid="33">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3216154" y="544757"/>
            <a:ext cx="2519832" cy="57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KNOWLEDGE BASE</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851500" y="2988060"/>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lnSpc>
                <a:spcPct val="150000"/>
              </a:lnSpc>
              <a:buClr>
                <a:srgbClr val="30394B"/>
              </a:buClr>
              <a:buFont typeface="Arial" panose="020B0604020202020204" pitchFamily="34" charset="0"/>
              <a:buChar char="•"/>
            </a:pPr>
            <a:r>
              <a:rPr lang="en-US" sz="1600">
                <a:solidFill>
                  <a:srgbClr val="202122"/>
                </a:solidFill>
                <a:latin typeface="Barlow Semi Condensed"/>
                <a:cs typeface="Times New Roman"/>
              </a:rPr>
              <a:t>There are three main components in logic programming − Facts, Rules and Queries.</a:t>
            </a:r>
          </a:p>
          <a:p>
            <a:pPr marL="323850" indent="-171450" algn="just">
              <a:lnSpc>
                <a:spcPct val="150000"/>
              </a:lnSpc>
              <a:buClr>
                <a:srgbClr val="30394B"/>
              </a:buClr>
              <a:buFont typeface="Arial" panose="020B0604020202020204" pitchFamily="34" charset="0"/>
              <a:buChar char="•"/>
            </a:pPr>
            <a:r>
              <a:rPr lang="en-US" sz="1600">
                <a:solidFill>
                  <a:srgbClr val="202122"/>
                </a:solidFill>
                <a:latin typeface="Barlow Semi Condensed"/>
                <a:cs typeface="Times New Roman"/>
              </a:rPr>
              <a:t>Among these three if we collect the facts and rules as a whole then that forms a Knowledge Base. So, we can say that the knowledge base is a collection of facts and rules.</a:t>
            </a:r>
          </a:p>
          <a:p>
            <a:pPr marL="323850" indent="-171450" algn="just">
              <a:lnSpc>
                <a:spcPct val="150000"/>
              </a:lnSpc>
              <a:buClr>
                <a:srgbClr val="30394B"/>
              </a:buClr>
              <a:buFont typeface="Arial" panose="020B0604020202020204" pitchFamily="34" charset="0"/>
              <a:buChar char="•"/>
            </a:pPr>
            <a:r>
              <a:rPr lang="en-US" sz="1600">
                <a:solidFill>
                  <a:srgbClr val="202122"/>
                </a:solidFill>
                <a:latin typeface="Barlow Semi Condensed"/>
                <a:cs typeface="Times New Roman"/>
              </a:rPr>
              <a:t>We can query against the Knowledge Base. </a:t>
            </a:r>
            <a:endParaRPr lang="en-US" sz="1600">
              <a:solidFill>
                <a:srgbClr val="202122"/>
              </a:solidFill>
              <a:latin typeface="Barlow Semi Condensed"/>
              <a:cs typeface="Times New Roman" panose="02020603050405020304" pitchFamily="18" charset="0"/>
            </a:endParaRPr>
          </a:p>
          <a:p>
            <a:pPr marL="323850" indent="-171450" algn="just">
              <a:lnSpc>
                <a:spcPct val="150000"/>
              </a:lnSpc>
              <a:buClr>
                <a:srgbClr val="30394B"/>
              </a:buClr>
              <a:buFont typeface="Arial" panose="020B0604020202020204" pitchFamily="34" charset="0"/>
              <a:buChar char="•"/>
            </a:pPr>
            <a:r>
              <a:rPr lang="en-US" sz="1600">
                <a:solidFill>
                  <a:srgbClr val="202122"/>
                </a:solidFill>
                <a:latin typeface="Barlow Semi Condensed"/>
                <a:cs typeface="Times New Roman"/>
              </a:rPr>
              <a:t>We get output as affirmative if our query is already in the knowledge Base or it is implied by Knowledge Base, otherwise we get output as negative. So, Knowledge Base can be considered similar to database, against which we can query.</a:t>
            </a:r>
          </a:p>
          <a:p>
            <a:pPr marL="323850" indent="-171450" algn="just">
              <a:lnSpc>
                <a:spcPct val="150000"/>
              </a:lnSpc>
              <a:buClr>
                <a:srgbClr val="30394B"/>
              </a:buClr>
              <a:buFont typeface="Arial" panose="020B0604020202020204" pitchFamily="34" charset="0"/>
              <a:buChar char="•"/>
            </a:pPr>
            <a:endParaRPr lang="en-US" sz="1800">
              <a:solidFill>
                <a:srgbClr val="202122"/>
              </a:solidFill>
              <a:latin typeface="Times New Roman" panose="02020603050405020304" pitchFamily="18" charset="0"/>
              <a:cs typeface="Times New Roman" panose="02020603050405020304" pitchFamily="18" charset="0"/>
            </a:endParaRPr>
          </a:p>
          <a:p>
            <a:pPr algn="just">
              <a:lnSpc>
                <a:spcPct val="150000"/>
              </a:lnSpc>
              <a:buClr>
                <a:srgbClr val="30394B"/>
              </a:buClr>
            </a:pPr>
            <a:endParaRPr lang="en-US" sz="1800">
              <a:solidFill>
                <a:srgbClr val="333132"/>
              </a:solidFill>
              <a:latin typeface="Times New Roman" panose="02020603050405020304" pitchFamily="18" charset="0"/>
              <a:cs typeface="Times New Roman" panose="02020603050405020304" pitchFamily="18" charset="0"/>
            </a:endParaRPr>
          </a:p>
          <a:p>
            <a:pPr algn="just">
              <a:lnSpc>
                <a:spcPct val="150000"/>
              </a:lnSpc>
            </a:pPr>
            <a:endParaRPr lang="en-US" sz="1800">
              <a:latin typeface="Times New Roman" panose="02020603050405020304" pitchFamily="18" charset="0"/>
              <a:ea typeface="Barlow Semi Condensed"/>
              <a:cs typeface="Times New Roman" panose="02020603050405020304" pitchFamily="18" charset="0"/>
              <a:sym typeface="Barlow Semi Condensed"/>
            </a:endParaRPr>
          </a:p>
        </p:txBody>
      </p:sp>
    </p:spTree>
    <p:extLst>
      <p:ext uri="{BB962C8B-B14F-4D97-AF65-F5344CB8AC3E}">
        <p14:creationId xmlns:p14="http://schemas.microsoft.com/office/powerpoint/2010/main" val="90216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386616" y="287334"/>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a:t>
            </a:r>
            <a:endParaRPr/>
          </a:p>
        </p:txBody>
      </p:sp>
      <p:sp>
        <p:nvSpPr>
          <p:cNvPr id="27" name="TextBox 26">
            <a:extLst>
              <a:ext uri="{FF2B5EF4-FFF2-40B4-BE49-F238E27FC236}">
                <a16:creationId xmlns:a16="http://schemas.microsoft.com/office/drawing/2014/main" id="{C19035B9-6585-4158-8A33-A19881F06676}"/>
              </a:ext>
            </a:extLst>
          </p:cNvPr>
          <p:cNvSpPr txBox="1"/>
          <p:nvPr/>
        </p:nvSpPr>
        <p:spPr>
          <a:xfrm>
            <a:off x="353122" y="585234"/>
            <a:ext cx="8437756" cy="1432443"/>
          </a:xfrm>
          <a:prstGeom prst="rect">
            <a:avLst/>
          </a:prstGeom>
          <a:noFill/>
        </p:spPr>
        <p:txBody>
          <a:bodyPr wrap="square">
            <a:spAutoFit/>
          </a:bodyPr>
          <a:lstStyle/>
          <a:p>
            <a:pPr marL="323850" lvl="1" indent="-171450">
              <a:lnSpc>
                <a:spcPct val="150000"/>
              </a:lnSpc>
              <a:buClr>
                <a:srgbClr val="30394B"/>
              </a:buClr>
              <a:buFont typeface="Arial" panose="020B0604020202020204" pitchFamily="34" charset="0"/>
              <a:buChar char="•"/>
            </a:pPr>
            <a:r>
              <a:rPr lang="en-US" sz="1200">
                <a:solidFill>
                  <a:srgbClr val="202122"/>
                </a:solidFill>
                <a:latin typeface="Barlow Semi Condensed" panose="00000506000000000000" pitchFamily="2" charset="0"/>
                <a:cs typeface="Times New Roman" panose="02020603050405020304" pitchFamily="18" charset="0"/>
              </a:rPr>
              <a:t>Domain:</a:t>
            </a:r>
          </a:p>
          <a:p>
            <a:pPr marL="457200" lvl="1" indent="-228600">
              <a:spcBef>
                <a:spcPts val="600"/>
              </a:spcBef>
            </a:pPr>
            <a:r>
              <a:rPr lang="en-US" sz="1200" b="0" i="0">
                <a:solidFill>
                  <a:srgbClr val="000000"/>
                </a:solidFill>
                <a:effectLst/>
                <a:latin typeface="Barlow Semi Condensed" panose="00000506000000000000" pitchFamily="2" charset="0"/>
                <a:cs typeface="Times New Roman" panose="02020603050405020304" pitchFamily="18" charset="0"/>
              </a:rPr>
              <a:t>·       Entities = {Bart, Lisa, Maggie, Homer, Marge}</a:t>
            </a:r>
          </a:p>
          <a:p>
            <a:pPr marL="457200" lvl="1" indent="-228600">
              <a:spcAft>
                <a:spcPts val="600"/>
              </a:spcAft>
            </a:pPr>
            <a:r>
              <a:rPr lang="en-US" sz="1200" b="0" i="0">
                <a:solidFill>
                  <a:srgbClr val="000000"/>
                </a:solidFill>
                <a:effectLst/>
                <a:latin typeface="Barlow Semi Condensed" panose="00000506000000000000" pitchFamily="2" charset="0"/>
                <a:cs typeface="Times New Roman" panose="02020603050405020304" pitchFamily="18" charset="0"/>
              </a:rPr>
              <a:t>·       Relationships = {Male, Female, Parent, Father, Mother, Son, Daughter}</a:t>
            </a:r>
          </a:p>
          <a:p>
            <a:pPr marL="457200" indent="-228600" algn="l">
              <a:spcBef>
                <a:spcPts val="0"/>
              </a:spcBef>
              <a:spcAft>
                <a:spcPts val="600"/>
              </a:spcAft>
              <a:buFont typeface="Arial" panose="020B0604020202020204" pitchFamily="34" charset="0"/>
              <a:buChar char="•"/>
            </a:pPr>
            <a:r>
              <a:rPr lang="en-US" sz="1200">
                <a:latin typeface="Barlow Semi Condensed" panose="00000506000000000000" pitchFamily="2" charset="0"/>
                <a:cs typeface="Times New Roman" panose="02020603050405020304" pitchFamily="18" charset="0"/>
              </a:rPr>
              <a:t>A Simpsons Knowledge Base:</a:t>
            </a:r>
            <a:endParaRPr lang="en-US" sz="1200" b="0" i="0">
              <a:solidFill>
                <a:srgbClr val="000000"/>
              </a:solidFill>
              <a:effectLst/>
              <a:latin typeface="Barlow Semi Condensed" panose="00000506000000000000" pitchFamily="2" charset="0"/>
              <a:cs typeface="Times New Roman" panose="02020603050405020304" pitchFamily="18" charset="0"/>
            </a:endParaRPr>
          </a:p>
          <a:p>
            <a:pPr marL="323850" indent="-171450">
              <a:lnSpc>
                <a:spcPct val="150000"/>
              </a:lnSpc>
              <a:buClr>
                <a:srgbClr val="30394B"/>
              </a:buClr>
              <a:buFont typeface="Arial" panose="020B0604020202020204" pitchFamily="34" charset="0"/>
              <a:buChar char="•"/>
            </a:pPr>
            <a:endParaRPr lang="en-US" sz="1400">
              <a:solidFill>
                <a:srgbClr val="202122"/>
              </a:solidFill>
              <a:latin typeface="Barlow Semi Condensed" panose="00000506000000000000" pitchFamily="2" charset="0"/>
            </a:endParaRPr>
          </a:p>
        </p:txBody>
      </p:sp>
      <p:sp>
        <p:nvSpPr>
          <p:cNvPr id="32" name="TextBox 31">
            <a:extLst>
              <a:ext uri="{FF2B5EF4-FFF2-40B4-BE49-F238E27FC236}">
                <a16:creationId xmlns:a16="http://schemas.microsoft.com/office/drawing/2014/main" id="{67BE0E63-B992-4165-8AD2-488F03AB5855}"/>
              </a:ext>
            </a:extLst>
          </p:cNvPr>
          <p:cNvSpPr txBox="1"/>
          <p:nvPr/>
        </p:nvSpPr>
        <p:spPr>
          <a:xfrm>
            <a:off x="709962" y="1626075"/>
            <a:ext cx="6817112" cy="3293209"/>
          </a:xfrm>
          <a:prstGeom prst="rect">
            <a:avLst/>
          </a:prstGeom>
          <a:noFill/>
        </p:spPr>
        <p:txBody>
          <a:bodyPr wrap="square" lIns="91440" tIns="45720" rIns="91440" bIns="45720" anchor="t">
            <a:spAutoFit/>
          </a:bodyPr>
          <a:lstStyle/>
          <a:p>
            <a:pPr marL="365760" algn="l">
              <a:spcBef>
                <a:spcPts val="600"/>
              </a:spcBef>
              <a:spcAft>
                <a:spcPts val="600"/>
              </a:spcAft>
            </a:pPr>
            <a:r>
              <a:rPr lang="en-CA" sz="1100" b="0" i="0">
                <a:solidFill>
                  <a:srgbClr val="000000"/>
                </a:solidFill>
                <a:effectLst/>
                <a:latin typeface="Barlow Semi Condensed" panose="00000506000000000000" pitchFamily="2" charset="0"/>
                <a:cs typeface="Times New Roman"/>
              </a:rPr>
              <a:t>male(homer).</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male(</a:t>
            </a:r>
            <a:r>
              <a:rPr lang="en-CA" sz="1100" b="0" i="0" err="1">
                <a:solidFill>
                  <a:srgbClr val="000000"/>
                </a:solidFill>
                <a:effectLst/>
                <a:latin typeface="Barlow Semi Condensed" panose="00000506000000000000" pitchFamily="2" charset="0"/>
                <a:cs typeface="Times New Roman"/>
              </a:rPr>
              <a:t>bart</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female(marge).</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female(</a:t>
            </a:r>
            <a:r>
              <a:rPr lang="en-CA" sz="1100" b="0" i="0" err="1">
                <a:solidFill>
                  <a:srgbClr val="000000"/>
                </a:solidFill>
                <a:effectLst/>
                <a:latin typeface="Barlow Semi Condensed" panose="00000506000000000000" pitchFamily="2" charset="0"/>
                <a:cs typeface="Times New Roman"/>
              </a:rPr>
              <a:t>lisa</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female(</a:t>
            </a:r>
            <a:r>
              <a:rPr lang="en-CA" sz="1100" b="0" i="0" err="1">
                <a:solidFill>
                  <a:srgbClr val="000000"/>
                </a:solidFill>
                <a:effectLst/>
                <a:latin typeface="Barlow Semi Condensed" panose="00000506000000000000" pitchFamily="2" charset="0"/>
                <a:cs typeface="Times New Roman"/>
              </a:rPr>
              <a:t>maggie</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parent(homer, </a:t>
            </a:r>
            <a:r>
              <a:rPr lang="en-CA" sz="1100" b="0" i="0" err="1">
                <a:solidFill>
                  <a:srgbClr val="000000"/>
                </a:solidFill>
                <a:effectLst/>
                <a:latin typeface="Barlow Semi Condensed" panose="00000506000000000000" pitchFamily="2" charset="0"/>
                <a:cs typeface="Times New Roman"/>
              </a:rPr>
              <a:t>bart</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parent(homer, </a:t>
            </a:r>
            <a:r>
              <a:rPr lang="en-CA" sz="1100" b="0" i="0" err="1">
                <a:solidFill>
                  <a:srgbClr val="000000"/>
                </a:solidFill>
                <a:effectLst/>
                <a:latin typeface="Barlow Semi Condensed" panose="00000506000000000000" pitchFamily="2" charset="0"/>
                <a:cs typeface="Times New Roman"/>
              </a:rPr>
              <a:t>lisa</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parent(homer, </a:t>
            </a:r>
            <a:r>
              <a:rPr lang="en-CA" sz="1100" b="0" i="0" err="1">
                <a:solidFill>
                  <a:srgbClr val="000000"/>
                </a:solidFill>
                <a:effectLst/>
                <a:latin typeface="Barlow Semi Condensed" panose="00000506000000000000" pitchFamily="2" charset="0"/>
                <a:cs typeface="Times New Roman"/>
              </a:rPr>
              <a:t>maggie</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parent(marge, </a:t>
            </a:r>
            <a:r>
              <a:rPr lang="en-CA" sz="1100" b="0" i="0" err="1">
                <a:solidFill>
                  <a:srgbClr val="000000"/>
                </a:solidFill>
                <a:effectLst/>
                <a:latin typeface="Barlow Semi Condensed" panose="00000506000000000000" pitchFamily="2" charset="0"/>
                <a:cs typeface="Times New Roman"/>
              </a:rPr>
              <a:t>bart</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parent(marge, </a:t>
            </a:r>
            <a:r>
              <a:rPr lang="en-CA" sz="1100" b="0" i="0" err="1">
                <a:solidFill>
                  <a:srgbClr val="000000"/>
                </a:solidFill>
                <a:effectLst/>
                <a:latin typeface="Barlow Semi Condensed" panose="00000506000000000000" pitchFamily="2" charset="0"/>
                <a:cs typeface="Times New Roman"/>
              </a:rPr>
              <a:t>lisa</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parent(marge, </a:t>
            </a:r>
            <a:r>
              <a:rPr lang="en-CA" sz="1100" b="0" i="0" err="1">
                <a:solidFill>
                  <a:srgbClr val="000000"/>
                </a:solidFill>
                <a:effectLst/>
                <a:latin typeface="Barlow Semi Condensed" panose="00000506000000000000" pitchFamily="2" charset="0"/>
                <a:cs typeface="Times New Roman"/>
              </a:rPr>
              <a:t>maggie</a:t>
            </a:r>
            <a:r>
              <a:rPr lang="en-CA" sz="1100" b="0" i="0">
                <a:solidFill>
                  <a:srgbClr val="000000"/>
                </a:solidFill>
                <a:effectLst/>
                <a:latin typeface="Barlow Semi Condensed" panose="00000506000000000000" pitchFamily="2" charset="0"/>
                <a:cs typeface="Times New Roman"/>
              </a:rPr>
              <a:t>).</a:t>
            </a:r>
            <a:br>
              <a:rPr lang="en-CA" sz="1100" b="0" i="0">
                <a:effectLst/>
                <a:latin typeface="Barlow Semi Condensed" panose="00000506000000000000" pitchFamily="2" charset="0"/>
                <a:cs typeface="Times New Roman" panose="02020603050405020304" pitchFamily="18" charset="0"/>
              </a:rPr>
            </a:br>
            <a:endParaRPr lang="en-CA" sz="1100" b="0" i="0">
              <a:effectLst/>
              <a:latin typeface="Barlow Semi Condensed" panose="00000506000000000000" pitchFamily="2" charset="0"/>
              <a:cs typeface="Times New Roman" panose="02020603050405020304" pitchFamily="18" charset="0"/>
            </a:endParaRPr>
          </a:p>
          <a:p>
            <a:pPr marL="365760" algn="l">
              <a:spcBef>
                <a:spcPts val="600"/>
              </a:spcBef>
              <a:spcAft>
                <a:spcPts val="600"/>
              </a:spcAft>
            </a:pPr>
            <a:r>
              <a:rPr lang="en-CA" sz="1100" b="0" i="0">
                <a:solidFill>
                  <a:srgbClr val="000000"/>
                </a:solidFill>
                <a:effectLst/>
                <a:latin typeface="Barlow Semi Condensed" panose="00000506000000000000" pitchFamily="2" charset="0"/>
                <a:cs typeface="Times New Roman"/>
              </a:rPr>
              <a:t>mother(X, Y) :- parent(X, Y), female(X).</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father(X, Y) :- parent(X, Y), male(X).</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son(X, Y) :- parent(Y, X), male(X).</a:t>
            </a:r>
            <a:br>
              <a:rPr lang="en-CA" sz="1100" b="0" i="0">
                <a:effectLst/>
                <a:latin typeface="Barlow Semi Condensed" panose="00000506000000000000" pitchFamily="2" charset="0"/>
                <a:cs typeface="Times New Roman" panose="02020603050405020304" pitchFamily="18" charset="0"/>
              </a:rPr>
            </a:br>
            <a:r>
              <a:rPr lang="en-CA" sz="1100" b="0" i="0">
                <a:solidFill>
                  <a:srgbClr val="000000"/>
                </a:solidFill>
                <a:effectLst/>
                <a:latin typeface="Barlow Semi Condensed" panose="00000506000000000000" pitchFamily="2" charset="0"/>
                <a:cs typeface="Times New Roman"/>
              </a:rPr>
              <a:t>daughter(X, Y) :- parent(Y, X), female(X).</a:t>
            </a:r>
          </a:p>
        </p:txBody>
      </p:sp>
    </p:spTree>
    <p:extLst>
      <p:ext uri="{BB962C8B-B14F-4D97-AF65-F5344CB8AC3E}">
        <p14:creationId xmlns:p14="http://schemas.microsoft.com/office/powerpoint/2010/main" val="35046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OBJECTS</a:t>
            </a:r>
            <a:endParaRPr/>
          </a:p>
        </p:txBody>
      </p:sp>
      <p:sp>
        <p:nvSpPr>
          <p:cNvPr id="2139" name="Google Shape;2139;p37"/>
          <p:cNvSpPr txBox="1">
            <a:spLocks noGrp="1"/>
          </p:cNvSpPr>
          <p:nvPr>
            <p:ph type="subTitle" idx="2"/>
          </p:nvPr>
        </p:nvSpPr>
        <p:spPr>
          <a:xfrm>
            <a:off x="1664208" y="8173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v-SE" b="0" i="0">
                <a:solidFill>
                  <a:srgbClr val="000000"/>
                </a:solidFill>
                <a:effectLst/>
                <a:latin typeface="Arial" panose="020B0604020202020204" pitchFamily="34" charset="0"/>
              </a:rPr>
              <a:t>tom, pat, x100, x_45</a:t>
            </a:r>
            <a:endParaRPr>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5338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Atoms</a:t>
            </a:r>
            <a:endParaRPr/>
          </a:p>
        </p:txBody>
      </p:sp>
      <p:sp>
        <p:nvSpPr>
          <p:cNvPr id="2141" name="Google Shape;2141;p37"/>
          <p:cNvSpPr txBox="1">
            <a:spLocks noGrp="1"/>
          </p:cNvSpPr>
          <p:nvPr>
            <p:ph type="subTitle" idx="3"/>
          </p:nvPr>
        </p:nvSpPr>
        <p:spPr>
          <a:xfrm>
            <a:off x="1664208" y="161283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Numbers</a:t>
            </a:r>
            <a:endParaRPr/>
          </a:p>
        </p:txBody>
      </p:sp>
      <p:sp>
        <p:nvSpPr>
          <p:cNvPr id="2142" name="Google Shape;2142;p37"/>
          <p:cNvSpPr txBox="1">
            <a:spLocks noGrp="1"/>
          </p:cNvSpPr>
          <p:nvPr>
            <p:ph type="subTitle" idx="4"/>
          </p:nvPr>
        </p:nvSpPr>
        <p:spPr>
          <a:xfrm>
            <a:off x="1664208" y="1896300"/>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b="0" i="0">
                <a:solidFill>
                  <a:srgbClr val="000000"/>
                </a:solidFill>
                <a:effectLst/>
                <a:latin typeface="Arial" panose="020B0604020202020204" pitchFamily="34" charset="0"/>
              </a:rPr>
              <a:t>100, 1235, 2000.45</a:t>
            </a:r>
            <a:endParaRPr/>
          </a:p>
        </p:txBody>
      </p:sp>
      <p:sp>
        <p:nvSpPr>
          <p:cNvPr id="2143" name="Google Shape;2143;p37"/>
          <p:cNvSpPr txBox="1">
            <a:spLocks noGrp="1"/>
          </p:cNvSpPr>
          <p:nvPr>
            <p:ph type="subTitle" idx="5"/>
          </p:nvPr>
        </p:nvSpPr>
        <p:spPr>
          <a:xfrm>
            <a:off x="1664208" y="269182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Variables</a:t>
            </a:r>
            <a:endParaRPr/>
          </a:p>
        </p:txBody>
      </p:sp>
      <p:sp>
        <p:nvSpPr>
          <p:cNvPr id="2144" name="Google Shape;2144;p37"/>
          <p:cNvSpPr txBox="1">
            <a:spLocks noGrp="1"/>
          </p:cNvSpPr>
          <p:nvPr>
            <p:ph type="subTitle" idx="6"/>
          </p:nvPr>
        </p:nvSpPr>
        <p:spPr>
          <a:xfrm>
            <a:off x="1664208" y="297529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b="0" i="0">
                <a:solidFill>
                  <a:srgbClr val="000000"/>
                </a:solidFill>
                <a:effectLst/>
                <a:latin typeface="Arial" panose="020B0604020202020204" pitchFamily="34" charset="0"/>
              </a:rPr>
              <a:t>X, Y, </a:t>
            </a:r>
            <a:r>
              <a:rPr lang="en-CA" b="0" i="0" err="1">
                <a:solidFill>
                  <a:srgbClr val="000000"/>
                </a:solidFill>
                <a:effectLst/>
                <a:latin typeface="Arial" panose="020B0604020202020204" pitchFamily="34" charset="0"/>
              </a:rPr>
              <a:t>Xval</a:t>
            </a:r>
            <a:r>
              <a:rPr lang="en-CA" b="0" i="0">
                <a:solidFill>
                  <a:srgbClr val="000000"/>
                </a:solidFill>
                <a:effectLst/>
                <a:latin typeface="Arial" panose="020B0604020202020204" pitchFamily="34" charset="0"/>
              </a:rPr>
              <a:t>, _X</a:t>
            </a:r>
            <a:endParaRPr/>
          </a:p>
        </p:txBody>
      </p:sp>
      <p:sp>
        <p:nvSpPr>
          <p:cNvPr id="2145" name="Google Shape;2145;p37"/>
          <p:cNvSpPr txBox="1">
            <a:spLocks noGrp="1"/>
          </p:cNvSpPr>
          <p:nvPr>
            <p:ph type="subTitle" idx="7"/>
          </p:nvPr>
        </p:nvSpPr>
        <p:spPr>
          <a:xfrm>
            <a:off x="1664208" y="377082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Structures</a:t>
            </a:r>
            <a:endParaRPr/>
          </a:p>
        </p:txBody>
      </p:sp>
      <p:sp>
        <p:nvSpPr>
          <p:cNvPr id="2146" name="Google Shape;2146;p37"/>
          <p:cNvSpPr txBox="1">
            <a:spLocks noGrp="1"/>
          </p:cNvSpPr>
          <p:nvPr>
            <p:ph type="subTitle" idx="8"/>
          </p:nvPr>
        </p:nvSpPr>
        <p:spPr>
          <a:xfrm>
            <a:off x="1664208" y="405428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a:solidFill>
                  <a:srgbClr val="000000"/>
                </a:solidFill>
                <a:effectLst/>
                <a:latin typeface="Arial" panose="020B0604020202020204" pitchFamily="34" charset="0"/>
              </a:rPr>
              <a:t>day(9, </a:t>
            </a:r>
            <a:r>
              <a:rPr lang="en-US" b="0" i="0" err="1">
                <a:solidFill>
                  <a:srgbClr val="000000"/>
                </a:solidFill>
                <a:effectLst/>
                <a:latin typeface="Arial" panose="020B0604020202020204" pitchFamily="34" charset="0"/>
              </a:rPr>
              <a:t>jun</a:t>
            </a:r>
            <a:r>
              <a:rPr lang="en-US" b="0" i="0">
                <a:solidFill>
                  <a:srgbClr val="000000"/>
                </a:solidFill>
                <a:effectLst/>
                <a:latin typeface="Arial" panose="020B0604020202020204" pitchFamily="34" charset="0"/>
              </a:rPr>
              <a:t>, 2017), point(10, 25)</a:t>
            </a:r>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aphicFrame>
        <p:nvGraphicFramePr>
          <p:cNvPr id="2" name="Diagram 1">
            <a:extLst>
              <a:ext uri="{FF2B5EF4-FFF2-40B4-BE49-F238E27FC236}">
                <a16:creationId xmlns:a16="http://schemas.microsoft.com/office/drawing/2014/main" id="{436C62C3-AC79-4B97-9F27-D46ED24BC790}"/>
              </a:ext>
            </a:extLst>
          </p:cNvPr>
          <p:cNvGraphicFramePr/>
          <p:nvPr>
            <p:extLst>
              <p:ext uri="{D42A27DB-BD31-4B8C-83A1-F6EECF244321}">
                <p14:modId xmlns:p14="http://schemas.microsoft.com/office/powerpoint/2010/main" val="2532447652"/>
              </p:ext>
            </p:extLst>
          </p:nvPr>
        </p:nvGraphicFramePr>
        <p:xfrm>
          <a:off x="4279308" y="967719"/>
          <a:ext cx="4839629" cy="3897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029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DF37A02F-3141-4D34-9904-13EEE4862239}"/>
                                            </p:graphicEl>
                                          </p:spTgt>
                                        </p:tgtEl>
                                        <p:attrNameLst>
                                          <p:attrName>style.visibility</p:attrName>
                                        </p:attrNameLst>
                                      </p:cBhvr>
                                      <p:to>
                                        <p:strVal val="visible"/>
                                      </p:to>
                                    </p:set>
                                    <p:animEffect transition="in" filter="fade">
                                      <p:cBhvr>
                                        <p:cTn id="7" dur="500"/>
                                        <p:tgtEl>
                                          <p:spTgt spid="2">
                                            <p:graphicEl>
                                              <a:dgm id="{DF37A02F-3141-4D34-9904-13EEE486223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C8A37E53-308C-4578-AB07-83538571F5E8}"/>
                                            </p:graphicEl>
                                          </p:spTgt>
                                        </p:tgtEl>
                                        <p:attrNameLst>
                                          <p:attrName>style.visibility</p:attrName>
                                        </p:attrNameLst>
                                      </p:cBhvr>
                                      <p:to>
                                        <p:strVal val="visible"/>
                                      </p:to>
                                    </p:set>
                                    <p:animEffect transition="in" filter="fade">
                                      <p:cBhvr>
                                        <p:cTn id="10" dur="500"/>
                                        <p:tgtEl>
                                          <p:spTgt spid="2">
                                            <p:graphicEl>
                                              <a:dgm id="{C8A37E53-308C-4578-AB07-83538571F5E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graphicEl>
                                              <a:dgm id="{271F3503-C215-4761-AEF4-86F956A85589}"/>
                                            </p:graphicEl>
                                          </p:spTgt>
                                        </p:tgtEl>
                                        <p:attrNameLst>
                                          <p:attrName>style.visibility</p:attrName>
                                        </p:attrNameLst>
                                      </p:cBhvr>
                                      <p:to>
                                        <p:strVal val="visible"/>
                                      </p:to>
                                    </p:set>
                                    <p:animEffect transition="in" filter="fade">
                                      <p:cBhvr>
                                        <p:cTn id="15" dur="500"/>
                                        <p:tgtEl>
                                          <p:spTgt spid="2">
                                            <p:graphicEl>
                                              <a:dgm id="{271F3503-C215-4761-AEF4-86F956A8558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graphicEl>
                                              <a:dgm id="{1C3EA917-D0A4-46B9-AB82-28C6865EBC51}"/>
                                            </p:graphicEl>
                                          </p:spTgt>
                                        </p:tgtEl>
                                        <p:attrNameLst>
                                          <p:attrName>style.visibility</p:attrName>
                                        </p:attrNameLst>
                                      </p:cBhvr>
                                      <p:to>
                                        <p:strVal val="visible"/>
                                      </p:to>
                                    </p:set>
                                    <p:animEffect transition="in" filter="fade">
                                      <p:cBhvr>
                                        <p:cTn id="18" dur="500"/>
                                        <p:tgtEl>
                                          <p:spTgt spid="2">
                                            <p:graphicEl>
                                              <a:dgm id="{1C3EA917-D0A4-46B9-AB82-28C6865EBC51}"/>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graphicEl>
                                              <a:dgm id="{86DF24AD-24B6-4A17-ACD3-304E8F0ACAE3}"/>
                                            </p:graphicEl>
                                          </p:spTgt>
                                        </p:tgtEl>
                                        <p:attrNameLst>
                                          <p:attrName>style.visibility</p:attrName>
                                        </p:attrNameLst>
                                      </p:cBhvr>
                                      <p:to>
                                        <p:strVal val="visible"/>
                                      </p:to>
                                    </p:set>
                                    <p:animEffect transition="in" filter="fade">
                                      <p:cBhvr>
                                        <p:cTn id="21" dur="500"/>
                                        <p:tgtEl>
                                          <p:spTgt spid="2">
                                            <p:graphicEl>
                                              <a:dgm id="{86DF24AD-24B6-4A17-ACD3-304E8F0ACAE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graphicEl>
                                              <a:dgm id="{70FB1265-37E2-49FE-A950-A2D31E53AC41}"/>
                                            </p:graphicEl>
                                          </p:spTgt>
                                        </p:tgtEl>
                                        <p:attrNameLst>
                                          <p:attrName>style.visibility</p:attrName>
                                        </p:attrNameLst>
                                      </p:cBhvr>
                                      <p:to>
                                        <p:strVal val="visible"/>
                                      </p:to>
                                    </p:set>
                                    <p:animEffect transition="in" filter="fade">
                                      <p:cBhvr>
                                        <p:cTn id="24" dur="500"/>
                                        <p:tgtEl>
                                          <p:spTgt spid="2">
                                            <p:graphicEl>
                                              <a:dgm id="{70FB1265-37E2-49FE-A950-A2D31E53AC41}"/>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graphicEl>
                                              <a:dgm id="{9F64F045-060C-437E-B5BA-82B40FC10C97}"/>
                                            </p:graphicEl>
                                          </p:spTgt>
                                        </p:tgtEl>
                                        <p:attrNameLst>
                                          <p:attrName>style.visibility</p:attrName>
                                        </p:attrNameLst>
                                      </p:cBhvr>
                                      <p:to>
                                        <p:strVal val="visible"/>
                                      </p:to>
                                    </p:set>
                                    <p:animEffect transition="in" filter="fade">
                                      <p:cBhvr>
                                        <p:cTn id="27" dur="500"/>
                                        <p:tgtEl>
                                          <p:spTgt spid="2">
                                            <p:graphicEl>
                                              <a:dgm id="{9F64F045-060C-437E-B5BA-82B40FC10C97}"/>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graphicEl>
                                              <a:dgm id="{DC83D5D7-8FA5-4230-9669-FF0C15FB6328}"/>
                                            </p:graphicEl>
                                          </p:spTgt>
                                        </p:tgtEl>
                                        <p:attrNameLst>
                                          <p:attrName>style.visibility</p:attrName>
                                        </p:attrNameLst>
                                      </p:cBhvr>
                                      <p:to>
                                        <p:strVal val="visible"/>
                                      </p:to>
                                    </p:set>
                                    <p:animEffect transition="in" filter="fade">
                                      <p:cBhvr>
                                        <p:cTn id="30" dur="500"/>
                                        <p:tgtEl>
                                          <p:spTgt spid="2">
                                            <p:graphicEl>
                                              <a:dgm id="{DC83D5D7-8FA5-4230-9669-FF0C15FB632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graphicEl>
                                              <a:dgm id="{DA66DF8A-EA29-47A0-92AE-0C843DE610E4}"/>
                                            </p:graphicEl>
                                          </p:spTgt>
                                        </p:tgtEl>
                                        <p:attrNameLst>
                                          <p:attrName>style.visibility</p:attrName>
                                        </p:attrNameLst>
                                      </p:cBhvr>
                                      <p:to>
                                        <p:strVal val="visible"/>
                                      </p:to>
                                    </p:set>
                                    <p:animEffect transition="in" filter="fade">
                                      <p:cBhvr>
                                        <p:cTn id="35" dur="500"/>
                                        <p:tgtEl>
                                          <p:spTgt spid="2">
                                            <p:graphicEl>
                                              <a:dgm id="{DA66DF8A-EA29-47A0-92AE-0C843DE610E4}"/>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graphicEl>
                                              <a:dgm id="{D9ACE7DD-C475-43DE-A669-642698197ACE}"/>
                                            </p:graphicEl>
                                          </p:spTgt>
                                        </p:tgtEl>
                                        <p:attrNameLst>
                                          <p:attrName>style.visibility</p:attrName>
                                        </p:attrNameLst>
                                      </p:cBhvr>
                                      <p:to>
                                        <p:strVal val="visible"/>
                                      </p:to>
                                    </p:set>
                                    <p:animEffect transition="in" filter="fade">
                                      <p:cBhvr>
                                        <p:cTn id="38" dur="500"/>
                                        <p:tgtEl>
                                          <p:spTgt spid="2">
                                            <p:graphicEl>
                                              <a:dgm id="{D9ACE7DD-C475-43DE-A669-642698197ACE}"/>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graphicEl>
                                              <a:dgm id="{1BDF00E3-3265-477A-85DF-F972E54272A8}"/>
                                            </p:graphicEl>
                                          </p:spTgt>
                                        </p:tgtEl>
                                        <p:attrNameLst>
                                          <p:attrName>style.visibility</p:attrName>
                                        </p:attrNameLst>
                                      </p:cBhvr>
                                      <p:to>
                                        <p:strVal val="visible"/>
                                      </p:to>
                                    </p:set>
                                    <p:animEffect transition="in" filter="fade">
                                      <p:cBhvr>
                                        <p:cTn id="41" dur="500"/>
                                        <p:tgtEl>
                                          <p:spTgt spid="2">
                                            <p:graphicEl>
                                              <a:dgm id="{1BDF00E3-3265-477A-85DF-F972E54272A8}"/>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graphicEl>
                                              <a:dgm id="{70D0F30F-C034-4535-860D-068F53BD8195}"/>
                                            </p:graphicEl>
                                          </p:spTgt>
                                        </p:tgtEl>
                                        <p:attrNameLst>
                                          <p:attrName>style.visibility</p:attrName>
                                        </p:attrNameLst>
                                      </p:cBhvr>
                                      <p:to>
                                        <p:strVal val="visible"/>
                                      </p:to>
                                    </p:set>
                                    <p:animEffect transition="in" filter="fade">
                                      <p:cBhvr>
                                        <p:cTn id="44" dur="500"/>
                                        <p:tgtEl>
                                          <p:spTgt spid="2">
                                            <p:graphicEl>
                                              <a:dgm id="{70D0F30F-C034-4535-860D-068F53BD8195}"/>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graphicEl>
                                              <a:dgm id="{7787A4AC-DD7B-43AA-94B7-FBDC9DBC8571}"/>
                                            </p:graphicEl>
                                          </p:spTgt>
                                        </p:tgtEl>
                                        <p:attrNameLst>
                                          <p:attrName>style.visibility</p:attrName>
                                        </p:attrNameLst>
                                      </p:cBhvr>
                                      <p:to>
                                        <p:strVal val="visible"/>
                                      </p:to>
                                    </p:set>
                                    <p:animEffect transition="in" filter="fade">
                                      <p:cBhvr>
                                        <p:cTn id="47" dur="500"/>
                                        <p:tgtEl>
                                          <p:spTgt spid="2">
                                            <p:graphicEl>
                                              <a:dgm id="{7787A4AC-DD7B-43AA-94B7-FBDC9DBC8571}"/>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graphicEl>
                                              <a:dgm id="{AEA59CDF-2EB8-4434-B217-25BD4990C195}"/>
                                            </p:graphicEl>
                                          </p:spTgt>
                                        </p:tgtEl>
                                        <p:attrNameLst>
                                          <p:attrName>style.visibility</p:attrName>
                                        </p:attrNameLst>
                                      </p:cBhvr>
                                      <p:to>
                                        <p:strVal val="visible"/>
                                      </p:to>
                                    </p:set>
                                    <p:animEffect transition="in" filter="fade">
                                      <p:cBhvr>
                                        <p:cTn id="50" dur="500"/>
                                        <p:tgtEl>
                                          <p:spTgt spid="2">
                                            <p:graphicEl>
                                              <a:dgm id="{AEA59CDF-2EB8-4434-B217-25BD4990C195}"/>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graphicEl>
                                              <a:dgm id="{DBD8462B-2ADC-477F-9CE8-C8AE89D929BB}"/>
                                            </p:graphicEl>
                                          </p:spTgt>
                                        </p:tgtEl>
                                        <p:attrNameLst>
                                          <p:attrName>style.visibility</p:attrName>
                                        </p:attrNameLst>
                                      </p:cBhvr>
                                      <p:to>
                                        <p:strVal val="visible"/>
                                      </p:to>
                                    </p:set>
                                    <p:animEffect transition="in" filter="fade">
                                      <p:cBhvr>
                                        <p:cTn id="55" dur="500"/>
                                        <p:tgtEl>
                                          <p:spTgt spid="2">
                                            <p:graphicEl>
                                              <a:dgm id="{DBD8462B-2ADC-477F-9CE8-C8AE89D929BB}"/>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graphicEl>
                                              <a:dgm id="{58A098D0-8095-47DF-9026-6B9F232CA8E3}"/>
                                            </p:graphicEl>
                                          </p:spTgt>
                                        </p:tgtEl>
                                        <p:attrNameLst>
                                          <p:attrName>style.visibility</p:attrName>
                                        </p:attrNameLst>
                                      </p:cBhvr>
                                      <p:to>
                                        <p:strVal val="visible"/>
                                      </p:to>
                                    </p:set>
                                    <p:animEffect transition="in" filter="fade">
                                      <p:cBhvr>
                                        <p:cTn id="58" dur="500"/>
                                        <p:tgtEl>
                                          <p:spTgt spid="2">
                                            <p:graphicEl>
                                              <a:dgm id="{58A098D0-8095-47DF-9026-6B9F232CA8E3}"/>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graphicEl>
                                              <a:dgm id="{19C145CC-5C97-4B28-A6DB-70C82E37031A}"/>
                                            </p:graphicEl>
                                          </p:spTgt>
                                        </p:tgtEl>
                                        <p:attrNameLst>
                                          <p:attrName>style.visibility</p:attrName>
                                        </p:attrNameLst>
                                      </p:cBhvr>
                                      <p:to>
                                        <p:strVal val="visible"/>
                                      </p:to>
                                    </p:set>
                                    <p:animEffect transition="in" filter="fade">
                                      <p:cBhvr>
                                        <p:cTn id="61" dur="500"/>
                                        <p:tgtEl>
                                          <p:spTgt spid="2">
                                            <p:graphicEl>
                                              <a:dgm id="{19C145CC-5C97-4B28-A6DB-70C82E37031A}"/>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graphicEl>
                                              <a:dgm id="{8803144A-BF39-499F-A092-D27F5D73D0AE}"/>
                                            </p:graphicEl>
                                          </p:spTgt>
                                        </p:tgtEl>
                                        <p:attrNameLst>
                                          <p:attrName>style.visibility</p:attrName>
                                        </p:attrNameLst>
                                      </p:cBhvr>
                                      <p:to>
                                        <p:strVal val="visible"/>
                                      </p:to>
                                    </p:set>
                                    <p:animEffect transition="in" filter="fade">
                                      <p:cBhvr>
                                        <p:cTn id="64" dur="500"/>
                                        <p:tgtEl>
                                          <p:spTgt spid="2">
                                            <p:graphicEl>
                                              <a:dgm id="{8803144A-BF39-499F-A092-D27F5D73D0AE}"/>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graphicEl>
                                              <a:dgm id="{C210C2D4-4291-4CF3-BBC2-BE8BE6E0A326}"/>
                                            </p:graphicEl>
                                          </p:spTgt>
                                        </p:tgtEl>
                                        <p:attrNameLst>
                                          <p:attrName>style.visibility</p:attrName>
                                        </p:attrNameLst>
                                      </p:cBhvr>
                                      <p:to>
                                        <p:strVal val="visible"/>
                                      </p:to>
                                    </p:set>
                                    <p:animEffect transition="in" filter="fade">
                                      <p:cBhvr>
                                        <p:cTn id="67" dur="500"/>
                                        <p:tgtEl>
                                          <p:spTgt spid="2">
                                            <p:graphicEl>
                                              <a:dgm id="{C210C2D4-4291-4CF3-BBC2-BE8BE6E0A326}"/>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
                                            <p:graphicEl>
                                              <a:dgm id="{5A00AACC-4387-4880-A6DF-AFC83BC1606C}"/>
                                            </p:graphicEl>
                                          </p:spTgt>
                                        </p:tgtEl>
                                        <p:attrNameLst>
                                          <p:attrName>style.visibility</p:attrName>
                                        </p:attrNameLst>
                                      </p:cBhvr>
                                      <p:to>
                                        <p:strVal val="visible"/>
                                      </p:to>
                                    </p:set>
                                    <p:animEffect transition="in" filter="fade">
                                      <p:cBhvr>
                                        <p:cTn id="70" dur="500"/>
                                        <p:tgtEl>
                                          <p:spTgt spid="2">
                                            <p:graphicEl>
                                              <a:dgm id="{5A00AACC-4387-4880-A6DF-AFC83BC1606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122900" y="352011"/>
            <a:ext cx="2519832" cy="577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Atoms</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799459" y="1390010"/>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a:solidFill>
                  <a:srgbClr val="202122"/>
                </a:solidFill>
                <a:latin typeface="Barlow Semi Condensed"/>
                <a:cs typeface="Times New Roman"/>
              </a:rPr>
              <a:t>Atoms are </a:t>
            </a:r>
            <a:r>
              <a:rPr lang="en-CA" i="0">
                <a:solidFill>
                  <a:srgbClr val="000000"/>
                </a:solidFill>
                <a:effectLst/>
                <a:latin typeface="Barlow Semi Condensed"/>
                <a:cs typeface="Times New Roman"/>
              </a:rPr>
              <a:t>one variation of constants.</a:t>
            </a:r>
          </a:p>
          <a:p>
            <a:pPr marL="323850" indent="-171450" algn="just">
              <a:buClr>
                <a:srgbClr val="30394B"/>
              </a:buClr>
              <a:buFont typeface="Arial" panose="020B0604020202020204" pitchFamily="34" charset="0"/>
              <a:buChar char="•"/>
            </a:pPr>
            <a:r>
              <a:rPr lang="en-US" i="0">
                <a:solidFill>
                  <a:srgbClr val="000000"/>
                </a:solidFill>
                <a:effectLst/>
                <a:latin typeface="Barlow Semi Condensed"/>
                <a:cs typeface="Times New Roman"/>
              </a:rPr>
              <a:t>They can be any names or objects.</a:t>
            </a:r>
            <a:endParaRPr lang="en-CA">
              <a:latin typeface="Barlow Semi Condensed"/>
              <a:cs typeface="Times New Roman"/>
            </a:endParaRPr>
          </a:p>
          <a:p>
            <a:pPr marL="323850" indent="-171450" algn="just">
              <a:buClr>
                <a:srgbClr val="30394B"/>
              </a:buClr>
              <a:buFont typeface="Arial" panose="020B0604020202020204" pitchFamily="34" charset="0"/>
              <a:buChar char="•"/>
            </a:pPr>
            <a:r>
              <a:rPr lang="en-US" i="0">
                <a:solidFill>
                  <a:srgbClr val="000000"/>
                </a:solidFill>
                <a:effectLst/>
                <a:latin typeface="Barlow Semi Condensed"/>
                <a:cs typeface="Times New Roman"/>
              </a:rPr>
              <a:t>It has to be Strings of letters, digits and the underscore character, ‘_', starting with a lower-case letter.</a:t>
            </a:r>
          </a:p>
          <a:p>
            <a:pPr marL="323850" indent="-171450" algn="just">
              <a:buClr>
                <a:srgbClr val="30394B"/>
              </a:buClr>
              <a:buFont typeface="Arial" panose="020B0604020202020204" pitchFamily="34" charset="0"/>
              <a:buChar char="•"/>
            </a:pPr>
            <a:r>
              <a:rPr lang="en-US">
                <a:latin typeface="Barlow Semi Condensed"/>
                <a:cs typeface="Times New Roman"/>
              </a:rPr>
              <a:t>I</a:t>
            </a:r>
            <a:r>
              <a:rPr lang="en-US" i="0">
                <a:solidFill>
                  <a:srgbClr val="000000"/>
                </a:solidFill>
                <a:effectLst/>
                <a:latin typeface="Barlow Semi Condensed"/>
                <a:cs typeface="Times New Roman"/>
              </a:rPr>
              <a:t>f we want to have an atom that starts with a capital letter. By enclosing it in quotes, we make it distinguishable from variables −</a:t>
            </a:r>
          </a:p>
          <a:p>
            <a:pPr marL="323850" lvl="8" indent="-171450" algn="just">
              <a:buClr>
                <a:srgbClr val="30394B"/>
              </a:buClr>
              <a:buFont typeface="Wingdings" panose="05000000000000000000" pitchFamily="2" charset="2"/>
              <a:buChar char="Ø"/>
            </a:pPr>
            <a:r>
              <a:rPr lang="en-US">
                <a:latin typeface="Barlow Semi Condensed"/>
                <a:cs typeface="Times New Roman"/>
              </a:rPr>
              <a:t>‘Mark’</a:t>
            </a:r>
          </a:p>
          <a:p>
            <a:pPr marL="323850" lvl="8" indent="-171450" algn="just">
              <a:buClr>
                <a:srgbClr val="30394B"/>
              </a:buClr>
              <a:buFont typeface="Wingdings" panose="05000000000000000000" pitchFamily="2" charset="2"/>
              <a:buChar char="Ø"/>
            </a:pPr>
            <a:r>
              <a:rPr lang="en-US" i="0">
                <a:solidFill>
                  <a:srgbClr val="000000"/>
                </a:solidFill>
                <a:effectLst/>
                <a:latin typeface="Barlow Semi Condensed"/>
                <a:cs typeface="Times New Roman"/>
              </a:rPr>
              <a:t>‘</a:t>
            </a:r>
            <a:r>
              <a:rPr lang="en-US" i="0" err="1">
                <a:solidFill>
                  <a:srgbClr val="000000"/>
                </a:solidFill>
                <a:effectLst/>
                <a:latin typeface="Barlow Semi Condensed"/>
                <a:cs typeface="Times New Roman"/>
              </a:rPr>
              <a:t>John_Jacobs</a:t>
            </a:r>
            <a:r>
              <a:rPr lang="en-US" i="0">
                <a:solidFill>
                  <a:srgbClr val="000000"/>
                </a:solidFill>
                <a:effectLst/>
                <a:latin typeface="Barlow Semi Condensed"/>
                <a:cs typeface="Times New Roman"/>
              </a:rPr>
              <a:t>’</a:t>
            </a:r>
          </a:p>
          <a:p>
            <a:pPr marL="323850" lvl="8" indent="-171450" algn="just">
              <a:buClr>
                <a:srgbClr val="30394B"/>
              </a:buClr>
              <a:buFont typeface="Wingdings" panose="05000000000000000000" pitchFamily="2" charset="2"/>
              <a:buChar char="Ø"/>
            </a:pPr>
            <a:r>
              <a:rPr lang="en-US">
                <a:latin typeface="Barlow Semi Condensed"/>
                <a:cs typeface="Times New Roman"/>
              </a:rPr>
              <a:t>‘Albert Einstein’</a:t>
            </a:r>
            <a:endParaRPr lang="en-US" i="0">
              <a:solidFill>
                <a:srgbClr val="000000"/>
              </a:solidFill>
              <a:effectLst/>
              <a:latin typeface="Barlow Semi Condensed"/>
              <a:cs typeface="Times New Roman"/>
            </a:endParaRPr>
          </a:p>
          <a:p>
            <a:pPr marL="323850" indent="-171450" algn="just">
              <a:buClr>
                <a:srgbClr val="30394B"/>
              </a:buClr>
              <a:buFont typeface="Arial" panose="020B0604020202020204" pitchFamily="34" charset="0"/>
              <a:buChar char="•"/>
            </a:pPr>
            <a:endParaRPr lang="en-US" sz="1200">
              <a:latin typeface="Times New Roman" panose="02020603050405020304" pitchFamily="18" charset="0"/>
              <a:ea typeface="Barlow Semi Condensed"/>
              <a:cs typeface="Times New Roman" panose="02020603050405020304" pitchFamily="18" charset="0"/>
              <a:sym typeface="Barlow Semi Condensed"/>
            </a:endParaRPr>
          </a:p>
        </p:txBody>
      </p:sp>
      <p:sp>
        <p:nvSpPr>
          <p:cNvPr id="4" name="Google Shape;3625;p64">
            <a:extLst>
              <a:ext uri="{FF2B5EF4-FFF2-40B4-BE49-F238E27FC236}">
                <a16:creationId xmlns:a16="http://schemas.microsoft.com/office/drawing/2014/main" id="{1E19E221-D640-447B-92FB-5682B9B8E1A8}"/>
              </a:ext>
            </a:extLst>
          </p:cNvPr>
          <p:cNvSpPr txBox="1">
            <a:spLocks/>
          </p:cNvSpPr>
          <p:nvPr/>
        </p:nvSpPr>
        <p:spPr>
          <a:xfrm>
            <a:off x="1122900" y="344577"/>
            <a:ext cx="2519832" cy="577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CA"/>
              <a:t>Atoms</a:t>
            </a:r>
          </a:p>
        </p:txBody>
      </p:sp>
      <p:sp>
        <p:nvSpPr>
          <p:cNvPr id="6" name="Google Shape;3625;p64">
            <a:extLst>
              <a:ext uri="{FF2B5EF4-FFF2-40B4-BE49-F238E27FC236}">
                <a16:creationId xmlns:a16="http://schemas.microsoft.com/office/drawing/2014/main" id="{D6203DD0-CBE1-4B9F-B8AF-058AE65FDF01}"/>
              </a:ext>
            </a:extLst>
          </p:cNvPr>
          <p:cNvSpPr txBox="1">
            <a:spLocks/>
          </p:cNvSpPr>
          <p:nvPr/>
        </p:nvSpPr>
        <p:spPr>
          <a:xfrm>
            <a:off x="1122900" y="3028017"/>
            <a:ext cx="2519832" cy="577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CA"/>
              <a:t>Numbers</a:t>
            </a:r>
          </a:p>
        </p:txBody>
      </p:sp>
      <p:sp>
        <p:nvSpPr>
          <p:cNvPr id="7" name="Google Shape;1891;p36">
            <a:extLst>
              <a:ext uri="{FF2B5EF4-FFF2-40B4-BE49-F238E27FC236}">
                <a16:creationId xmlns:a16="http://schemas.microsoft.com/office/drawing/2014/main" id="{47C0126E-9EEE-4E39-96CA-DFC1C6BA8AE4}"/>
              </a:ext>
            </a:extLst>
          </p:cNvPr>
          <p:cNvSpPr txBox="1">
            <a:spLocks/>
          </p:cNvSpPr>
          <p:nvPr/>
        </p:nvSpPr>
        <p:spPr>
          <a:xfrm>
            <a:off x="799460" y="3753490"/>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lgn="just">
              <a:buClr>
                <a:srgbClr val="30394B"/>
              </a:buClr>
              <a:buFont typeface="Arial" panose="020B0604020202020204" pitchFamily="34" charset="0"/>
              <a:buChar char="•"/>
            </a:pPr>
            <a:r>
              <a:rPr lang="en-US" i="0">
                <a:solidFill>
                  <a:srgbClr val="000000"/>
                </a:solidFill>
                <a:effectLst/>
                <a:latin typeface="Barlow Semi Condensed"/>
                <a:cs typeface="Times New Roman"/>
              </a:rPr>
              <a:t>In Prolog, the normal range of integers is from -16383 to 16383.</a:t>
            </a:r>
            <a:endParaRPr lang="en-CA" i="0">
              <a:solidFill>
                <a:srgbClr val="000000"/>
              </a:solidFill>
              <a:effectLst/>
              <a:latin typeface="Barlow Semi Condensed"/>
              <a:cs typeface="Times New Roman"/>
            </a:endParaRPr>
          </a:p>
          <a:p>
            <a:pPr marL="323850" indent="-171450" algn="just">
              <a:buClr>
                <a:srgbClr val="30394B"/>
              </a:buClr>
              <a:buFont typeface="Arial" panose="020B0604020202020204" pitchFamily="34" charset="0"/>
              <a:buChar char="•"/>
            </a:pPr>
            <a:r>
              <a:rPr lang="en-US" i="0">
                <a:solidFill>
                  <a:srgbClr val="000000"/>
                </a:solidFill>
                <a:effectLst/>
                <a:latin typeface="Barlow Semi Condensed"/>
                <a:cs typeface="Times New Roman"/>
              </a:rPr>
              <a:t>Prolog also supports real numbers, but normally the use-case of floating point number is very less in Prolog programs, because Prolog is for symbolic, non-numeric computation. </a:t>
            </a:r>
            <a:endParaRPr lang="en-CA">
              <a:latin typeface="Barlow Semi Condensed"/>
              <a:cs typeface="Times New Roman"/>
            </a:endParaRPr>
          </a:p>
          <a:p>
            <a:pPr marL="323850" indent="-171450" algn="just">
              <a:buClr>
                <a:srgbClr val="30394B"/>
              </a:buClr>
              <a:buFont typeface="Arial" panose="020B0604020202020204" pitchFamily="34" charset="0"/>
              <a:buChar char="•"/>
            </a:pPr>
            <a:r>
              <a:rPr lang="en-US" i="0">
                <a:solidFill>
                  <a:srgbClr val="333333"/>
                </a:solidFill>
                <a:effectLst/>
                <a:latin typeface="Barlow Semi Condensed"/>
                <a:cs typeface="Times New Roman"/>
              </a:rPr>
              <a:t>The numbers are preceded by + or – sign (optional).</a:t>
            </a:r>
          </a:p>
          <a:p>
            <a:pPr marL="323850" indent="-171450" algn="just">
              <a:buClr>
                <a:srgbClr val="30394B"/>
              </a:buClr>
              <a:buFont typeface="Arial" panose="020B0604020202020204" pitchFamily="34" charset="0"/>
              <a:buChar char="•"/>
            </a:pPr>
            <a:r>
              <a:rPr lang="en-US" i="0">
                <a:solidFill>
                  <a:srgbClr val="333333"/>
                </a:solidFill>
                <a:effectLst/>
                <a:latin typeface="Barlow Semi Condensed"/>
                <a:cs typeface="Times New Roman"/>
              </a:rPr>
              <a:t> It contains a single decimal point. But this decimal point cannot exist before an optional plus(+) or minus(-) sign.</a:t>
            </a:r>
            <a:endParaRPr lang="en-US" i="0">
              <a:solidFill>
                <a:srgbClr val="000000"/>
              </a:solidFill>
              <a:effectLst/>
              <a:latin typeface="Barlow Semi Condensed"/>
              <a:cs typeface="Times New Roman"/>
            </a:endParaRPr>
          </a:p>
          <a:p>
            <a:pPr marL="323850" indent="-171450" algn="just">
              <a:buClr>
                <a:srgbClr val="30394B"/>
              </a:buClr>
              <a:buFont typeface="Arial" panose="020B0604020202020204" pitchFamily="34" charset="0"/>
              <a:buChar char="•"/>
            </a:pPr>
            <a:endParaRPr lang="en-US">
              <a:latin typeface="Times New Roman" panose="02020603050405020304" pitchFamily="18" charset="0"/>
              <a:ea typeface="Barlow Semi Condensed"/>
              <a:cs typeface="Times New Roman" panose="02020603050405020304" pitchFamily="18" charset="0"/>
              <a:sym typeface="Barlow Semi Condensed"/>
            </a:endParaRPr>
          </a:p>
        </p:txBody>
      </p:sp>
    </p:spTree>
    <p:extLst>
      <p:ext uri="{BB962C8B-B14F-4D97-AF65-F5344CB8AC3E}">
        <p14:creationId xmlns:p14="http://schemas.microsoft.com/office/powerpoint/2010/main" val="370115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122900" y="352011"/>
            <a:ext cx="2519832" cy="577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851500" y="1281926"/>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8150" indent="-285750" algn="just">
              <a:buClr>
                <a:srgbClr val="30394B"/>
              </a:buClr>
              <a:buFont typeface="Arial" panose="020B0604020202020204" pitchFamily="34" charset="0"/>
              <a:buChar char="•"/>
            </a:pPr>
            <a:r>
              <a:rPr lang="en-CA">
                <a:solidFill>
                  <a:srgbClr val="202122"/>
                </a:solidFill>
                <a:latin typeface="Barlow Semi Condensed"/>
                <a:cs typeface="Times New Roman"/>
              </a:rPr>
              <a:t>Always begin with an upper-case letter or an underscore character.</a:t>
            </a:r>
          </a:p>
          <a:p>
            <a:pPr marL="438150" indent="-285750" algn="just">
              <a:buClr>
                <a:srgbClr val="30394B"/>
              </a:buClr>
              <a:buFont typeface="Arial" panose="020B0604020202020204" pitchFamily="34" charset="0"/>
              <a:buChar char="•"/>
            </a:pPr>
            <a:r>
              <a:rPr lang="en-CA">
                <a:solidFill>
                  <a:srgbClr val="202122"/>
                </a:solidFill>
                <a:latin typeface="Barlow Semi Condensed"/>
                <a:cs typeface="Times New Roman"/>
              </a:rPr>
              <a:t>Variables can contain the same symbol as atoms.</a:t>
            </a:r>
          </a:p>
          <a:p>
            <a:pPr marL="438150" indent="-285750" algn="just">
              <a:buClr>
                <a:srgbClr val="30394B"/>
              </a:buClr>
              <a:buFont typeface="Arial" panose="020B0604020202020204" pitchFamily="34" charset="0"/>
              <a:buChar char="•"/>
            </a:pPr>
            <a:r>
              <a:rPr lang="en-CA">
                <a:solidFill>
                  <a:srgbClr val="202122"/>
                </a:solidFill>
                <a:latin typeface="Barlow Semi Condensed"/>
                <a:cs typeface="Times New Roman"/>
              </a:rPr>
              <a:t>The same variable name used in 2 different questions represents 2 completely different variables.</a:t>
            </a:r>
          </a:p>
          <a:p>
            <a:pPr marL="438150" indent="-285750" algn="just">
              <a:buClr>
                <a:srgbClr val="30394B"/>
              </a:buClr>
              <a:buFont typeface="Arial" panose="020B0604020202020204" pitchFamily="34" charset="0"/>
              <a:buChar char="•"/>
            </a:pPr>
            <a:r>
              <a:rPr lang="en-CA">
                <a:solidFill>
                  <a:srgbClr val="202122"/>
                </a:solidFill>
                <a:latin typeface="Barlow Semi Condensed"/>
                <a:cs typeface="Times New Roman"/>
              </a:rPr>
              <a:t>An uninstantiated variable can be used to search for any match. </a:t>
            </a:r>
          </a:p>
          <a:p>
            <a:pPr marL="438150" indent="-285750" algn="just">
              <a:buClr>
                <a:srgbClr val="30394B"/>
              </a:buClr>
              <a:buFont typeface="Arial" panose="020B0604020202020204" pitchFamily="34" charset="0"/>
              <a:buChar char="•"/>
            </a:pPr>
            <a:r>
              <a:rPr lang="en-CA">
                <a:solidFill>
                  <a:srgbClr val="202122"/>
                </a:solidFill>
                <a:latin typeface="Barlow Semi Condensed"/>
                <a:cs typeface="Times New Roman"/>
              </a:rPr>
              <a:t>Examples: </a:t>
            </a:r>
            <a:r>
              <a:rPr lang="en-US">
                <a:effectLst/>
                <a:latin typeface="Barlow Semi Condensed"/>
                <a:ea typeface="Calibri" panose="020F0502020204030204" pitchFamily="34" charset="0"/>
                <a:cs typeface="Times New Roman"/>
              </a:rPr>
              <a:t>X</a:t>
            </a:r>
            <a:r>
              <a:rPr lang="en-CA">
                <a:effectLst/>
                <a:latin typeface="Barlow Semi Condensed"/>
                <a:ea typeface="Calibri" panose="020F0502020204030204" pitchFamily="34" charset="0"/>
                <a:cs typeface="Times New Roman"/>
              </a:rPr>
              <a:t>, </a:t>
            </a:r>
            <a:r>
              <a:rPr lang="en-US">
                <a:effectLst/>
                <a:latin typeface="Barlow Semi Condensed"/>
                <a:ea typeface="Calibri" panose="020F0502020204030204" pitchFamily="34" charset="0"/>
                <a:cs typeface="Times New Roman"/>
              </a:rPr>
              <a:t>Sum</a:t>
            </a:r>
            <a:r>
              <a:rPr lang="en-CA">
                <a:latin typeface="Barlow Semi Condensed"/>
                <a:ea typeface="Calibri" panose="020F0502020204030204" pitchFamily="34" charset="0"/>
                <a:cs typeface="Times New Roman"/>
              </a:rPr>
              <a:t>, </a:t>
            </a:r>
            <a:r>
              <a:rPr lang="en-US" err="1">
                <a:effectLst/>
                <a:latin typeface="Barlow Semi Condensed"/>
                <a:ea typeface="Calibri" panose="020F0502020204030204" pitchFamily="34" charset="0"/>
                <a:cs typeface="Times New Roman"/>
              </a:rPr>
              <a:t>Memer_name</a:t>
            </a:r>
            <a:r>
              <a:rPr lang="en-CA">
                <a:latin typeface="Barlow Semi Condensed"/>
                <a:ea typeface="Calibri" panose="020F0502020204030204" pitchFamily="34" charset="0"/>
                <a:cs typeface="Times New Roman"/>
              </a:rPr>
              <a:t>, </a:t>
            </a:r>
            <a:r>
              <a:rPr lang="en-US" err="1">
                <a:effectLst/>
                <a:latin typeface="Barlow Semi Condensed"/>
                <a:ea typeface="Calibri" panose="020F0502020204030204" pitchFamily="34" charset="0"/>
                <a:cs typeface="Times New Roman"/>
              </a:rPr>
              <a:t>Student_list</a:t>
            </a:r>
            <a:r>
              <a:rPr lang="en-CA">
                <a:latin typeface="Barlow Semi Condensed"/>
                <a:ea typeface="Calibri" panose="020F0502020204030204" pitchFamily="34" charset="0"/>
                <a:cs typeface="Times New Roman"/>
              </a:rPr>
              <a:t>, </a:t>
            </a:r>
            <a:r>
              <a:rPr lang="en-US">
                <a:effectLst/>
                <a:latin typeface="Barlow Semi Condensed"/>
                <a:ea typeface="Calibri" panose="020F0502020204030204" pitchFamily="34" charset="0"/>
                <a:cs typeface="Times New Roman"/>
              </a:rPr>
              <a:t>Shoppinglist</a:t>
            </a:r>
            <a:r>
              <a:rPr lang="en-CA">
                <a:latin typeface="Barlow Semi Condensed"/>
                <a:ea typeface="Calibri" panose="020F0502020204030204" pitchFamily="34" charset="0"/>
                <a:cs typeface="Times New Roman"/>
              </a:rPr>
              <a:t>, </a:t>
            </a:r>
            <a:r>
              <a:rPr lang="en-US">
                <a:effectLst/>
                <a:latin typeface="Barlow Semi Condensed"/>
                <a:ea typeface="Calibri" panose="020F0502020204030204" pitchFamily="34" charset="0"/>
                <a:cs typeface="Times New Roman"/>
              </a:rPr>
              <a:t>_a50</a:t>
            </a:r>
            <a:r>
              <a:rPr lang="en-CA">
                <a:latin typeface="Barlow Semi Condensed"/>
                <a:ea typeface="Calibri" panose="020F0502020204030204" pitchFamily="34" charset="0"/>
                <a:cs typeface="Times New Roman"/>
              </a:rPr>
              <a:t>, </a:t>
            </a:r>
            <a:r>
              <a:rPr lang="en-US">
                <a:effectLst/>
                <a:latin typeface="Barlow Semi Condensed"/>
                <a:ea typeface="Calibri" panose="020F0502020204030204" pitchFamily="34" charset="0"/>
                <a:cs typeface="Times New Roman"/>
              </a:rPr>
              <a:t>_15.</a:t>
            </a:r>
            <a:r>
              <a:rPr lang="en-US">
                <a:latin typeface="Barlow Semi Condensed"/>
                <a:ea typeface="Calibri" panose="020F0502020204030204" pitchFamily="34" charset="0"/>
                <a:cs typeface="Times New Roman"/>
              </a:rPr>
              <a:t> </a:t>
            </a:r>
            <a:endParaRPr lang="en-CA">
              <a:effectLst/>
              <a:latin typeface="Times New Roman" panose="02020603050405020304" pitchFamily="18" charset="0"/>
              <a:ea typeface="Calibri" panose="020F0502020204030204" pitchFamily="34" charset="0"/>
              <a:cs typeface="Times New Roman" panose="02020603050405020304" pitchFamily="18" charset="0"/>
            </a:endParaRPr>
          </a:p>
          <a:p>
            <a:pPr marL="152400" algn="just">
              <a:buClr>
                <a:srgbClr val="30394B"/>
              </a:buClr>
            </a:pPr>
            <a:endParaRPr lang="en-CA">
              <a:solidFill>
                <a:srgbClr val="202122"/>
              </a:solidFill>
              <a:latin typeface="Times New Roman" panose="02020603050405020304" pitchFamily="18" charset="0"/>
              <a:cs typeface="Times New Roman" panose="02020603050405020304" pitchFamily="18" charset="0"/>
            </a:endParaRPr>
          </a:p>
          <a:p>
            <a:pPr marL="152400" algn="just">
              <a:buClr>
                <a:srgbClr val="30394B"/>
              </a:buClr>
            </a:pPr>
            <a:endParaRPr lang="en-CA">
              <a:solidFill>
                <a:srgbClr val="202122"/>
              </a:solidFill>
              <a:latin typeface="Times New Roman" panose="02020603050405020304" pitchFamily="18" charset="0"/>
              <a:cs typeface="Times New Roman" panose="02020603050405020304" pitchFamily="18" charset="0"/>
            </a:endParaRPr>
          </a:p>
          <a:p>
            <a:pPr marL="323850" lvl="2" indent="-171450" algn="just">
              <a:buClr>
                <a:srgbClr val="30394B"/>
              </a:buClr>
              <a:buFont typeface="Arial" panose="020B0604020202020204" pitchFamily="34" charset="0"/>
              <a:buChar char="•"/>
            </a:pPr>
            <a:endParaRPr lang="en-US" sz="1200">
              <a:latin typeface="Times New Roman" panose="02020603050405020304" pitchFamily="18" charset="0"/>
              <a:ea typeface="Barlow Semi Condensed"/>
              <a:cs typeface="Times New Roman" panose="02020603050405020304" pitchFamily="18" charset="0"/>
              <a:sym typeface="Barlow Semi Condensed"/>
            </a:endParaRPr>
          </a:p>
        </p:txBody>
      </p:sp>
      <p:sp>
        <p:nvSpPr>
          <p:cNvPr id="8" name="Google Shape;3625;p64">
            <a:extLst>
              <a:ext uri="{FF2B5EF4-FFF2-40B4-BE49-F238E27FC236}">
                <a16:creationId xmlns:a16="http://schemas.microsoft.com/office/drawing/2014/main" id="{076DB447-0BF9-429B-B578-5545EBBC35A5}"/>
              </a:ext>
            </a:extLst>
          </p:cNvPr>
          <p:cNvSpPr txBox="1">
            <a:spLocks/>
          </p:cNvSpPr>
          <p:nvPr/>
        </p:nvSpPr>
        <p:spPr>
          <a:xfrm>
            <a:off x="1122900" y="2571750"/>
            <a:ext cx="3270680" cy="577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CA"/>
              <a:t>Anonymous Variables</a:t>
            </a:r>
          </a:p>
        </p:txBody>
      </p:sp>
      <p:sp>
        <p:nvSpPr>
          <p:cNvPr id="9" name="Google Shape;1891;p36">
            <a:extLst>
              <a:ext uri="{FF2B5EF4-FFF2-40B4-BE49-F238E27FC236}">
                <a16:creationId xmlns:a16="http://schemas.microsoft.com/office/drawing/2014/main" id="{FA9EB925-EEB4-424E-A477-A02AA1DFD13B}"/>
              </a:ext>
            </a:extLst>
          </p:cNvPr>
          <p:cNvSpPr txBox="1">
            <a:spLocks/>
          </p:cNvSpPr>
          <p:nvPr/>
        </p:nvSpPr>
        <p:spPr>
          <a:xfrm>
            <a:off x="851500" y="3516069"/>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8150" indent="-285750" algn="just">
              <a:buClr>
                <a:srgbClr val="30394B"/>
              </a:buClr>
              <a:buFont typeface="Arial" panose="020B0604020202020204" pitchFamily="34" charset="0"/>
              <a:buChar char="•"/>
            </a:pPr>
            <a:r>
              <a:rPr lang="en-US" i="0">
                <a:solidFill>
                  <a:srgbClr val="000000"/>
                </a:solidFill>
                <a:effectLst/>
                <a:latin typeface="Barlow Semi Condensed"/>
                <a:cs typeface="Times New Roman"/>
              </a:rPr>
              <a:t>Anonymous variables have no names.</a:t>
            </a:r>
          </a:p>
          <a:p>
            <a:pPr marL="438150" indent="-285750" algn="just">
              <a:buClr>
                <a:srgbClr val="30394B"/>
              </a:buClr>
              <a:buFont typeface="Arial" panose="020B0604020202020204" pitchFamily="34" charset="0"/>
              <a:buChar char="•"/>
            </a:pPr>
            <a:r>
              <a:rPr lang="en-US" i="0">
                <a:solidFill>
                  <a:srgbClr val="000000"/>
                </a:solidFill>
                <a:effectLst/>
                <a:latin typeface="Barlow Semi Condensed"/>
                <a:cs typeface="Times New Roman"/>
              </a:rPr>
              <a:t>The anonymous variables in prolog is written by a single underscore character ‘_’.</a:t>
            </a:r>
          </a:p>
          <a:p>
            <a:pPr marL="438150" indent="-285750" algn="just">
              <a:buClr>
                <a:srgbClr val="30394B"/>
              </a:buClr>
              <a:buFont typeface="Arial" panose="020B0604020202020204" pitchFamily="34" charset="0"/>
              <a:buChar char="•"/>
            </a:pPr>
            <a:r>
              <a:rPr lang="en-US">
                <a:latin typeface="Barlow Semi Condensed"/>
                <a:cs typeface="Times New Roman"/>
              </a:rPr>
              <a:t>E</a:t>
            </a:r>
            <a:r>
              <a:rPr lang="en-US" i="0">
                <a:solidFill>
                  <a:srgbClr val="000000"/>
                </a:solidFill>
                <a:effectLst/>
                <a:latin typeface="Barlow Semi Condensed"/>
                <a:cs typeface="Times New Roman"/>
              </a:rPr>
              <a:t>ach individual anonymous variable is treated as different</a:t>
            </a:r>
            <a:r>
              <a:rPr lang="en-CA" i="0">
                <a:solidFill>
                  <a:srgbClr val="202122"/>
                </a:solidFill>
                <a:effectLst/>
                <a:latin typeface="Barlow Semi Condensed"/>
                <a:cs typeface="Times New Roman"/>
              </a:rPr>
              <a:t>.</a:t>
            </a:r>
          </a:p>
          <a:p>
            <a:pPr marL="438150" indent="-285750" algn="just">
              <a:buClr>
                <a:srgbClr val="30394B"/>
              </a:buClr>
              <a:buFont typeface="Arial" panose="020B0604020202020204" pitchFamily="34" charset="0"/>
              <a:buChar char="•"/>
            </a:pPr>
            <a:r>
              <a:rPr lang="en-US" i="0">
                <a:solidFill>
                  <a:srgbClr val="000000"/>
                </a:solidFill>
                <a:effectLst/>
                <a:latin typeface="Barlow Semi Condensed"/>
                <a:cs typeface="Times New Roman"/>
              </a:rPr>
              <a:t>Suppose in our knowledge base we have some facts — “</a:t>
            </a:r>
            <a:r>
              <a:rPr lang="en-US" i="0" err="1">
                <a:solidFill>
                  <a:srgbClr val="000000"/>
                </a:solidFill>
                <a:effectLst/>
                <a:latin typeface="Barlow Semi Condensed"/>
                <a:cs typeface="Times New Roman"/>
              </a:rPr>
              <a:t>jim</a:t>
            </a:r>
            <a:r>
              <a:rPr lang="en-US" i="0">
                <a:solidFill>
                  <a:srgbClr val="000000"/>
                </a:solidFill>
                <a:effectLst/>
                <a:latin typeface="Barlow Semi Condensed"/>
                <a:cs typeface="Times New Roman"/>
              </a:rPr>
              <a:t> hates tom”, “pat hates bob”. So if tom wants to find out who hates him, then he can use variables. However, if he wants to check whether there is someone who hates him, we can use anonymous variables. So when we want to use the variable, but do not want to reveal the value of the variable, then we can use anonymous variables.</a:t>
            </a:r>
            <a:endParaRPr lang="en-CA">
              <a:solidFill>
                <a:srgbClr val="202122"/>
              </a:solidFill>
              <a:latin typeface="Barlow Semi Condensed"/>
              <a:cs typeface="Times New Roman"/>
            </a:endParaRPr>
          </a:p>
          <a:p>
            <a:pPr marL="323850" lvl="2" indent="-171450" algn="just">
              <a:buClr>
                <a:srgbClr val="30394B"/>
              </a:buClr>
              <a:buFont typeface="Arial" panose="020B0604020202020204" pitchFamily="34" charset="0"/>
              <a:buChar char="•"/>
            </a:pPr>
            <a:r>
              <a:rPr lang="en-US">
                <a:latin typeface="Barlow Semi Condensed"/>
                <a:ea typeface="Barlow Semi Condensed"/>
                <a:cs typeface="Times New Roman"/>
                <a:sym typeface="Barlow Semi Condensed"/>
              </a:rPr>
              <a:t>Example: hates(_,tom)</a:t>
            </a:r>
            <a:endParaRPr lang="en-US">
              <a:latin typeface="Barlow Semi Condensed"/>
              <a:ea typeface="Barlow Semi Condensed"/>
              <a:cs typeface="Times New Roman"/>
            </a:endParaRPr>
          </a:p>
        </p:txBody>
      </p:sp>
    </p:spTree>
    <p:extLst>
      <p:ext uri="{BB962C8B-B14F-4D97-AF65-F5344CB8AC3E}">
        <p14:creationId xmlns:p14="http://schemas.microsoft.com/office/powerpoint/2010/main" val="338470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4" name="Google Shape;1890;p36">
            <a:extLst>
              <a:ext uri="{FF2B5EF4-FFF2-40B4-BE49-F238E27FC236}">
                <a16:creationId xmlns:a16="http://schemas.microsoft.com/office/drawing/2014/main" id="{786D04CD-3532-E85D-7C5D-5A1646333BDC}"/>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r>
              <a:rPr lang="en" sz="2600"/>
              <a:t>What is Computational Logic?</a:t>
            </a:r>
            <a:endParaRPr lang="en-US" sz="2600"/>
          </a:p>
        </p:txBody>
      </p:sp>
      <p:sp>
        <p:nvSpPr>
          <p:cNvPr id="5" name="Google Shape;1891;p36">
            <a:extLst>
              <a:ext uri="{FF2B5EF4-FFF2-40B4-BE49-F238E27FC236}">
                <a16:creationId xmlns:a16="http://schemas.microsoft.com/office/drawing/2014/main" id="{268B19A1-38B4-3BE8-13F2-E7AD47565DAE}"/>
              </a:ext>
            </a:extLst>
          </p:cNvPr>
          <p:cNvSpPr txBox="1">
            <a:spLocks/>
          </p:cNvSpPr>
          <p:nvPr/>
        </p:nvSpPr>
        <p:spPr>
          <a:xfrm>
            <a:off x="925782" y="1252969"/>
            <a:ext cx="7230399" cy="39686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Clr>
                <a:schemeClr val="dk1"/>
              </a:buClr>
              <a:buSzPts val="1100"/>
              <a:buFont typeface="Arial"/>
              <a:buChar char="•"/>
            </a:pPr>
            <a:endParaRPr lang="en-US">
              <a:latin typeface="Barlow Semi Condensed"/>
              <a:ea typeface="Barlow Semi Condensed"/>
              <a:cs typeface="Barlow Semi Condensed"/>
            </a:endParaRPr>
          </a:p>
          <a:p>
            <a:pPr marL="171450" indent="-171450">
              <a:buChar char="•"/>
            </a:pPr>
            <a:r>
              <a:rPr lang="en-US" sz="1200">
                <a:solidFill>
                  <a:srgbClr val="202122"/>
                </a:solidFill>
                <a:latin typeface="Barlow Semi Condensed"/>
              </a:rPr>
              <a:t>Computational logic is the use of logic to perform or reason about computation, which can be arithmetic or non- arithmetic. in other words, Computational logic is a term that describes the decision-making progress used in programming and writing algorithms.</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It bears a similar relationship to computer science and engineering, as mathematical logic bears to mathematics and as philosophical logic bears to philosophy. </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Computational logic is the use of computers to establish facts in a logical formalism.</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Formal Logic is the study of reasoning and truth by the way of rule systems. Computational Logic is nothing but formal logic through the lenses of Computer science and mathematics.</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Logic though is not strictly tied to computation. To understand and relate with, logic can be seen in everyday lives whenever we make any factual or non-factual claim. Example: “Lakers won today’s match” can be evaluated logically by looking at the scoreboard of today’s match. </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A logical formalism is a precisely defined symbolic language that includes logical primitives such as ‘and’ (∧), ‘or’ (∨), ‘not’ (¬), ‘implies’ (→), ‘for all/universal quantifier’ (∀) and ‘there exists/existential quantifier’ (∃). </a:t>
            </a:r>
          </a:p>
          <a:p>
            <a:pPr marL="152400"/>
            <a:endParaRPr lang="en-US" sz="1200">
              <a:solidFill>
                <a:srgbClr val="202122"/>
              </a:solidFill>
              <a:latin typeface="Barlow Semi Condensed"/>
            </a:endParaRPr>
          </a:p>
          <a:p>
            <a:pPr marL="171450" indent="-171450">
              <a:buChar char="•"/>
            </a:pPr>
            <a:r>
              <a:rPr lang="en-US" sz="1200">
                <a:solidFill>
                  <a:srgbClr val="202122"/>
                </a:solidFill>
                <a:latin typeface="Barlow Semi Condensed"/>
              </a:rPr>
              <a:t>The above logical connectives are used with multiple propositions (ex: p, q, a, b) to form a formula. We may summarize the truth value of each logical connectives in a truth table. </a:t>
            </a:r>
          </a:p>
          <a:p>
            <a:pPr marL="152400"/>
            <a:endParaRPr lang="en-US"/>
          </a:p>
          <a:p>
            <a:pPr marL="152400">
              <a:spcBef>
                <a:spcPts val="1600"/>
              </a:spcBef>
            </a:pPr>
            <a:endParaRPr lang="en-US">
              <a:solidFill>
                <a:srgbClr val="30394B"/>
              </a:solidFill>
              <a:latin typeface="Barlow Semi Condensed"/>
              <a:ea typeface="Barlow Semi Condensed"/>
              <a:cs typeface="Barlow Semi Condensed"/>
            </a:endParaRPr>
          </a:p>
          <a:p>
            <a:endParaRPr lang="en-US">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71100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43587" y="114878"/>
            <a:ext cx="1679127" cy="1679130"/>
            <a:chOff x="3614228" y="234880"/>
            <a:chExt cx="1915500" cy="1915500"/>
          </a:xfrm>
        </p:grpSpPr>
        <p:sp>
          <p:nvSpPr>
            <p:cNvPr id="2163" name="Google Shape;2163;p39"/>
            <p:cNvSpPr/>
            <p:nvPr/>
          </p:nvSpPr>
          <p:spPr>
            <a:xfrm>
              <a:off x="3614228" y="234880"/>
              <a:ext cx="1915500" cy="1915500"/>
            </a:xfrm>
            <a:prstGeom prst="ellipse">
              <a:avLst/>
            </a:prstGeom>
            <a:solidFill>
              <a:srgbClr val="77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3"/>
              <a:ext cx="1404000" cy="1404001"/>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a:solidFill>
                <a:schemeClr val="dk2"/>
              </a:solidFill>
              <a:latin typeface="Abel"/>
              <a:ea typeface="Abel"/>
              <a:cs typeface="Abel"/>
              <a:sym typeface="Abel"/>
            </a:endParaRPr>
          </a:p>
        </p:txBody>
      </p:sp>
      <p:grpSp>
        <p:nvGrpSpPr>
          <p:cNvPr id="2166" name="Google Shape;2166;p39"/>
          <p:cNvGrpSpPr/>
          <p:nvPr/>
        </p:nvGrpSpPr>
        <p:grpSpPr>
          <a:xfrm>
            <a:off x="4270417" y="424390"/>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178664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Compound term</a:t>
            </a:r>
            <a:endParaRPr/>
          </a:p>
        </p:txBody>
      </p:sp>
      <p:sp>
        <p:nvSpPr>
          <p:cNvPr id="2178" name="Google Shape;2178;p39"/>
          <p:cNvSpPr txBox="1">
            <a:spLocks noGrp="1"/>
          </p:cNvSpPr>
          <p:nvPr>
            <p:ph type="subTitle" idx="1"/>
          </p:nvPr>
        </p:nvSpPr>
        <p:spPr>
          <a:xfrm>
            <a:off x="845354" y="2252587"/>
            <a:ext cx="7441580" cy="1338498"/>
          </a:xfrm>
          <a:prstGeom prst="rect">
            <a:avLst/>
          </a:prstGeom>
        </p:spPr>
        <p:txBody>
          <a:bodyPr spcFirstLastPara="1" wrap="square" lIns="91425" tIns="91425" rIns="91425" bIns="91425" anchor="t" anchorCtr="0">
            <a:noAutofit/>
          </a:bodyPr>
          <a:lstStyle/>
          <a:p>
            <a:pPr algn="just"/>
            <a:r>
              <a:rPr lang="en-CA" sz="1200">
                <a:solidFill>
                  <a:schemeClr val="tx1">
                    <a:lumMod val="50000"/>
                  </a:schemeClr>
                </a:solidFill>
                <a:effectLst/>
                <a:ea typeface="Times New Roman" panose="02020603050405020304" pitchFamily="18" charset="0"/>
                <a:cs typeface="Times New Roman"/>
              </a:rPr>
              <a:t>A compound term is composed of an atom called a "functor" and a number of "arguments", which are again terms. Compound terms are ordinarily written as a functor followed by a comma-separated list of argument terms, which is contained in parentheses. The number of arguments is called the term's </a:t>
            </a:r>
            <a:r>
              <a:rPr lang="en-CA" sz="1200">
                <a:solidFill>
                  <a:schemeClr val="tx1">
                    <a:lumMod val="50000"/>
                  </a:schemeClr>
                </a:solidFill>
                <a:effectLst/>
                <a:ea typeface="Times New Roman" panose="02020603050405020304" pitchFamily="18" charset="0"/>
                <a:cs typeface="Times New Roman"/>
                <a:hlinkClick r:id="rId3" tooltip="Arity">
                  <a:extLst>
                    <a:ext uri="{A12FA001-AC4F-418D-AE19-62706E023703}">
                      <ahyp:hlinkClr xmlns:ahyp="http://schemas.microsoft.com/office/drawing/2018/hyperlinkcolor" val="tx"/>
                    </a:ext>
                  </a:extLst>
                </a:hlinkClick>
              </a:rPr>
              <a:t>arity</a:t>
            </a:r>
            <a:r>
              <a:rPr lang="en-CA" sz="1200">
                <a:solidFill>
                  <a:schemeClr val="tx1">
                    <a:lumMod val="50000"/>
                  </a:schemeClr>
                </a:solidFill>
                <a:effectLst/>
                <a:ea typeface="Times New Roman" panose="02020603050405020304" pitchFamily="18" charset="0"/>
                <a:cs typeface="Times New Roman"/>
              </a:rPr>
              <a:t>. An atom can be regarded as a compound term with </a:t>
            </a:r>
            <a:r>
              <a:rPr lang="en-CA" sz="1200">
                <a:solidFill>
                  <a:schemeClr val="tx1">
                    <a:lumMod val="50000"/>
                  </a:schemeClr>
                </a:solidFill>
                <a:effectLst/>
                <a:ea typeface="Times New Roman" panose="02020603050405020304" pitchFamily="18" charset="0"/>
                <a:cs typeface="Times New Roman"/>
                <a:hlinkClick r:id="rId3" tooltip="Arity">
                  <a:extLst>
                    <a:ext uri="{A12FA001-AC4F-418D-AE19-62706E023703}">
                      <ahyp:hlinkClr xmlns:ahyp="http://schemas.microsoft.com/office/drawing/2018/hyperlinkcolor" val="tx"/>
                    </a:ext>
                  </a:extLst>
                </a:hlinkClick>
              </a:rPr>
              <a:t>arity</a:t>
            </a:r>
            <a:r>
              <a:rPr lang="en-CA" sz="1200">
                <a:solidFill>
                  <a:schemeClr val="tx1">
                    <a:lumMod val="50000"/>
                  </a:schemeClr>
                </a:solidFill>
                <a:effectLst/>
                <a:ea typeface="Times New Roman" panose="02020603050405020304" pitchFamily="18" charset="0"/>
                <a:cs typeface="Times New Roman"/>
              </a:rPr>
              <a:t> zero. An example of a compound term is </a:t>
            </a:r>
            <a:r>
              <a:rPr lang="en-CA" sz="1200" err="1">
                <a:solidFill>
                  <a:schemeClr val="tx1">
                    <a:lumMod val="50000"/>
                  </a:schemeClr>
                </a:solidFill>
                <a:effectLst/>
                <a:ea typeface="Times New Roman" panose="02020603050405020304" pitchFamily="18" charset="0"/>
                <a:cs typeface="Times New Roman"/>
              </a:rPr>
              <a:t>person_friends</a:t>
            </a:r>
            <a:r>
              <a:rPr lang="en-CA" sz="1200">
                <a:solidFill>
                  <a:schemeClr val="tx1">
                    <a:lumMod val="50000"/>
                  </a:schemeClr>
                </a:solidFill>
                <a:effectLst/>
                <a:ea typeface="Times New Roman" panose="02020603050405020304" pitchFamily="18" charset="0"/>
                <a:cs typeface="Times New Roman"/>
              </a:rPr>
              <a:t>(</a:t>
            </a:r>
            <a:r>
              <a:rPr lang="en-CA" sz="1200" err="1">
                <a:solidFill>
                  <a:schemeClr val="tx1">
                    <a:lumMod val="50000"/>
                  </a:schemeClr>
                </a:solidFill>
                <a:effectLst/>
                <a:ea typeface="Times New Roman" panose="02020603050405020304" pitchFamily="18" charset="0"/>
                <a:cs typeface="Times New Roman"/>
              </a:rPr>
              <a:t>zelda</a:t>
            </a:r>
            <a:r>
              <a:rPr lang="en-CA" sz="1200">
                <a:solidFill>
                  <a:schemeClr val="tx1">
                    <a:lumMod val="50000"/>
                  </a:schemeClr>
                </a:solidFill>
                <a:effectLst/>
                <a:ea typeface="Times New Roman" panose="02020603050405020304" pitchFamily="18" charset="0"/>
                <a:cs typeface="Times New Roman"/>
              </a:rPr>
              <a:t>,[</a:t>
            </a:r>
            <a:r>
              <a:rPr lang="en-CA" sz="1200" err="1">
                <a:solidFill>
                  <a:schemeClr val="tx1">
                    <a:lumMod val="50000"/>
                  </a:schemeClr>
                </a:solidFill>
                <a:effectLst/>
                <a:ea typeface="Times New Roman" panose="02020603050405020304" pitchFamily="18" charset="0"/>
                <a:cs typeface="Times New Roman"/>
              </a:rPr>
              <a:t>tom,jim</a:t>
            </a:r>
            <a:r>
              <a:rPr lang="en-CA" sz="1200">
                <a:solidFill>
                  <a:schemeClr val="tx1">
                    <a:lumMod val="50000"/>
                  </a:schemeClr>
                </a:solidFill>
                <a:effectLst/>
                <a:ea typeface="Times New Roman" panose="02020603050405020304" pitchFamily="18" charset="0"/>
                <a:cs typeface="Times New Roman"/>
              </a:rPr>
              <a:t>]).</a:t>
            </a:r>
          </a:p>
          <a:p>
            <a:pPr algn="just"/>
            <a:endParaRPr lang="en-CA" sz="1200">
              <a:solidFill>
                <a:schemeClr val="tx1">
                  <a:lumMod val="50000"/>
                </a:schemeClr>
              </a:solidFill>
              <a:ea typeface="Times New Roman" panose="02020603050405020304" pitchFamily="18" charset="0"/>
              <a:cs typeface="Times New Roman"/>
            </a:endParaRPr>
          </a:p>
          <a:p>
            <a:pPr algn="just">
              <a:lnSpc>
                <a:spcPct val="107000"/>
              </a:lnSpc>
              <a:spcBef>
                <a:spcPts val="600"/>
              </a:spcBef>
              <a:spcAft>
                <a:spcPts val="600"/>
              </a:spcAft>
            </a:pPr>
            <a:r>
              <a:rPr lang="en-CA" sz="1200">
                <a:solidFill>
                  <a:schemeClr val="tx1">
                    <a:lumMod val="50000"/>
                  </a:schemeClr>
                </a:solidFill>
                <a:effectLst/>
                <a:ea typeface="Times New Roman" panose="02020603050405020304" pitchFamily="18" charset="0"/>
                <a:cs typeface="Times New Roman"/>
              </a:rPr>
              <a:t>Special cases of compound terms:</a:t>
            </a:r>
            <a:endParaRPr lang="en-CA" sz="1200">
              <a:solidFill>
                <a:schemeClr val="tx1">
                  <a:lumMod val="50000"/>
                </a:schemeClr>
              </a:solidFill>
              <a:effectLst/>
              <a:ea typeface="Calibri" panose="020F0502020204030204" pitchFamily="34" charset="0"/>
              <a:cs typeface="Times New Roman"/>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en-CA" sz="1200">
                <a:solidFill>
                  <a:schemeClr val="tx1">
                    <a:lumMod val="50000"/>
                  </a:schemeClr>
                </a:solidFill>
                <a:effectLst/>
                <a:ea typeface="Times New Roman" panose="02020603050405020304" pitchFamily="18" charset="0"/>
                <a:cs typeface="Times New Roman"/>
              </a:rPr>
              <a:t>A List is an ordered collection of terms. It is denoted by square brackets with the terms separated by commas, or in the case of the empty list, by []. For example, [1,2,3] or [</a:t>
            </a:r>
            <a:r>
              <a:rPr lang="en-CA" sz="1200" err="1">
                <a:solidFill>
                  <a:schemeClr val="tx1">
                    <a:lumMod val="50000"/>
                  </a:schemeClr>
                </a:solidFill>
                <a:effectLst/>
                <a:ea typeface="Times New Roman" panose="02020603050405020304" pitchFamily="18" charset="0"/>
                <a:cs typeface="Times New Roman"/>
              </a:rPr>
              <a:t>red,green,blue</a:t>
            </a:r>
            <a:r>
              <a:rPr lang="en-CA" sz="1200">
                <a:solidFill>
                  <a:schemeClr val="tx1">
                    <a:lumMod val="50000"/>
                  </a:schemeClr>
                </a:solidFill>
                <a:effectLst/>
                <a:ea typeface="Times New Roman" panose="02020603050405020304" pitchFamily="18" charset="0"/>
                <a:cs typeface="Times New Roman"/>
              </a:rPr>
              <a:t>].</a:t>
            </a:r>
            <a:endParaRPr lang="en-CA" sz="1200">
              <a:solidFill>
                <a:schemeClr val="tx1">
                  <a:lumMod val="50000"/>
                </a:schemeClr>
              </a:solidFill>
              <a:effectLst/>
              <a:ea typeface="Calibri" panose="020F0502020204030204" pitchFamily="34" charset="0"/>
              <a:cs typeface="Times New Roman"/>
            </a:endParaRPr>
          </a:p>
          <a:p>
            <a:pPr algn="just">
              <a:lnSpc>
                <a:spcPct val="107000"/>
              </a:lnSpc>
              <a:spcAft>
                <a:spcPts val="120"/>
              </a:spcAft>
              <a:buSzPts val="1000"/>
              <a:tabLst>
                <a:tab pos="457200" algn="l"/>
              </a:tabLst>
            </a:pPr>
            <a:endParaRPr lang="en-CA" sz="1200">
              <a:solidFill>
                <a:schemeClr val="tx1">
                  <a:lumMod val="50000"/>
                </a:schemeClr>
              </a:solidFill>
              <a:ea typeface="Times New Roman" panose="02020603050405020304" pitchFamily="18" charset="0"/>
              <a:cs typeface="Times New Roman"/>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en-CA" sz="1200">
                <a:solidFill>
                  <a:schemeClr val="tx1">
                    <a:lumMod val="50000"/>
                  </a:schemeClr>
                </a:solidFill>
                <a:effectLst/>
                <a:ea typeface="Times New Roman" panose="02020603050405020304" pitchFamily="18" charset="0"/>
                <a:cs typeface="Times New Roman"/>
              </a:rPr>
              <a:t>Strings: A sequence of characters surrounded by quotes is equivalent to either a list of (numeric) character codes, a list of characters (atoms of length 1), or an atom depending on the value of the </a:t>
            </a:r>
            <a:r>
              <a:rPr lang="en-CA" sz="1200" err="1">
                <a:solidFill>
                  <a:schemeClr val="tx1">
                    <a:lumMod val="50000"/>
                  </a:schemeClr>
                </a:solidFill>
                <a:effectLst/>
                <a:ea typeface="Times New Roman" panose="02020603050405020304" pitchFamily="18" charset="0"/>
                <a:cs typeface="Times New Roman"/>
              </a:rPr>
              <a:t>Prolog</a:t>
            </a:r>
            <a:r>
              <a:rPr lang="en-CA" sz="1200">
                <a:solidFill>
                  <a:schemeClr val="tx1">
                    <a:lumMod val="50000"/>
                  </a:schemeClr>
                </a:solidFill>
                <a:effectLst/>
                <a:ea typeface="Times New Roman" panose="02020603050405020304" pitchFamily="18" charset="0"/>
                <a:cs typeface="Times New Roman"/>
              </a:rPr>
              <a:t> flag </a:t>
            </a:r>
            <a:r>
              <a:rPr lang="en-CA" sz="1200" err="1">
                <a:solidFill>
                  <a:schemeClr val="tx1">
                    <a:lumMod val="50000"/>
                  </a:schemeClr>
                </a:solidFill>
                <a:effectLst/>
                <a:ea typeface="Times New Roman" panose="02020603050405020304" pitchFamily="18" charset="0"/>
                <a:cs typeface="Times New Roman"/>
              </a:rPr>
              <a:t>double_quotes</a:t>
            </a:r>
            <a:r>
              <a:rPr lang="en-CA" sz="1200">
                <a:solidFill>
                  <a:schemeClr val="tx1">
                    <a:lumMod val="50000"/>
                  </a:schemeClr>
                </a:solidFill>
                <a:effectLst/>
                <a:ea typeface="Times New Roman" panose="02020603050405020304" pitchFamily="18" charset="0"/>
                <a:cs typeface="Times New Roman"/>
              </a:rPr>
              <a:t>. For example, "to be, or not to be".</a:t>
            </a:r>
            <a:endParaRPr lang="en-CA" sz="1200">
              <a:solidFill>
                <a:schemeClr val="tx1">
                  <a:lumMod val="50000"/>
                </a:schemeClr>
              </a:solidFill>
              <a:effectLst/>
              <a:ea typeface="Calibri" panose="020F0502020204030204" pitchFamily="34" charset="0"/>
              <a:cs typeface="Times New Roman"/>
            </a:endParaRPr>
          </a:p>
          <a:p>
            <a:pPr algn="just"/>
            <a:endParaRPr lang="en-CA" sz="120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200">
              <a:solidFill>
                <a:schemeClr val="tx1">
                  <a:lumMod val="50000"/>
                </a:schemeClr>
              </a:solidFill>
              <a:effectLst/>
              <a:latin typeface="Times New Roman" panose="02020603050405020304" pitchFamily="18" charset="0"/>
              <a:cs typeface="Times New Roman" panose="02020603050405020304" pitchFamily="18" charset="0"/>
            </a:endParaRPr>
          </a:p>
        </p:txBody>
      </p:sp>
      <p:sp>
        <p:nvSpPr>
          <p:cNvPr id="23" name="Google Shape;13513;p76">
            <a:extLst>
              <a:ext uri="{FF2B5EF4-FFF2-40B4-BE49-F238E27FC236}">
                <a16:creationId xmlns:a16="http://schemas.microsoft.com/office/drawing/2014/main" id="{ACA3F025-BD99-4305-BEE1-FB979A8F6008}"/>
              </a:ext>
            </a:extLst>
          </p:cNvPr>
          <p:cNvSpPr/>
          <p:nvPr/>
        </p:nvSpPr>
        <p:spPr>
          <a:xfrm>
            <a:off x="4388421" y="1110121"/>
            <a:ext cx="372824" cy="37406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115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Operators</a:t>
            </a:r>
            <a:endParaRPr/>
          </a:p>
          <a:p>
            <a:pPr marL="0" lvl="0" indent="0" algn="ctr" rtl="0">
              <a:spcBef>
                <a:spcPts val="0"/>
              </a:spcBef>
              <a:spcAft>
                <a:spcPts val="0"/>
              </a:spcAft>
              <a:buNone/>
            </a:pPr>
            <a:endParaRPr/>
          </a:p>
        </p:txBody>
      </p:sp>
      <p:sp>
        <p:nvSpPr>
          <p:cNvPr id="3499" name="Google Shape;3499;p61"/>
          <p:cNvSpPr/>
          <p:nvPr/>
        </p:nvSpPr>
        <p:spPr>
          <a:xfrm>
            <a:off x="4669140" y="1135706"/>
            <a:ext cx="3597631" cy="3934381"/>
          </a:xfrm>
          <a:prstGeom prst="roundRect">
            <a:avLst>
              <a:gd name="adj" fmla="val 16667"/>
            </a:avLst>
          </a:prstGeom>
          <a:solidFill>
            <a:srgbClr val="77C6F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6"/>
            <a:ext cx="3237450" cy="3547443"/>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877229" y="1135706"/>
            <a:ext cx="3600996" cy="3867473"/>
          </a:xfrm>
          <a:prstGeom prst="roundRect">
            <a:avLst>
              <a:gd name="adj" fmla="val 16667"/>
            </a:avLst>
          </a:prstGeom>
          <a:solidFill>
            <a:srgbClr val="77C6F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055650" y="1329357"/>
            <a:ext cx="3237475" cy="3547442"/>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1"/>
          <p:cNvSpPr txBox="1">
            <a:spLocks noGrp="1"/>
          </p:cNvSpPr>
          <p:nvPr>
            <p:ph type="subTitle" idx="3"/>
          </p:nvPr>
        </p:nvSpPr>
        <p:spPr>
          <a:xfrm>
            <a:off x="4948078" y="1373972"/>
            <a:ext cx="2864674"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Arithmetic Operators</a:t>
            </a:r>
            <a:endParaRPr sz="1800"/>
          </a:p>
        </p:txBody>
      </p:sp>
      <p:sp>
        <p:nvSpPr>
          <p:cNvPr id="3506" name="Google Shape;3506;p61"/>
          <p:cNvSpPr txBox="1">
            <a:spLocks noGrp="1"/>
          </p:cNvSpPr>
          <p:nvPr>
            <p:ph type="subTitle" idx="4"/>
          </p:nvPr>
        </p:nvSpPr>
        <p:spPr>
          <a:xfrm>
            <a:off x="1149479" y="1362158"/>
            <a:ext cx="3026383"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Comparison Operators</a:t>
            </a:r>
            <a:endParaRPr sz="1800"/>
          </a:p>
        </p:txBody>
      </p:sp>
      <p:sp>
        <p:nvSpPr>
          <p:cNvPr id="3507" name="Google Shape;3507;p61"/>
          <p:cNvSpPr txBox="1">
            <a:spLocks noGrp="1"/>
          </p:cNvSpPr>
          <p:nvPr>
            <p:ph type="title" idx="5"/>
          </p:nvPr>
        </p:nvSpPr>
        <p:spPr>
          <a:xfrm>
            <a:off x="2313187" y="1015491"/>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01</a:t>
            </a:r>
            <a:endParaRPr sz="1500"/>
          </a:p>
        </p:txBody>
      </p:sp>
      <p:sp>
        <p:nvSpPr>
          <p:cNvPr id="3508" name="Google Shape;3508;p61"/>
          <p:cNvSpPr txBox="1">
            <a:spLocks noGrp="1"/>
          </p:cNvSpPr>
          <p:nvPr>
            <p:ph type="title" idx="6"/>
          </p:nvPr>
        </p:nvSpPr>
        <p:spPr>
          <a:xfrm>
            <a:off x="6019215" y="1015491"/>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t>02</a:t>
            </a:r>
            <a:endParaRPr sz="1500"/>
          </a:p>
        </p:txBody>
      </p:sp>
      <p:graphicFrame>
        <p:nvGraphicFramePr>
          <p:cNvPr id="4" name="Table 4">
            <a:extLst>
              <a:ext uri="{FF2B5EF4-FFF2-40B4-BE49-F238E27FC236}">
                <a16:creationId xmlns:a16="http://schemas.microsoft.com/office/drawing/2014/main" id="{001B0AA3-BDF8-4E65-B6B3-8A313A1D55F6}"/>
              </a:ext>
            </a:extLst>
          </p:cNvPr>
          <p:cNvGraphicFramePr>
            <a:graphicFrameLocks noGrp="1"/>
          </p:cNvGraphicFramePr>
          <p:nvPr>
            <p:extLst>
              <p:ext uri="{D42A27DB-BD31-4B8C-83A1-F6EECF244321}">
                <p14:modId xmlns:p14="http://schemas.microsoft.com/office/powerpoint/2010/main" val="2703317875"/>
              </p:ext>
            </p:extLst>
          </p:nvPr>
        </p:nvGraphicFramePr>
        <p:xfrm>
          <a:off x="1231193" y="1878998"/>
          <a:ext cx="2862954" cy="2791760"/>
        </p:xfrm>
        <a:graphic>
          <a:graphicData uri="http://schemas.openxmlformats.org/drawingml/2006/table">
            <a:tbl>
              <a:tblPr firstRow="1" bandRow="1">
                <a:tableStyleId>{F2F50E58-5D57-45B0-BC6D-52462A2ABC09}</a:tableStyleId>
              </a:tblPr>
              <a:tblGrid>
                <a:gridCol w="1431477">
                  <a:extLst>
                    <a:ext uri="{9D8B030D-6E8A-4147-A177-3AD203B41FA5}">
                      <a16:colId xmlns:a16="http://schemas.microsoft.com/office/drawing/2014/main" val="411957467"/>
                    </a:ext>
                  </a:extLst>
                </a:gridCol>
                <a:gridCol w="1431477">
                  <a:extLst>
                    <a:ext uri="{9D8B030D-6E8A-4147-A177-3AD203B41FA5}">
                      <a16:colId xmlns:a16="http://schemas.microsoft.com/office/drawing/2014/main" val="2499704188"/>
                    </a:ext>
                  </a:extLst>
                </a:gridCol>
              </a:tblGrid>
              <a:tr h="420520">
                <a:tc>
                  <a:txBody>
                    <a:bodyPr/>
                    <a:lstStyle/>
                    <a:p>
                      <a:pPr fontAlgn="t"/>
                      <a:r>
                        <a:rPr lang="en-CA" sz="1200">
                          <a:effectLst/>
                          <a:latin typeface="Times New Roman"/>
                          <a:cs typeface="Times New Roman"/>
                        </a:rPr>
                        <a:t>X &gt; Y</a:t>
                      </a:r>
                    </a:p>
                  </a:txBody>
                  <a:tcPr marL="60960" marR="60960" marT="60960" marB="60960"/>
                </a:tc>
                <a:tc>
                  <a:txBody>
                    <a:bodyPr/>
                    <a:lstStyle/>
                    <a:p>
                      <a:pPr fontAlgn="t"/>
                      <a:r>
                        <a:rPr lang="en-US" sz="1200">
                          <a:effectLst/>
                          <a:latin typeface="Barlow Semi Condensed"/>
                          <a:cs typeface="Times New Roman"/>
                        </a:rPr>
                        <a:t>X is greater than Y</a:t>
                      </a:r>
                    </a:p>
                  </a:txBody>
                  <a:tcPr marL="60960" marR="60960" marT="60960" marB="60960"/>
                </a:tc>
                <a:extLst>
                  <a:ext uri="{0D108BD9-81ED-4DB2-BD59-A6C34878D82A}">
                    <a16:rowId xmlns:a16="http://schemas.microsoft.com/office/drawing/2014/main" val="1410273947"/>
                  </a:ext>
                </a:extLst>
              </a:tr>
              <a:tr h="420520">
                <a:tc>
                  <a:txBody>
                    <a:bodyPr/>
                    <a:lstStyle/>
                    <a:p>
                      <a:pPr fontAlgn="t"/>
                      <a:r>
                        <a:rPr lang="en-CA" sz="1200">
                          <a:effectLst/>
                          <a:latin typeface="Times New Roman"/>
                          <a:cs typeface="Times New Roman"/>
                        </a:rPr>
                        <a:t>X &lt; Y</a:t>
                      </a:r>
                    </a:p>
                  </a:txBody>
                  <a:tcPr marL="60960" marR="60960" marT="60960" marB="60960"/>
                </a:tc>
                <a:tc>
                  <a:txBody>
                    <a:bodyPr/>
                    <a:lstStyle/>
                    <a:p>
                      <a:pPr fontAlgn="t"/>
                      <a:r>
                        <a:rPr lang="en-US" sz="1200">
                          <a:effectLst/>
                          <a:latin typeface="Barlow Semi Condensed"/>
                          <a:cs typeface="Times New Roman"/>
                        </a:rPr>
                        <a:t>X is less than Y</a:t>
                      </a:r>
                    </a:p>
                  </a:txBody>
                  <a:tcPr marL="60960" marR="60960" marT="60960" marB="60960"/>
                </a:tc>
                <a:extLst>
                  <a:ext uri="{0D108BD9-81ED-4DB2-BD59-A6C34878D82A}">
                    <a16:rowId xmlns:a16="http://schemas.microsoft.com/office/drawing/2014/main" val="2632145186"/>
                  </a:ext>
                </a:extLst>
              </a:tr>
              <a:tr h="420520">
                <a:tc>
                  <a:txBody>
                    <a:bodyPr/>
                    <a:lstStyle/>
                    <a:p>
                      <a:pPr fontAlgn="t"/>
                      <a:r>
                        <a:rPr lang="en-CA" sz="1200">
                          <a:effectLst/>
                          <a:latin typeface="Times New Roman"/>
                          <a:cs typeface="Times New Roman"/>
                        </a:rPr>
                        <a:t>X &gt;= Y</a:t>
                      </a:r>
                    </a:p>
                  </a:txBody>
                  <a:tcPr marL="60960" marR="60960" marT="60960" marB="60960"/>
                </a:tc>
                <a:tc>
                  <a:txBody>
                    <a:bodyPr/>
                    <a:lstStyle/>
                    <a:p>
                      <a:pPr fontAlgn="t"/>
                      <a:r>
                        <a:rPr lang="en-US" sz="1200">
                          <a:effectLst/>
                          <a:latin typeface="Barlow Semi Condensed"/>
                          <a:cs typeface="Times New Roman"/>
                        </a:rPr>
                        <a:t>X is greater than or equal to Y</a:t>
                      </a:r>
                    </a:p>
                  </a:txBody>
                  <a:tcPr marL="60960" marR="60960" marT="60960" marB="60960"/>
                </a:tc>
                <a:extLst>
                  <a:ext uri="{0D108BD9-81ED-4DB2-BD59-A6C34878D82A}">
                    <a16:rowId xmlns:a16="http://schemas.microsoft.com/office/drawing/2014/main" val="3697470796"/>
                  </a:ext>
                </a:extLst>
              </a:tr>
              <a:tr h="420520">
                <a:tc>
                  <a:txBody>
                    <a:bodyPr/>
                    <a:lstStyle/>
                    <a:p>
                      <a:pPr fontAlgn="t"/>
                      <a:r>
                        <a:rPr lang="en-CA" sz="1200">
                          <a:effectLst/>
                          <a:latin typeface="Times New Roman"/>
                          <a:cs typeface="Times New Roman"/>
                        </a:rPr>
                        <a:t>X =&lt; Y</a:t>
                      </a:r>
                    </a:p>
                  </a:txBody>
                  <a:tcPr marL="60960" marR="60960" marT="60960" marB="60960"/>
                </a:tc>
                <a:tc>
                  <a:txBody>
                    <a:bodyPr/>
                    <a:lstStyle/>
                    <a:p>
                      <a:pPr fontAlgn="t"/>
                      <a:r>
                        <a:rPr lang="en-US" sz="1200">
                          <a:effectLst/>
                          <a:latin typeface="Barlow Semi Condensed"/>
                          <a:cs typeface="Times New Roman"/>
                        </a:rPr>
                        <a:t>X is less than or equal to Y</a:t>
                      </a:r>
                    </a:p>
                  </a:txBody>
                  <a:tcPr marL="60960" marR="60960" marT="60960" marB="60960"/>
                </a:tc>
                <a:extLst>
                  <a:ext uri="{0D108BD9-81ED-4DB2-BD59-A6C34878D82A}">
                    <a16:rowId xmlns:a16="http://schemas.microsoft.com/office/drawing/2014/main" val="2963202512"/>
                  </a:ext>
                </a:extLst>
              </a:tr>
              <a:tr h="420520">
                <a:tc>
                  <a:txBody>
                    <a:bodyPr/>
                    <a:lstStyle/>
                    <a:p>
                      <a:pPr fontAlgn="t"/>
                      <a:r>
                        <a:rPr lang="en-CA" sz="1200">
                          <a:effectLst/>
                          <a:latin typeface="Times New Roman"/>
                          <a:cs typeface="Times New Roman"/>
                        </a:rPr>
                        <a:t>X =:= Y</a:t>
                      </a:r>
                    </a:p>
                  </a:txBody>
                  <a:tcPr marL="60960" marR="60960" marT="60960" marB="60960"/>
                </a:tc>
                <a:tc>
                  <a:txBody>
                    <a:bodyPr/>
                    <a:lstStyle/>
                    <a:p>
                      <a:pPr fontAlgn="t"/>
                      <a:r>
                        <a:rPr lang="en-US" sz="1200">
                          <a:effectLst/>
                          <a:latin typeface="Barlow Semi Condensed"/>
                          <a:cs typeface="Times New Roman"/>
                        </a:rPr>
                        <a:t>the X and Y values are equal</a:t>
                      </a:r>
                    </a:p>
                  </a:txBody>
                  <a:tcPr marL="60960" marR="60960" marT="60960" marB="60960"/>
                </a:tc>
                <a:extLst>
                  <a:ext uri="{0D108BD9-81ED-4DB2-BD59-A6C34878D82A}">
                    <a16:rowId xmlns:a16="http://schemas.microsoft.com/office/drawing/2014/main" val="3222706819"/>
                  </a:ext>
                </a:extLst>
              </a:tr>
              <a:tr h="420520">
                <a:tc>
                  <a:txBody>
                    <a:bodyPr/>
                    <a:lstStyle/>
                    <a:p>
                      <a:pPr fontAlgn="t"/>
                      <a:r>
                        <a:rPr lang="en-CA" sz="1200">
                          <a:effectLst/>
                          <a:latin typeface="Times New Roman"/>
                          <a:cs typeface="Times New Roman"/>
                        </a:rPr>
                        <a:t>X =\= Y</a:t>
                      </a:r>
                    </a:p>
                  </a:txBody>
                  <a:tcPr marL="60960" marR="60960" marT="60960" marB="60960"/>
                </a:tc>
                <a:tc>
                  <a:txBody>
                    <a:bodyPr/>
                    <a:lstStyle/>
                    <a:p>
                      <a:pPr fontAlgn="t"/>
                      <a:r>
                        <a:rPr lang="en-US" sz="1200">
                          <a:effectLst/>
                          <a:latin typeface="Barlow Semi Condensed"/>
                          <a:cs typeface="Times New Roman"/>
                        </a:rPr>
                        <a:t>the X and Y values are not equal</a:t>
                      </a:r>
                    </a:p>
                  </a:txBody>
                  <a:tcPr marL="60960" marR="60960" marT="60960" marB="60960"/>
                </a:tc>
                <a:extLst>
                  <a:ext uri="{0D108BD9-81ED-4DB2-BD59-A6C34878D82A}">
                    <a16:rowId xmlns:a16="http://schemas.microsoft.com/office/drawing/2014/main" val="1704158962"/>
                  </a:ext>
                </a:extLst>
              </a:tr>
            </a:tbl>
          </a:graphicData>
        </a:graphic>
      </p:graphicFrame>
      <p:graphicFrame>
        <p:nvGraphicFramePr>
          <p:cNvPr id="18" name="Table 4">
            <a:extLst>
              <a:ext uri="{FF2B5EF4-FFF2-40B4-BE49-F238E27FC236}">
                <a16:creationId xmlns:a16="http://schemas.microsoft.com/office/drawing/2014/main" id="{D1901B4C-8E29-4183-BD4E-07ECA0D58391}"/>
              </a:ext>
            </a:extLst>
          </p:cNvPr>
          <p:cNvGraphicFramePr>
            <a:graphicFrameLocks noGrp="1"/>
          </p:cNvGraphicFramePr>
          <p:nvPr>
            <p:extLst>
              <p:ext uri="{D42A27DB-BD31-4B8C-83A1-F6EECF244321}">
                <p14:modId xmlns:p14="http://schemas.microsoft.com/office/powerpoint/2010/main" val="1874762467"/>
              </p:ext>
            </p:extLst>
          </p:nvPr>
        </p:nvGraphicFramePr>
        <p:xfrm>
          <a:off x="4948078" y="1878998"/>
          <a:ext cx="3058498" cy="2791761"/>
        </p:xfrm>
        <a:graphic>
          <a:graphicData uri="http://schemas.openxmlformats.org/drawingml/2006/table">
            <a:tbl>
              <a:tblPr firstRow="1" bandRow="1">
                <a:tableStyleId>{F2F50E58-5D57-45B0-BC6D-52462A2ABC09}</a:tableStyleId>
              </a:tblPr>
              <a:tblGrid>
                <a:gridCol w="1529249">
                  <a:extLst>
                    <a:ext uri="{9D8B030D-6E8A-4147-A177-3AD203B41FA5}">
                      <a16:colId xmlns:a16="http://schemas.microsoft.com/office/drawing/2014/main" val="411957467"/>
                    </a:ext>
                  </a:extLst>
                </a:gridCol>
                <a:gridCol w="1529249">
                  <a:extLst>
                    <a:ext uri="{9D8B030D-6E8A-4147-A177-3AD203B41FA5}">
                      <a16:colId xmlns:a16="http://schemas.microsoft.com/office/drawing/2014/main" val="2499704188"/>
                    </a:ext>
                  </a:extLst>
                </a:gridCol>
              </a:tblGrid>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Addition</a:t>
                      </a:r>
                    </a:p>
                  </a:txBody>
                  <a:tcPr marL="60960" marR="60960" marT="60960" marB="60960"/>
                </a:tc>
                <a:extLst>
                  <a:ext uri="{0D108BD9-81ED-4DB2-BD59-A6C34878D82A}">
                    <a16:rowId xmlns:a16="http://schemas.microsoft.com/office/drawing/2014/main" val="1410273947"/>
                  </a:ext>
                </a:extLst>
              </a:tr>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Subtraction</a:t>
                      </a:r>
                    </a:p>
                  </a:txBody>
                  <a:tcPr marL="60960" marR="60960" marT="60960" marB="60960"/>
                </a:tc>
                <a:extLst>
                  <a:ext uri="{0D108BD9-81ED-4DB2-BD59-A6C34878D82A}">
                    <a16:rowId xmlns:a16="http://schemas.microsoft.com/office/drawing/2014/main" val="2632145186"/>
                  </a:ext>
                </a:extLst>
              </a:tr>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Multiplication</a:t>
                      </a:r>
                    </a:p>
                  </a:txBody>
                  <a:tcPr marL="60960" marR="60960" marT="60960" marB="60960"/>
                </a:tc>
                <a:extLst>
                  <a:ext uri="{0D108BD9-81ED-4DB2-BD59-A6C34878D82A}">
                    <a16:rowId xmlns:a16="http://schemas.microsoft.com/office/drawing/2014/main" val="3697470796"/>
                  </a:ext>
                </a:extLst>
              </a:tr>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Division</a:t>
                      </a:r>
                    </a:p>
                  </a:txBody>
                  <a:tcPr marL="60960" marR="60960" marT="60960" marB="60960"/>
                </a:tc>
                <a:extLst>
                  <a:ext uri="{0D108BD9-81ED-4DB2-BD59-A6C34878D82A}">
                    <a16:rowId xmlns:a16="http://schemas.microsoft.com/office/drawing/2014/main" val="2963202512"/>
                  </a:ext>
                </a:extLst>
              </a:tr>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Power</a:t>
                      </a:r>
                    </a:p>
                  </a:txBody>
                  <a:tcPr marL="60960" marR="60960" marT="60960" marB="60960"/>
                </a:tc>
                <a:extLst>
                  <a:ext uri="{0D108BD9-81ED-4DB2-BD59-A6C34878D82A}">
                    <a16:rowId xmlns:a16="http://schemas.microsoft.com/office/drawing/2014/main" val="3222706819"/>
                  </a:ext>
                </a:extLst>
              </a:tr>
              <a:tr h="398823">
                <a:tc>
                  <a:txBody>
                    <a:bodyPr/>
                    <a:lstStyle/>
                    <a:p>
                      <a:pPr fontAlgn="t"/>
                      <a:r>
                        <a:rPr lang="en-CA" sz="1300">
                          <a:effectLst/>
                          <a:latin typeface="Times New Roman"/>
                          <a:cs typeface="Times New Roman"/>
                        </a:rPr>
                        <a:t>//</a:t>
                      </a:r>
                    </a:p>
                  </a:txBody>
                  <a:tcPr marL="60960" marR="60960" marT="60960" marB="60960"/>
                </a:tc>
                <a:tc>
                  <a:txBody>
                    <a:bodyPr/>
                    <a:lstStyle/>
                    <a:p>
                      <a:pPr fontAlgn="t"/>
                      <a:r>
                        <a:rPr lang="en-CA" sz="1300">
                          <a:effectLst/>
                          <a:latin typeface="Barlow Semi Condensed"/>
                          <a:cs typeface="Times New Roman"/>
                        </a:rPr>
                        <a:t>Integer Division</a:t>
                      </a:r>
                    </a:p>
                  </a:txBody>
                  <a:tcPr marL="60960" marR="60960" marT="60960" marB="60960"/>
                </a:tc>
                <a:extLst>
                  <a:ext uri="{0D108BD9-81ED-4DB2-BD59-A6C34878D82A}">
                    <a16:rowId xmlns:a16="http://schemas.microsoft.com/office/drawing/2014/main" val="1704158962"/>
                  </a:ext>
                </a:extLst>
              </a:tr>
              <a:tr h="398823">
                <a:tc>
                  <a:txBody>
                    <a:bodyPr/>
                    <a:lstStyle/>
                    <a:p>
                      <a:pPr fontAlgn="t"/>
                      <a:r>
                        <a:rPr lang="en-CA" sz="1300">
                          <a:effectLst/>
                          <a:latin typeface="Times New Roman"/>
                          <a:cs typeface="Times New Roman"/>
                        </a:rPr>
                        <a:t>mod</a:t>
                      </a:r>
                    </a:p>
                  </a:txBody>
                  <a:tcPr marL="60960" marR="60960" marT="60960" marB="60960"/>
                </a:tc>
                <a:tc>
                  <a:txBody>
                    <a:bodyPr/>
                    <a:lstStyle/>
                    <a:p>
                      <a:pPr fontAlgn="t"/>
                      <a:r>
                        <a:rPr lang="en-CA" sz="1300">
                          <a:effectLst/>
                          <a:latin typeface="Barlow Semi Condensed"/>
                          <a:cs typeface="Times New Roman"/>
                        </a:rPr>
                        <a:t>Modulus</a:t>
                      </a:r>
                    </a:p>
                  </a:txBody>
                  <a:tcPr marL="60960" marR="60960" marT="60960" marB="60960"/>
                </a:tc>
                <a:extLst>
                  <a:ext uri="{0D108BD9-81ED-4DB2-BD59-A6C34878D82A}">
                    <a16:rowId xmlns:a16="http://schemas.microsoft.com/office/drawing/2014/main" val="1083071760"/>
                  </a:ext>
                </a:extLst>
              </a:tr>
            </a:tbl>
          </a:graphicData>
        </a:graphic>
      </p:graphicFrame>
    </p:spTree>
    <p:extLst>
      <p:ext uri="{BB962C8B-B14F-4D97-AF65-F5344CB8AC3E}">
        <p14:creationId xmlns:p14="http://schemas.microsoft.com/office/powerpoint/2010/main" val="295133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122900" y="352011"/>
            <a:ext cx="2519832" cy="577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Loops</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1005313" y="1401765"/>
            <a:ext cx="2519833" cy="273408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lgn="just">
              <a:buClr>
                <a:srgbClr val="30394B"/>
              </a:buClr>
            </a:pPr>
            <a:r>
              <a:rPr lang="en-US" sz="1600" b="0" i="0">
                <a:solidFill>
                  <a:schemeClr val="tx1">
                    <a:lumMod val="50000"/>
                  </a:schemeClr>
                </a:solidFill>
                <a:effectLst/>
                <a:latin typeface="Barlow Semi Condensed" panose="00000506000000000000" pitchFamily="2" charset="0"/>
              </a:rPr>
              <a:t>Loop statements are</a:t>
            </a:r>
            <a:r>
              <a:rPr lang="en-US" sz="1600">
                <a:solidFill>
                  <a:schemeClr val="tx1">
                    <a:lumMod val="50000"/>
                  </a:schemeClr>
                </a:solidFill>
                <a:latin typeface="Barlow Semi Condensed" panose="00000506000000000000" pitchFamily="2" charset="0"/>
              </a:rPr>
              <a:t> </a:t>
            </a:r>
            <a:r>
              <a:rPr lang="en-US" sz="1600" b="0" i="0">
                <a:solidFill>
                  <a:schemeClr val="tx1">
                    <a:lumMod val="50000"/>
                  </a:schemeClr>
                </a:solidFill>
                <a:effectLst/>
                <a:latin typeface="Barlow Semi Condensed" panose="00000506000000000000" pitchFamily="2" charset="0"/>
              </a:rPr>
              <a:t>used to execute the code</a:t>
            </a:r>
            <a:r>
              <a:rPr lang="en-US" sz="1600">
                <a:solidFill>
                  <a:schemeClr val="tx1">
                    <a:lumMod val="50000"/>
                  </a:schemeClr>
                </a:solidFill>
                <a:latin typeface="Barlow Semi Condensed" panose="00000506000000000000" pitchFamily="2" charset="0"/>
              </a:rPr>
              <a:t> </a:t>
            </a:r>
            <a:r>
              <a:rPr lang="en-US" sz="1600" b="0" i="0">
                <a:solidFill>
                  <a:schemeClr val="tx1">
                    <a:lumMod val="50000"/>
                  </a:schemeClr>
                </a:solidFill>
                <a:effectLst/>
                <a:latin typeface="Barlow Semi Condensed" panose="00000506000000000000" pitchFamily="2" charset="0"/>
              </a:rPr>
              <a:t>block multiple times.</a:t>
            </a:r>
          </a:p>
          <a:p>
            <a:pPr marL="152400" algn="just">
              <a:buClr>
                <a:srgbClr val="30394B"/>
              </a:buClr>
            </a:pPr>
            <a:endParaRPr lang="en-US" sz="1600">
              <a:solidFill>
                <a:schemeClr val="tx1">
                  <a:lumMod val="50000"/>
                </a:schemeClr>
              </a:solidFill>
              <a:latin typeface="Barlow Semi Condensed" panose="00000506000000000000" pitchFamily="2" charset="0"/>
              <a:ea typeface="Barlow Semi Condensed"/>
              <a:cs typeface="Times New Roman" panose="02020603050405020304" pitchFamily="18" charset="0"/>
              <a:sym typeface="Barlow Semi Condensed"/>
            </a:endParaRPr>
          </a:p>
          <a:p>
            <a:pPr marL="152400" algn="just">
              <a:buClr>
                <a:srgbClr val="30394B"/>
              </a:buClr>
            </a:pPr>
            <a:r>
              <a:rPr lang="en-US" sz="1600" b="0" i="0">
                <a:solidFill>
                  <a:schemeClr val="tx1">
                    <a:lumMod val="50000"/>
                  </a:schemeClr>
                </a:solidFill>
                <a:effectLst/>
                <a:latin typeface="Barlow Semi Condensed" panose="00000506000000000000" pitchFamily="2" charset="0"/>
              </a:rPr>
              <a:t>Code block is executed multiple times using recursive predicate logic.</a:t>
            </a:r>
          </a:p>
          <a:p>
            <a:pPr marL="152400" algn="just">
              <a:buClr>
                <a:srgbClr val="30394B"/>
              </a:buClr>
            </a:pPr>
            <a:endParaRPr lang="en-US" sz="1600">
              <a:solidFill>
                <a:schemeClr val="tx1">
                  <a:lumMod val="50000"/>
                </a:schemeClr>
              </a:solidFill>
              <a:latin typeface="Barlow Semi Condensed" panose="00000506000000000000" pitchFamily="2" charset="0"/>
              <a:ea typeface="Barlow Semi Condensed"/>
              <a:cs typeface="Times New Roman" panose="02020603050405020304" pitchFamily="18" charset="0"/>
              <a:sym typeface="Barlow Semi Condensed"/>
            </a:endParaRPr>
          </a:p>
          <a:p>
            <a:pPr marL="152400" algn="just">
              <a:buClr>
                <a:srgbClr val="30394B"/>
              </a:buClr>
            </a:pPr>
            <a:r>
              <a:rPr lang="en-US" sz="1600" b="0" i="0">
                <a:solidFill>
                  <a:srgbClr val="000000"/>
                </a:solidFill>
                <a:effectLst/>
                <a:latin typeface="Barlow Semi Condensed" panose="00000506000000000000" pitchFamily="2" charset="0"/>
              </a:rPr>
              <a:t>There are no direct loops in some other languages, but we can simulate loops with few different techniques.</a:t>
            </a:r>
            <a:endParaRPr lang="en-US" sz="1600">
              <a:solidFill>
                <a:schemeClr val="tx1">
                  <a:lumMod val="50000"/>
                </a:schemeClr>
              </a:solidFill>
              <a:latin typeface="Barlow Semi Condensed" panose="00000506000000000000" pitchFamily="2" charset="0"/>
              <a:ea typeface="Barlow Semi Condensed"/>
              <a:cs typeface="Times New Roman" panose="02020603050405020304" pitchFamily="18" charset="0"/>
              <a:sym typeface="Barlow Semi Condensed"/>
            </a:endParaRPr>
          </a:p>
        </p:txBody>
      </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CBCCD8ED-1DC7-4B2B-BB1A-067C1925C2DC}"/>
                  </a:ext>
                </a:extLst>
              </p:cNvPr>
              <p:cNvGraphicFramePr>
                <a:graphicFrameLocks noChangeAspect="1"/>
              </p:cNvGraphicFramePr>
              <p:nvPr>
                <p:extLst>
                  <p:ext uri="{D42A27DB-BD31-4B8C-83A1-F6EECF244321}">
                    <p14:modId xmlns:p14="http://schemas.microsoft.com/office/powerpoint/2010/main" val="1604325777"/>
                  </p:ext>
                </p:extLst>
              </p:nvPr>
            </p:nvGraphicFramePr>
            <p:xfrm>
              <a:off x="3642732" y="1291044"/>
              <a:ext cx="4342160" cy="2442465"/>
            </p:xfrm>
            <a:graphic>
              <a:graphicData uri="http://schemas.microsoft.com/office/powerpoint/2016/slidezoom">
                <pslz:sldZm>
                  <pslz:sldZmObj sldId="349" cId="2766260208">
                    <pslz:zmPr id="{8C9C2A3E-18B2-4B73-88BD-4EBF8660825C}" returnToParent="0" transitionDur="1000">
                      <p166:blipFill xmlns:p166="http://schemas.microsoft.com/office/powerpoint/2016/6/main">
                        <a:blip r:embed="rId3"/>
                        <a:stretch>
                          <a:fillRect/>
                        </a:stretch>
                      </p166:blipFill>
                      <p166:spPr xmlns:p166="http://schemas.microsoft.com/office/powerpoint/2016/6/main">
                        <a:xfrm>
                          <a:off x="0" y="0"/>
                          <a:ext cx="4342160" cy="2442465"/>
                        </a:xfrm>
                        <a:prstGeom prst="rect">
                          <a:avLst/>
                        </a:prstGeom>
                        <a:ln w="3175">
                          <a:solidFill>
                            <a:prstClr val="ltGray"/>
                          </a:solidFill>
                        </a:ln>
                      </p166:spPr>
                    </pslz:zmPr>
                  </pslz:sldZmObj>
                </pslz:sldZm>
              </a:graphicData>
            </a:graphic>
          </p:graphicFrame>
        </mc:Choice>
        <mc:Fallback>
          <p:pic>
            <p:nvPicPr>
              <p:cNvPr id="4" name="Slide Zoom 3">
                <a:hlinkClick r:id="rId4" action="ppaction://hlinksldjump"/>
                <a:extLst>
                  <a:ext uri="{FF2B5EF4-FFF2-40B4-BE49-F238E27FC236}">
                    <a16:creationId xmlns:a16="http://schemas.microsoft.com/office/drawing/2014/main" id="{CBCCD8ED-1DC7-4B2B-BB1A-067C1925C2DC}"/>
                  </a:ext>
                </a:extLst>
              </p:cNvPr>
              <p:cNvPicPr>
                <a:picLocks noGrp="1" noRot="1" noChangeAspect="1" noMove="1" noResize="1" noEditPoints="1" noAdjustHandles="1" noChangeArrowheads="1" noChangeShapeType="1"/>
              </p:cNvPicPr>
              <p:nvPr/>
            </p:nvPicPr>
            <p:blipFill>
              <a:blip r:embed="rId3"/>
              <a:stretch>
                <a:fillRect/>
              </a:stretch>
            </p:blipFill>
            <p:spPr>
              <a:xfrm>
                <a:off x="3642732" y="1291044"/>
                <a:ext cx="4342160" cy="2442465"/>
              </a:xfrm>
              <a:prstGeom prst="rect">
                <a:avLst/>
              </a:prstGeom>
              <a:ln w="3175">
                <a:solidFill>
                  <a:prstClr val="ltGray"/>
                </a:solidFill>
              </a:ln>
            </p:spPr>
          </p:pic>
        </mc:Fallback>
      </mc:AlternateContent>
    </p:spTree>
    <p:extLst>
      <p:ext uri="{BB962C8B-B14F-4D97-AF65-F5344CB8AC3E}">
        <p14:creationId xmlns:p14="http://schemas.microsoft.com/office/powerpoint/2010/main" val="3087817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386616" y="287334"/>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a:t>
            </a:r>
            <a:endParaRPr/>
          </a:p>
        </p:txBody>
      </p:sp>
      <p:graphicFrame>
        <p:nvGraphicFramePr>
          <p:cNvPr id="2" name="Diagram 1">
            <a:extLst>
              <a:ext uri="{FF2B5EF4-FFF2-40B4-BE49-F238E27FC236}">
                <a16:creationId xmlns:a16="http://schemas.microsoft.com/office/drawing/2014/main" id="{1E70006B-D11A-94FD-2EA0-C5EC296ABEE3}"/>
              </a:ext>
            </a:extLst>
          </p:cNvPr>
          <p:cNvGraphicFramePr/>
          <p:nvPr>
            <p:extLst>
              <p:ext uri="{D42A27DB-BD31-4B8C-83A1-F6EECF244321}">
                <p14:modId xmlns:p14="http://schemas.microsoft.com/office/powerpoint/2010/main" val="4072158360"/>
              </p:ext>
            </p:extLst>
          </p:nvPr>
        </p:nvGraphicFramePr>
        <p:xfrm>
          <a:off x="1230350" y="1223228"/>
          <a:ext cx="6099717" cy="380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626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122900" y="352011"/>
            <a:ext cx="2519832" cy="5772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Making</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851500" y="1867370"/>
            <a:ext cx="7440999" cy="11225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lgn="just">
              <a:buClr>
                <a:srgbClr val="30394B"/>
              </a:buClr>
            </a:pPr>
            <a:r>
              <a:rPr lang="en-US" sz="1600" b="0" i="0">
                <a:solidFill>
                  <a:schemeClr val="tx1">
                    <a:lumMod val="50000"/>
                  </a:schemeClr>
                </a:solidFill>
                <a:effectLst/>
                <a:latin typeface="Barlow Semi Condensed"/>
                <a:cs typeface="Times New Roman"/>
              </a:rPr>
              <a:t>The decision statements are If-Then-Else statements. So when we try to match some condition, and perform some task, then we use the decision making statements. The basic usage is as follows −</a:t>
            </a:r>
            <a:r>
              <a:rPr lang="en-US" sz="1600">
                <a:solidFill>
                  <a:schemeClr val="tx1">
                    <a:lumMod val="50000"/>
                  </a:schemeClr>
                </a:solidFill>
                <a:latin typeface="Barlow Semi Condensed"/>
                <a:cs typeface="Times New Roman"/>
              </a:rPr>
              <a:t>     </a:t>
            </a:r>
            <a:endParaRPr lang="en-US" sz="1600" b="0" i="0">
              <a:solidFill>
                <a:schemeClr val="tx1">
                  <a:lumMod val="50000"/>
                </a:schemeClr>
              </a:solidFill>
              <a:effectLst/>
              <a:latin typeface="Barlow Semi Condensed"/>
              <a:cs typeface="Times New Roman" panose="02020603050405020304" pitchFamily="18" charset="0"/>
            </a:endParaRPr>
          </a:p>
          <a:p>
            <a:pPr marL="152400" algn="just">
              <a:buClr>
                <a:srgbClr val="30394B"/>
              </a:buClr>
            </a:pPr>
            <a:endParaRPr lang="en-US" sz="1600" b="0" i="0">
              <a:solidFill>
                <a:schemeClr val="tx1">
                  <a:lumMod val="50000"/>
                </a:schemeClr>
              </a:solidFill>
              <a:effectLst/>
              <a:latin typeface="Barlow Semi Condensed"/>
              <a:cs typeface="Times New Roman" panose="02020603050405020304" pitchFamily="18" charset="0"/>
            </a:endParaRPr>
          </a:p>
          <a:p>
            <a:pPr marL="152400" algn="just">
              <a:buClr>
                <a:srgbClr val="30394B"/>
              </a:buClr>
            </a:pPr>
            <a:r>
              <a:rPr lang="en-US" sz="1600">
                <a:solidFill>
                  <a:schemeClr val="tx1">
                    <a:lumMod val="50000"/>
                  </a:schemeClr>
                </a:solidFill>
                <a:latin typeface="Barlow Semi Condensed"/>
                <a:cs typeface="Times New Roman"/>
              </a:rPr>
              <a:t>	</a:t>
            </a:r>
            <a:r>
              <a:rPr kumimoji="0" lang="en-US" altLang="en-US" sz="1600" b="0" i="0" u="none" strike="noStrike" cap="none" normalizeH="0" baseline="0">
                <a:ln>
                  <a:noFill/>
                </a:ln>
                <a:solidFill>
                  <a:schemeClr val="tx1">
                    <a:lumMod val="50000"/>
                  </a:schemeClr>
                </a:solidFill>
                <a:effectLst/>
                <a:latin typeface="Barlow Semi Condensed"/>
                <a:cs typeface="Times New Roman"/>
              </a:rPr>
              <a:t>If &lt;condition&gt; is true, Then &lt;do this&gt;, Else</a:t>
            </a:r>
            <a:r>
              <a:rPr lang="en-US" altLang="en-US" sz="1600">
                <a:solidFill>
                  <a:schemeClr val="tx1">
                    <a:lumMod val="50000"/>
                  </a:schemeClr>
                </a:solidFill>
                <a:latin typeface="Barlow Semi Condensed"/>
                <a:cs typeface="Times New Roman"/>
              </a:rPr>
              <a:t> </a:t>
            </a:r>
            <a:endParaRPr lang="en-US" altLang="en-US" sz="1600" b="0" i="0" u="none" strike="noStrike" cap="none" normalizeH="0" baseline="0">
              <a:ln>
                <a:noFill/>
              </a:ln>
              <a:solidFill>
                <a:schemeClr val="tx1">
                  <a:lumMod val="50000"/>
                </a:schemeClr>
              </a:solidFill>
              <a:effectLst/>
              <a:latin typeface="Barlow Semi Condensed"/>
              <a:cs typeface="Times New Roman" panose="02020603050405020304" pitchFamily="18" charset="0"/>
            </a:endParaRPr>
          </a:p>
          <a:p>
            <a:pPr marL="152400" algn="just">
              <a:buClr>
                <a:srgbClr val="30394B"/>
              </a:buClr>
            </a:pPr>
            <a:endParaRPr lang="en-US" altLang="en-US" sz="1600" b="0" i="0" u="none" strike="noStrike" cap="none" normalizeH="0" baseline="0">
              <a:ln>
                <a:noFill/>
              </a:ln>
              <a:solidFill>
                <a:schemeClr val="tx1">
                  <a:lumMod val="50000"/>
                </a:schemeClr>
              </a:solidFill>
              <a:effectLst/>
              <a:latin typeface="Barlow Semi Condensed"/>
              <a:cs typeface="Times New Roman" panose="02020603050405020304" pitchFamily="18" charset="0"/>
            </a:endParaRPr>
          </a:p>
          <a:p>
            <a:pPr marL="152400" algn="just">
              <a:buClr>
                <a:srgbClr val="30394B"/>
              </a:buClr>
            </a:pPr>
            <a:r>
              <a:rPr lang="en-US" sz="1600">
                <a:solidFill>
                  <a:schemeClr val="tx1">
                    <a:lumMod val="50000"/>
                  </a:schemeClr>
                </a:solidFill>
                <a:latin typeface="Barlow Semi Condensed"/>
                <a:cs typeface="Times New Roman"/>
              </a:rPr>
              <a:t> </a:t>
            </a:r>
            <a:r>
              <a:rPr lang="en-US" sz="1600" b="0" i="0">
                <a:solidFill>
                  <a:schemeClr val="tx1">
                    <a:lumMod val="50000"/>
                  </a:schemeClr>
                </a:solidFill>
                <a:effectLst/>
                <a:latin typeface="Barlow Semi Condensed"/>
                <a:cs typeface="Times New Roman"/>
              </a:rPr>
              <a:t>In some different programming languages, there are If-Else statements, but in Prolog we have to define our statements in some other manner. Following is an example of decision making in Prolog.</a:t>
            </a:r>
            <a:r>
              <a:rPr lang="en-US" sz="1600">
                <a:solidFill>
                  <a:schemeClr val="tx1">
                    <a:lumMod val="50000"/>
                  </a:schemeClr>
                </a:solidFill>
                <a:latin typeface="Barlow Semi Condensed"/>
                <a:cs typeface="Times New Roman"/>
              </a:rPr>
              <a:t> </a:t>
            </a:r>
            <a:r>
              <a:rPr lang="en-US" sz="1900">
                <a:solidFill>
                  <a:schemeClr val="tx1">
                    <a:lumMod val="50000"/>
                  </a:schemeClr>
                </a:solidFill>
                <a:latin typeface="Times New Roman"/>
                <a:cs typeface="Times New Roman"/>
              </a:rPr>
              <a:t>                                                                          </a:t>
            </a:r>
            <a:endParaRPr lang="en-US" sz="1900" b="0" i="0">
              <a:solidFill>
                <a:schemeClr val="tx1">
                  <a:lumMod val="50000"/>
                </a:schemeClr>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AA124F6A-293C-4B6C-9F2B-F96A17951793}"/>
                  </a:ext>
                </a:extLst>
              </p:cNvPr>
              <p:cNvGraphicFramePr>
                <a:graphicFrameLocks noChangeAspect="1"/>
              </p:cNvGraphicFramePr>
              <p:nvPr>
                <p:extLst>
                  <p:ext uri="{D42A27DB-BD31-4B8C-83A1-F6EECF244321}">
                    <p14:modId xmlns:p14="http://schemas.microsoft.com/office/powerpoint/2010/main" val="3728630174"/>
                  </p:ext>
                </p:extLst>
              </p:nvPr>
            </p:nvGraphicFramePr>
            <p:xfrm>
              <a:off x="967740" y="3849053"/>
              <a:ext cx="2286000" cy="1285875"/>
            </p:xfrm>
            <a:graphic>
              <a:graphicData uri="http://schemas.microsoft.com/office/powerpoint/2016/slidezoom">
                <pslz:sldZm>
                  <pslz:sldZmObj sldId="350" cId="241571737">
                    <pslz:zmPr id="{46A5B5CF-4AB6-4093-9F90-04C05C937A02}"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p:pic>
            <p:nvPicPr>
              <p:cNvPr id="4" name="Slide Zoom 3">
                <a:hlinkClick r:id="rId4" action="ppaction://hlinksldjump"/>
                <a:extLst>
                  <a:ext uri="{FF2B5EF4-FFF2-40B4-BE49-F238E27FC236}">
                    <a16:creationId xmlns:a16="http://schemas.microsoft.com/office/drawing/2014/main" id="{AA124F6A-293C-4B6C-9F2B-F96A17951793}"/>
                  </a:ext>
                </a:extLst>
              </p:cNvPr>
              <p:cNvPicPr>
                <a:picLocks noGrp="1" noRot="1" noChangeAspect="1" noMove="1" noResize="1" noEditPoints="1" noAdjustHandles="1" noChangeArrowheads="1" noChangeShapeType="1"/>
              </p:cNvPicPr>
              <p:nvPr/>
            </p:nvPicPr>
            <p:blipFill>
              <a:blip r:embed="rId3"/>
              <a:stretch>
                <a:fillRect/>
              </a:stretch>
            </p:blipFill>
            <p:spPr>
              <a:xfrm>
                <a:off x="967740" y="3849053"/>
                <a:ext cx="2286000" cy="1285875"/>
              </a:xfrm>
              <a:prstGeom prst="rect">
                <a:avLst/>
              </a:prstGeom>
              <a:ln w="3175">
                <a:solidFill>
                  <a:prstClr val="ltGray"/>
                </a:solidFill>
              </a:ln>
            </p:spPr>
          </p:pic>
        </mc:Fallback>
      </mc:AlternateContent>
    </p:spTree>
    <p:extLst>
      <p:ext uri="{BB962C8B-B14F-4D97-AF65-F5344CB8AC3E}">
        <p14:creationId xmlns:p14="http://schemas.microsoft.com/office/powerpoint/2010/main" val="585171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386616" y="287334"/>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a:t>
            </a:r>
            <a:endParaRPr/>
          </a:p>
        </p:txBody>
      </p:sp>
      <p:sp>
        <p:nvSpPr>
          <p:cNvPr id="8" name="TextBox 7">
            <a:extLst>
              <a:ext uri="{FF2B5EF4-FFF2-40B4-BE49-F238E27FC236}">
                <a16:creationId xmlns:a16="http://schemas.microsoft.com/office/drawing/2014/main" id="{AF065A5E-7A97-E5EF-8E42-ECFB83A3F934}"/>
              </a:ext>
            </a:extLst>
          </p:cNvPr>
          <p:cNvSpPr txBox="1"/>
          <p:nvPr/>
        </p:nvSpPr>
        <p:spPr>
          <a:xfrm>
            <a:off x="667009" y="1427042"/>
            <a:ext cx="4131899" cy="1815882"/>
          </a:xfrm>
          <a:prstGeom prst="rect">
            <a:avLst/>
          </a:prstGeom>
          <a:noFill/>
        </p:spPr>
        <p:txBody>
          <a:bodyPr wrap="square" lIns="91440" tIns="45720" rIns="91440" bIns="45720" rtlCol="0" anchor="t">
            <a:spAutoFit/>
          </a:bodyPr>
          <a:lstStyle/>
          <a:p>
            <a:pPr eaLnBrk="0" fontAlgn="base" hangingPunct="0">
              <a:spcBef>
                <a:spcPct val="0"/>
              </a:spcBef>
              <a:spcAft>
                <a:spcPct val="0"/>
              </a:spcAft>
              <a:buClrTx/>
              <a:buFontTx/>
            </a:pPr>
            <a:r>
              <a:rPr kumimoji="0" lang="en-US" altLang="en-US" b="0" i="0" u="none" strike="noStrike" cap="none" normalizeH="0" baseline="0">
                <a:ln>
                  <a:noFill/>
                </a:ln>
                <a:solidFill>
                  <a:schemeClr val="tx1">
                    <a:lumMod val="50000"/>
                  </a:schemeClr>
                </a:solidFill>
                <a:effectLst/>
                <a:latin typeface="Times New Roman"/>
                <a:cs typeface="Times New Roman"/>
              </a:rPr>
              <a:t>% If-Then-Else statement</a:t>
            </a:r>
            <a:r>
              <a:rPr lang="en-US" altLang="en-US">
                <a:solidFill>
                  <a:schemeClr val="tx1">
                    <a:lumMod val="50000"/>
                  </a:schemeClr>
                </a:solidFill>
                <a:latin typeface="Times New Roman"/>
                <a:cs typeface="Times New Roman"/>
              </a:rPr>
              <a:t> </a:t>
            </a:r>
            <a:endParaRPr lang="en-US">
              <a:solidFill>
                <a:schemeClr val="tx1">
                  <a:lumMod val="50000"/>
                </a:schemeClr>
              </a:solidFill>
              <a:latin typeface="Times New Roman"/>
            </a:endParaRPr>
          </a:p>
          <a:p>
            <a:pPr eaLnBrk="0" fontAlgn="base" hangingPunct="0">
              <a:spcBef>
                <a:spcPct val="0"/>
              </a:spcBef>
              <a:spcAft>
                <a:spcPct val="0"/>
              </a:spcAft>
              <a:buClrTx/>
              <a:buFontTx/>
            </a:pPr>
            <a:r>
              <a:rPr kumimoji="0" lang="en-US" altLang="en-US" b="0" i="0" u="none" strike="noStrike" cap="none" normalizeH="0" baseline="0" err="1">
                <a:ln>
                  <a:noFill/>
                </a:ln>
                <a:solidFill>
                  <a:schemeClr val="tx1">
                    <a:lumMod val="50000"/>
                  </a:schemeClr>
                </a:solidFill>
                <a:effectLst/>
                <a:latin typeface="Times New Roman"/>
                <a:cs typeface="Times New Roman"/>
              </a:rPr>
              <a:t>gt</a:t>
            </a:r>
            <a:r>
              <a:rPr kumimoji="0" lang="en-US" altLang="en-US" b="0" i="0" u="none" strike="noStrike" cap="none" normalizeH="0" baseline="0">
                <a:ln>
                  <a:noFill/>
                </a:ln>
                <a:solidFill>
                  <a:schemeClr val="tx1">
                    <a:lumMod val="50000"/>
                  </a:schemeClr>
                </a:solidFill>
                <a:effectLst/>
                <a:latin typeface="Times New Roman"/>
                <a:cs typeface="Times New Roman"/>
              </a:rPr>
              <a:t>(X,Y) :- X &gt;= </a:t>
            </a:r>
            <a:r>
              <a:rPr kumimoji="0" lang="en-US" altLang="en-US" b="0" i="0" u="none" strike="noStrike" cap="none" normalizeH="0" baseline="0" err="1">
                <a:ln>
                  <a:noFill/>
                </a:ln>
                <a:solidFill>
                  <a:schemeClr val="tx1">
                    <a:lumMod val="50000"/>
                  </a:schemeClr>
                </a:solidFill>
                <a:effectLst/>
                <a:latin typeface="Times New Roman"/>
                <a:cs typeface="Times New Roman"/>
              </a:rPr>
              <a:t>Y,write</a:t>
            </a:r>
            <a:r>
              <a:rPr kumimoji="0" lang="en-US" altLang="en-US" b="0" i="0" u="none" strike="noStrike" cap="none" normalizeH="0" baseline="0">
                <a:ln>
                  <a:noFill/>
                </a:ln>
                <a:solidFill>
                  <a:schemeClr val="tx1">
                    <a:lumMod val="50000"/>
                  </a:schemeClr>
                </a:solidFill>
                <a:effectLst/>
                <a:latin typeface="Times New Roman"/>
                <a:cs typeface="Times New Roman"/>
              </a:rPr>
              <a:t>('X is greater or equal’).</a:t>
            </a:r>
            <a:r>
              <a:rPr lang="en-US" altLang="en-US">
                <a:solidFill>
                  <a:schemeClr val="tx1">
                    <a:lumMod val="50000"/>
                  </a:schemeClr>
                </a:solidFill>
                <a:latin typeface="Times New Roman"/>
                <a:cs typeface="Times New Roman"/>
              </a:rPr>
              <a:t> </a:t>
            </a:r>
            <a:endParaRPr lang="en-US" altLang="en-US" b="0" i="0" u="none" strike="noStrike" cap="none" normalizeH="0" baseline="0">
              <a:ln>
                <a:noFill/>
              </a:ln>
              <a:solidFill>
                <a:schemeClr val="tx1">
                  <a:lumMod val="50000"/>
                </a:schemeClr>
              </a:solidFill>
              <a:effectLst/>
              <a:latin typeface="Times New Roman"/>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err="1">
                <a:ln>
                  <a:noFill/>
                </a:ln>
                <a:solidFill>
                  <a:schemeClr val="tx1">
                    <a:lumMod val="50000"/>
                  </a:schemeClr>
                </a:solidFill>
                <a:effectLst/>
                <a:latin typeface="Times New Roman"/>
                <a:cs typeface="Times New Roman"/>
              </a:rPr>
              <a:t>gt</a:t>
            </a:r>
            <a:r>
              <a:rPr kumimoji="0" lang="en-US" altLang="en-US" b="0" i="0" u="none" strike="noStrike" cap="none" normalizeH="0" baseline="0">
                <a:ln>
                  <a:noFill/>
                </a:ln>
                <a:solidFill>
                  <a:schemeClr val="tx1">
                    <a:lumMod val="50000"/>
                  </a:schemeClr>
                </a:solidFill>
                <a:effectLst/>
                <a:latin typeface="Times New Roman"/>
                <a:cs typeface="Times New Roman"/>
              </a:rPr>
              <a:t>(X,Y) :- X &lt; </a:t>
            </a:r>
            <a:r>
              <a:rPr kumimoji="0" lang="en-US" altLang="en-US" b="0" i="0" u="none" strike="noStrike" cap="none" normalizeH="0" baseline="0" err="1">
                <a:ln>
                  <a:noFill/>
                </a:ln>
                <a:solidFill>
                  <a:schemeClr val="tx1">
                    <a:lumMod val="50000"/>
                  </a:schemeClr>
                </a:solidFill>
                <a:effectLst/>
                <a:latin typeface="Times New Roman"/>
                <a:cs typeface="Times New Roman"/>
              </a:rPr>
              <a:t>Y,write</a:t>
            </a:r>
            <a:r>
              <a:rPr kumimoji="0" lang="en-US" altLang="en-US" b="0" i="0" u="none" strike="noStrike" cap="none" normalizeH="0" baseline="0">
                <a:ln>
                  <a:noFill/>
                </a:ln>
                <a:solidFill>
                  <a:schemeClr val="tx1">
                    <a:lumMod val="50000"/>
                  </a:schemeClr>
                </a:solidFill>
                <a:effectLst/>
                <a:latin typeface="Times New Roman"/>
                <a:cs typeface="Times New Roman"/>
              </a:rPr>
              <a:t>('X is smaller’).</a:t>
            </a:r>
            <a:endParaRPr lang="en-US" altLang="en-US" b="0" i="0" u="none" strike="noStrike" cap="none" normalizeH="0" baseline="0">
              <a:ln>
                <a:noFill/>
              </a:ln>
              <a:solidFill>
                <a:schemeClr val="tx1">
                  <a:lumMod val="50000"/>
                </a:schemeClr>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solidFill>
                <a:schemeClr val="tx1">
                  <a:lumMod val="50000"/>
                </a:schemeClr>
              </a:solidFill>
              <a:latin typeface="Times New Roman"/>
              <a:cs typeface="Times New Roman" panose="02020603050405020304" pitchFamily="18" charset="0"/>
            </a:endParaRPr>
          </a:p>
          <a:p>
            <a:pPr eaLnBrk="0" fontAlgn="base" hangingPunct="0">
              <a:spcBef>
                <a:spcPct val="0"/>
              </a:spcBef>
              <a:spcAft>
                <a:spcPct val="0"/>
              </a:spcAft>
              <a:buClrTx/>
              <a:buFontTx/>
            </a:pPr>
            <a:r>
              <a:rPr kumimoji="0" lang="en-US" altLang="en-US" b="0" i="0" u="none" strike="noStrike" cap="none" normalizeH="0" baseline="0">
                <a:ln>
                  <a:noFill/>
                </a:ln>
                <a:solidFill>
                  <a:schemeClr val="tx1">
                    <a:lumMod val="50000"/>
                  </a:schemeClr>
                </a:solidFill>
                <a:effectLst/>
                <a:latin typeface="Times New Roman"/>
                <a:cs typeface="Times New Roman"/>
              </a:rPr>
              <a:t>% If-</a:t>
            </a:r>
            <a:r>
              <a:rPr kumimoji="0" lang="en-US" altLang="en-US" b="0" i="0" u="none" strike="noStrike" cap="none" normalizeH="0" baseline="0" err="1">
                <a:ln>
                  <a:noFill/>
                </a:ln>
                <a:solidFill>
                  <a:schemeClr val="tx1">
                    <a:lumMod val="50000"/>
                  </a:schemeClr>
                </a:solidFill>
                <a:effectLst/>
                <a:latin typeface="Times New Roman"/>
                <a:cs typeface="Times New Roman"/>
              </a:rPr>
              <a:t>Elif</a:t>
            </a:r>
            <a:r>
              <a:rPr kumimoji="0" lang="en-US" altLang="en-US" b="0" i="0" u="none" strike="noStrike" cap="none" normalizeH="0" baseline="0">
                <a:ln>
                  <a:noFill/>
                </a:ln>
                <a:solidFill>
                  <a:schemeClr val="tx1">
                    <a:lumMod val="50000"/>
                  </a:schemeClr>
                </a:solidFill>
                <a:effectLst/>
                <a:latin typeface="Times New Roman"/>
                <a:cs typeface="Times New Roman"/>
              </a:rPr>
              <a:t>-Else statement </a:t>
            </a:r>
            <a:r>
              <a:rPr kumimoji="0" lang="en-US" altLang="en-US" b="0" i="0" u="none" strike="noStrike" cap="none" normalizeH="0" baseline="0" err="1">
                <a:ln>
                  <a:noFill/>
                </a:ln>
                <a:solidFill>
                  <a:schemeClr val="tx1">
                    <a:lumMod val="50000"/>
                  </a:schemeClr>
                </a:solidFill>
                <a:effectLst/>
                <a:latin typeface="Times New Roman"/>
                <a:cs typeface="Times New Roman"/>
              </a:rPr>
              <a:t>gte</a:t>
            </a:r>
            <a:r>
              <a:rPr kumimoji="0" lang="en-US" altLang="en-US" b="0" i="0" u="none" strike="noStrike" cap="none" normalizeH="0" baseline="0">
                <a:ln>
                  <a:noFill/>
                </a:ln>
                <a:solidFill>
                  <a:schemeClr val="tx1">
                    <a:lumMod val="50000"/>
                  </a:schemeClr>
                </a:solidFill>
                <a:effectLst/>
                <a:latin typeface="Times New Roman"/>
                <a:cs typeface="Times New Roman"/>
              </a:rPr>
              <a:t>(X,Y) :- X &gt; </a:t>
            </a:r>
            <a:r>
              <a:rPr kumimoji="0" lang="en-US" altLang="en-US" b="0" i="0" u="none" strike="noStrike" cap="none" normalizeH="0" baseline="0" err="1">
                <a:ln>
                  <a:noFill/>
                </a:ln>
                <a:solidFill>
                  <a:schemeClr val="tx1">
                    <a:lumMod val="50000"/>
                  </a:schemeClr>
                </a:solidFill>
                <a:effectLst/>
                <a:latin typeface="Times New Roman"/>
                <a:cs typeface="Times New Roman"/>
              </a:rPr>
              <a:t>Y,write</a:t>
            </a:r>
            <a:r>
              <a:rPr kumimoji="0" lang="en-US" altLang="en-US" b="0" i="0" u="none" strike="noStrike" cap="none" normalizeH="0" baseline="0">
                <a:ln>
                  <a:noFill/>
                </a:ln>
                <a:solidFill>
                  <a:schemeClr val="tx1">
                    <a:lumMod val="50000"/>
                  </a:schemeClr>
                </a:solidFill>
                <a:effectLst/>
                <a:latin typeface="Times New Roman"/>
                <a:cs typeface="Times New Roman"/>
              </a:rPr>
              <a:t>('X is greater’).</a:t>
            </a:r>
            <a:r>
              <a:rPr lang="en-US" altLang="en-US">
                <a:solidFill>
                  <a:schemeClr val="tx1">
                    <a:lumMod val="50000"/>
                  </a:schemeClr>
                </a:solidFill>
                <a:latin typeface="Times New Roman"/>
                <a:cs typeface="Times New Roman"/>
              </a:rPr>
              <a:t> </a:t>
            </a:r>
            <a:endParaRPr lang="en-US" altLang="en-US" b="0" i="0" u="none" strike="noStrike" cap="none" normalizeH="0" baseline="0">
              <a:ln>
                <a:noFill/>
              </a:ln>
              <a:solidFill>
                <a:schemeClr val="tx1">
                  <a:lumMod val="50000"/>
                </a:schemeClr>
              </a:solidFill>
              <a:effectLst/>
              <a:latin typeface="Times New Roman"/>
              <a:cs typeface="Times New Roman" panose="02020603050405020304" pitchFamily="18" charset="0"/>
            </a:endParaRPr>
          </a:p>
          <a:p>
            <a:pPr eaLnBrk="0" fontAlgn="base" hangingPunct="0">
              <a:spcBef>
                <a:spcPct val="0"/>
              </a:spcBef>
              <a:spcAft>
                <a:spcPct val="0"/>
              </a:spcAft>
              <a:buClrTx/>
              <a:buFontTx/>
            </a:pPr>
            <a:r>
              <a:rPr kumimoji="0" lang="en-US" altLang="en-US" b="0" i="0" u="none" strike="noStrike" cap="none" normalizeH="0" baseline="0" err="1">
                <a:ln>
                  <a:noFill/>
                </a:ln>
                <a:solidFill>
                  <a:schemeClr val="tx1">
                    <a:lumMod val="50000"/>
                  </a:schemeClr>
                </a:solidFill>
                <a:effectLst/>
                <a:latin typeface="Times New Roman"/>
                <a:cs typeface="Times New Roman"/>
              </a:rPr>
              <a:t>gte</a:t>
            </a:r>
            <a:r>
              <a:rPr kumimoji="0" lang="en-US" altLang="en-US" b="0" i="0" u="none" strike="noStrike" cap="none" normalizeH="0" baseline="0">
                <a:ln>
                  <a:noFill/>
                </a:ln>
                <a:solidFill>
                  <a:schemeClr val="tx1">
                    <a:lumMod val="50000"/>
                  </a:schemeClr>
                </a:solidFill>
                <a:effectLst/>
                <a:latin typeface="Times New Roman"/>
                <a:cs typeface="Times New Roman"/>
              </a:rPr>
              <a:t>(X,Y) :- X =:= </a:t>
            </a:r>
            <a:r>
              <a:rPr kumimoji="0" lang="en-US" altLang="en-US" b="0" i="0" u="none" strike="noStrike" cap="none" normalizeH="0" baseline="0" err="1">
                <a:ln>
                  <a:noFill/>
                </a:ln>
                <a:solidFill>
                  <a:schemeClr val="tx1">
                    <a:lumMod val="50000"/>
                  </a:schemeClr>
                </a:solidFill>
                <a:effectLst/>
                <a:latin typeface="Times New Roman"/>
                <a:cs typeface="Times New Roman"/>
              </a:rPr>
              <a:t>Y,write</a:t>
            </a:r>
            <a:r>
              <a:rPr kumimoji="0" lang="en-US" altLang="en-US" b="0" i="0" u="none" strike="noStrike" cap="none" normalizeH="0" baseline="0">
                <a:ln>
                  <a:noFill/>
                </a:ln>
                <a:solidFill>
                  <a:schemeClr val="tx1">
                    <a:lumMod val="50000"/>
                  </a:schemeClr>
                </a:solidFill>
                <a:effectLst/>
                <a:latin typeface="Times New Roman"/>
                <a:cs typeface="Times New Roman"/>
              </a:rPr>
              <a:t>('X and Y are same’).</a:t>
            </a:r>
            <a:r>
              <a:rPr lang="en-US" altLang="en-US">
                <a:solidFill>
                  <a:schemeClr val="tx1">
                    <a:lumMod val="50000"/>
                  </a:schemeClr>
                </a:solidFill>
                <a:latin typeface="Times New Roman"/>
                <a:cs typeface="Times New Roman"/>
              </a:rPr>
              <a:t> </a:t>
            </a:r>
            <a:endParaRPr lang="en-US" altLang="en-US" b="0" i="0" u="none" strike="noStrike" cap="none" normalizeH="0" baseline="0">
              <a:ln>
                <a:noFill/>
              </a:ln>
              <a:solidFill>
                <a:schemeClr val="tx1">
                  <a:lumMod val="50000"/>
                </a:schemeClr>
              </a:solidFill>
              <a:effectLst/>
              <a:latin typeface="Times New Roman"/>
              <a:cs typeface="Times New Roman" panose="02020603050405020304" pitchFamily="18" charset="0"/>
            </a:endParaRPr>
          </a:p>
          <a:p>
            <a:pPr eaLnBrk="0" fontAlgn="base" hangingPunct="0">
              <a:spcBef>
                <a:spcPct val="0"/>
              </a:spcBef>
              <a:spcAft>
                <a:spcPct val="0"/>
              </a:spcAft>
              <a:buClrTx/>
              <a:buFontTx/>
            </a:pPr>
            <a:r>
              <a:rPr kumimoji="0" lang="en-US" altLang="en-US" b="0" i="0" u="none" strike="noStrike" cap="none" normalizeH="0" baseline="0" err="1">
                <a:ln>
                  <a:noFill/>
                </a:ln>
                <a:solidFill>
                  <a:schemeClr val="tx1">
                    <a:lumMod val="50000"/>
                  </a:schemeClr>
                </a:solidFill>
                <a:effectLst/>
                <a:latin typeface="Times New Roman"/>
                <a:cs typeface="Times New Roman"/>
              </a:rPr>
              <a:t>gte</a:t>
            </a:r>
            <a:r>
              <a:rPr kumimoji="0" lang="en-US" altLang="en-US" b="0" i="0" u="none" strike="noStrike" cap="none" normalizeH="0" baseline="0">
                <a:ln>
                  <a:noFill/>
                </a:ln>
                <a:solidFill>
                  <a:schemeClr val="tx1">
                    <a:lumMod val="50000"/>
                  </a:schemeClr>
                </a:solidFill>
                <a:effectLst/>
                <a:latin typeface="Times New Roman"/>
                <a:cs typeface="Times New Roman"/>
              </a:rPr>
              <a:t>(X,Y) :- X &lt; </a:t>
            </a:r>
            <a:r>
              <a:rPr kumimoji="0" lang="en-US" altLang="en-US" b="0" i="0" u="none" strike="noStrike" cap="none" normalizeH="0" baseline="0" err="1">
                <a:ln>
                  <a:noFill/>
                </a:ln>
                <a:solidFill>
                  <a:schemeClr val="tx1">
                    <a:lumMod val="50000"/>
                  </a:schemeClr>
                </a:solidFill>
                <a:effectLst/>
                <a:latin typeface="Times New Roman"/>
                <a:cs typeface="Times New Roman"/>
              </a:rPr>
              <a:t>Y,write</a:t>
            </a:r>
            <a:r>
              <a:rPr kumimoji="0" lang="en-US" altLang="en-US" b="0" i="0" u="none" strike="noStrike" cap="none" normalizeH="0" baseline="0">
                <a:ln>
                  <a:noFill/>
                </a:ln>
                <a:solidFill>
                  <a:schemeClr val="tx1">
                    <a:lumMod val="50000"/>
                  </a:schemeClr>
                </a:solidFill>
                <a:effectLst/>
                <a:latin typeface="Times New Roman"/>
                <a:cs typeface="Times New Roman"/>
              </a:rPr>
              <a:t>('X is smaller').</a:t>
            </a:r>
            <a:r>
              <a:rPr lang="en-US" altLang="en-US">
                <a:solidFill>
                  <a:schemeClr val="tx1">
                    <a:lumMod val="50000"/>
                  </a:schemeClr>
                </a:solidFill>
                <a:latin typeface="Times New Roman"/>
                <a:cs typeface="Times New Roman"/>
              </a:rPr>
              <a:t> </a:t>
            </a:r>
            <a:endParaRPr lang="en-US" altLang="en-US" b="0" i="0" u="none" strike="noStrike" cap="none" normalizeH="0" baseline="0">
              <a:ln>
                <a:noFill/>
              </a:ln>
              <a:solidFill>
                <a:schemeClr val="tx1">
                  <a:lumMod val="50000"/>
                </a:schemeClr>
              </a:solidFill>
              <a:effectLst/>
              <a:latin typeface="Times New Roman"/>
              <a:cs typeface="Times New Roman" panose="02020603050405020304" pitchFamily="18" charset="0"/>
            </a:endParaRPr>
          </a:p>
        </p:txBody>
      </p:sp>
      <p:sp>
        <p:nvSpPr>
          <p:cNvPr id="10" name="TextBox 9">
            <a:extLst>
              <a:ext uri="{FF2B5EF4-FFF2-40B4-BE49-F238E27FC236}">
                <a16:creationId xmlns:a16="http://schemas.microsoft.com/office/drawing/2014/main" id="{B2EE90FE-197E-F1E5-072E-F267D7F64348}"/>
              </a:ext>
            </a:extLst>
          </p:cNvPr>
          <p:cNvSpPr txBox="1"/>
          <p:nvPr/>
        </p:nvSpPr>
        <p:spPr>
          <a:xfrm>
            <a:off x="6073872" y="1130764"/>
            <a:ext cx="2068484" cy="4124206"/>
          </a:xfrm>
          <a:prstGeom prst="rect">
            <a:avLst/>
          </a:prstGeom>
          <a:noFill/>
        </p:spPr>
        <p:txBody>
          <a:bodyPr wrap="square" rtlCol="0">
            <a:spAutoFit/>
          </a:bodyPr>
          <a:lstStyle/>
          <a:p>
            <a:pPr eaLnBrk="0" fontAlgn="base" hangingPunct="0">
              <a:spcBef>
                <a:spcPct val="0"/>
              </a:spcBef>
              <a:spcAft>
                <a:spcPct val="0"/>
              </a:spcAft>
              <a:buClrTx/>
            </a:pPr>
            <a:r>
              <a:rPr lang="en-US" altLang="en-US" sz="1200">
                <a:solidFill>
                  <a:schemeClr val="tx1">
                    <a:lumMod val="50000"/>
                  </a:schemeClr>
                </a:solidFill>
                <a:latin typeface="Times New Roman" panose="02020603050405020304" pitchFamily="18" charset="0"/>
                <a:cs typeface="Times New Roman" panose="02020603050405020304" pitchFamily="18" charset="0"/>
              </a:rPr>
              <a:t>| ?- [test]. </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yes</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 ?- </a:t>
            </a:r>
            <a:r>
              <a:rPr lang="en-CA" sz="1200" err="1">
                <a:solidFill>
                  <a:schemeClr val="tx1">
                    <a:lumMod val="50000"/>
                  </a:schemeClr>
                </a:solidFill>
                <a:latin typeface="Times New Roman" panose="02020603050405020304" pitchFamily="18" charset="0"/>
                <a:cs typeface="Times New Roman" panose="02020603050405020304" pitchFamily="18" charset="0"/>
              </a:rPr>
              <a:t>gt</a:t>
            </a:r>
            <a:r>
              <a:rPr lang="en-CA" sz="1200">
                <a:solidFill>
                  <a:schemeClr val="tx1">
                    <a:lumMod val="50000"/>
                  </a:schemeClr>
                </a:solidFill>
                <a:latin typeface="Times New Roman" panose="02020603050405020304" pitchFamily="18" charset="0"/>
                <a:cs typeface="Times New Roman" panose="02020603050405020304" pitchFamily="18" charset="0"/>
              </a:rPr>
              <a:t>(10,100).</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X is smaller</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 yes</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 ?- </a:t>
            </a:r>
            <a:r>
              <a:rPr lang="en-CA" sz="1200" err="1">
                <a:solidFill>
                  <a:schemeClr val="tx1">
                    <a:lumMod val="50000"/>
                  </a:schemeClr>
                </a:solidFill>
                <a:latin typeface="Times New Roman" panose="02020603050405020304" pitchFamily="18" charset="0"/>
                <a:cs typeface="Times New Roman" panose="02020603050405020304" pitchFamily="18" charset="0"/>
              </a:rPr>
              <a:t>gt</a:t>
            </a:r>
            <a:r>
              <a:rPr lang="en-CA" sz="1200">
                <a:solidFill>
                  <a:schemeClr val="tx1">
                    <a:lumMod val="50000"/>
                  </a:schemeClr>
                </a:solidFill>
                <a:latin typeface="Times New Roman" panose="02020603050405020304" pitchFamily="18" charset="0"/>
                <a:cs typeface="Times New Roman" panose="02020603050405020304" pitchFamily="18" charset="0"/>
              </a:rPr>
              <a:t>(150,100).</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X is greater or equal</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true ?</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yes</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 ?- </a:t>
            </a:r>
            <a:r>
              <a:rPr lang="en-CA" sz="1200" err="1">
                <a:solidFill>
                  <a:schemeClr val="tx1">
                    <a:lumMod val="50000"/>
                  </a:schemeClr>
                </a:solidFill>
                <a:latin typeface="Times New Roman" panose="02020603050405020304" pitchFamily="18" charset="0"/>
                <a:cs typeface="Times New Roman" panose="02020603050405020304" pitchFamily="18" charset="0"/>
              </a:rPr>
              <a:t>gte</a:t>
            </a:r>
            <a:r>
              <a:rPr lang="en-CA" sz="1200">
                <a:solidFill>
                  <a:schemeClr val="tx1">
                    <a:lumMod val="50000"/>
                  </a:schemeClr>
                </a:solidFill>
                <a:latin typeface="Times New Roman" panose="02020603050405020304" pitchFamily="18" charset="0"/>
                <a:cs typeface="Times New Roman" panose="02020603050405020304" pitchFamily="18" charset="0"/>
              </a:rPr>
              <a:t>(10,20).</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X is smaller</a:t>
            </a:r>
          </a:p>
          <a:p>
            <a:pPr eaLnBrk="0" fontAlgn="base" hangingPunct="0">
              <a:spcBef>
                <a:spcPct val="0"/>
              </a:spcBef>
              <a:spcAft>
                <a:spcPct val="0"/>
              </a:spcAft>
              <a:buClrTx/>
            </a:pPr>
            <a:r>
              <a:rPr lang="en-CA" sz="1200">
                <a:solidFill>
                  <a:schemeClr val="tx1">
                    <a:lumMod val="50000"/>
                  </a:schemeClr>
                </a:solidFill>
                <a:latin typeface="Times New Roman" panose="02020603050405020304" pitchFamily="18" charset="0"/>
                <a:cs typeface="Times New Roman" panose="02020603050405020304" pitchFamily="18" charset="0"/>
              </a:rPr>
              <a:t> (15 </a:t>
            </a:r>
            <a:r>
              <a:rPr lang="en-CA" sz="1200" err="1">
                <a:solidFill>
                  <a:schemeClr val="tx1">
                    <a:lumMod val="50000"/>
                  </a:schemeClr>
                </a:solidFill>
                <a:latin typeface="Times New Roman" panose="02020603050405020304" pitchFamily="18" charset="0"/>
                <a:cs typeface="Times New Roman" panose="02020603050405020304" pitchFamily="18" charset="0"/>
              </a:rPr>
              <a:t>ms</a:t>
            </a:r>
            <a:r>
              <a:rPr lang="en-CA" sz="1200">
                <a:solidFill>
                  <a:schemeClr val="tx1">
                    <a:lumMod val="50000"/>
                  </a:schemeClr>
                </a:solidFill>
                <a:latin typeface="Times New Roman" panose="02020603050405020304" pitchFamily="18" charset="0"/>
                <a:cs typeface="Times New Roman" panose="02020603050405020304" pitchFamily="18" charset="0"/>
              </a:rPr>
              <a:t>) yes</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 </a:t>
            </a:r>
            <a:r>
              <a:rPr lang="en-CA" sz="1200" err="1">
                <a:solidFill>
                  <a:schemeClr val="tx1">
                    <a:lumMod val="50000"/>
                  </a:schemeClr>
                </a:solidFill>
                <a:latin typeface="Times New Roman" panose="02020603050405020304" pitchFamily="18" charset="0"/>
                <a:cs typeface="Times New Roman" panose="02020603050405020304" pitchFamily="18" charset="0"/>
              </a:rPr>
              <a:t>gte</a:t>
            </a:r>
            <a:r>
              <a:rPr lang="en-CA" sz="1200">
                <a:solidFill>
                  <a:schemeClr val="tx1">
                    <a:lumMod val="50000"/>
                  </a:schemeClr>
                </a:solidFill>
                <a:latin typeface="Times New Roman" panose="02020603050405020304" pitchFamily="18" charset="0"/>
                <a:cs typeface="Times New Roman" panose="02020603050405020304" pitchFamily="18" charset="0"/>
              </a:rPr>
              <a:t>(100,20).</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X is greater</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true ?</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yes</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 </a:t>
            </a:r>
            <a:r>
              <a:rPr lang="en-CA" sz="1200" err="1">
                <a:solidFill>
                  <a:schemeClr val="tx1">
                    <a:lumMod val="50000"/>
                  </a:schemeClr>
                </a:solidFill>
                <a:latin typeface="Times New Roman" panose="02020603050405020304" pitchFamily="18" charset="0"/>
                <a:cs typeface="Times New Roman" panose="02020603050405020304" pitchFamily="18" charset="0"/>
              </a:rPr>
              <a:t>gte</a:t>
            </a:r>
            <a:r>
              <a:rPr lang="en-CA" sz="1200">
                <a:solidFill>
                  <a:schemeClr val="tx1">
                    <a:lumMod val="50000"/>
                  </a:schemeClr>
                </a:solidFill>
                <a:latin typeface="Times New Roman" panose="02020603050405020304" pitchFamily="18" charset="0"/>
                <a:cs typeface="Times New Roman" panose="02020603050405020304" pitchFamily="18" charset="0"/>
              </a:rPr>
              <a:t>(100,100).</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X and Y are same</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true ?</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yes</a:t>
            </a:r>
          </a:p>
          <a:p>
            <a:pPr eaLnBrk="0" fontAlgn="base" hangingPunct="0">
              <a:spcBef>
                <a:spcPct val="0"/>
              </a:spcBef>
              <a:spcAft>
                <a:spcPct val="0"/>
              </a:spcAft>
              <a:buClrTx/>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200">
                <a:solidFill>
                  <a:schemeClr val="tx1">
                    <a:lumMod val="50000"/>
                  </a:schemeClr>
                </a:solidFill>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DAF05D-DE0F-8E5A-1AA3-3E94A0495378}"/>
              </a:ext>
            </a:extLst>
          </p:cNvPr>
          <p:cNvSpPr txBox="1"/>
          <p:nvPr/>
        </p:nvSpPr>
        <p:spPr>
          <a:xfrm>
            <a:off x="356653" y="1010088"/>
            <a:ext cx="1076093" cy="400110"/>
          </a:xfrm>
          <a:prstGeom prst="rect">
            <a:avLst/>
          </a:prstGeom>
          <a:solidFill>
            <a:schemeClr val="accent1">
              <a:lumMod val="40000"/>
              <a:lumOff val="60000"/>
            </a:schemeClr>
          </a:solidFill>
        </p:spPr>
        <p:txBody>
          <a:bodyPr wrap="square" rtlCol="0">
            <a:spAutoFit/>
          </a:bodyPr>
          <a:lstStyle/>
          <a:p>
            <a:r>
              <a:rPr lang="en-CA" sz="2000">
                <a:latin typeface="Times New Roman" panose="02020603050405020304" pitchFamily="18" charset="0"/>
                <a:cs typeface="Times New Roman" panose="02020603050405020304" pitchFamily="18" charset="0"/>
              </a:rPr>
              <a:t>Program</a:t>
            </a:r>
          </a:p>
        </p:txBody>
      </p:sp>
      <p:sp>
        <p:nvSpPr>
          <p:cNvPr id="14" name="TextBox 13">
            <a:extLst>
              <a:ext uri="{FF2B5EF4-FFF2-40B4-BE49-F238E27FC236}">
                <a16:creationId xmlns:a16="http://schemas.microsoft.com/office/drawing/2014/main" id="{C03118DB-EFCF-13DC-CB4F-583D95335859}"/>
              </a:ext>
            </a:extLst>
          </p:cNvPr>
          <p:cNvSpPr txBox="1"/>
          <p:nvPr/>
        </p:nvSpPr>
        <p:spPr>
          <a:xfrm>
            <a:off x="5094512" y="959390"/>
            <a:ext cx="893213" cy="400110"/>
          </a:xfrm>
          <a:prstGeom prst="rect">
            <a:avLst/>
          </a:prstGeom>
          <a:solidFill>
            <a:schemeClr val="accent1">
              <a:lumMod val="40000"/>
              <a:lumOff val="60000"/>
            </a:schemeClr>
          </a:solidFill>
        </p:spPr>
        <p:txBody>
          <a:bodyPr wrap="square" rtlCol="0">
            <a:spAutoFit/>
          </a:bodyPr>
          <a:lstStyle/>
          <a:p>
            <a:r>
              <a:rPr lang="en-CA" sz="200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4157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464030" y="1414264"/>
            <a:ext cx="4371456" cy="1902000"/>
          </a:xfrm>
          <a:prstGeom prst="rect">
            <a:avLst/>
          </a:prstGeom>
        </p:spPr>
        <p:txBody>
          <a:bodyPr spcFirstLastPara="1" wrap="square" lIns="91425" tIns="91425" rIns="91425" bIns="91425" anchor="ctr" anchorCtr="0">
            <a:noAutofit/>
          </a:bodyPr>
          <a:lstStyle/>
          <a:p>
            <a:r>
              <a:rPr lang="en" sz="6600"/>
              <a:t>Detailed Description</a:t>
            </a:r>
            <a:endParaRPr lang="en-US" sz="6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r>
              <a:rPr lang="en"/>
              <a:t>Conjunctions &amp; Disjunctions</a:t>
            </a:r>
            <a:endParaRPr lang="en-US"/>
          </a:p>
        </p:txBody>
      </p:sp>
      <p:grpSp>
        <p:nvGrpSpPr>
          <p:cNvPr id="2739" name="Google Shape;2739;p51"/>
          <p:cNvGrpSpPr/>
          <p:nvPr/>
        </p:nvGrpSpPr>
        <p:grpSpPr>
          <a:xfrm>
            <a:off x="6008751" y="956307"/>
            <a:ext cx="1545167" cy="1109427"/>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2" name="Google Shape;2932;p51"/>
          <p:cNvSpPr txBox="1">
            <a:spLocks noGrp="1"/>
          </p:cNvSpPr>
          <p:nvPr>
            <p:ph type="subTitle" idx="1"/>
          </p:nvPr>
        </p:nvSpPr>
        <p:spPr>
          <a:xfrm>
            <a:off x="2802859" y="1512997"/>
            <a:ext cx="1636800" cy="356700"/>
          </a:xfrm>
          <a:prstGeom prst="rect">
            <a:avLst/>
          </a:prstGeom>
        </p:spPr>
        <p:txBody>
          <a:bodyPr spcFirstLastPara="1" wrap="square" lIns="91425" tIns="91425" rIns="91425" bIns="91425" anchor="ctr" anchorCtr="0">
            <a:noAutofit/>
          </a:bodyPr>
          <a:lstStyle/>
          <a:p>
            <a:r>
              <a:rPr lang="en"/>
              <a:t>Disjunction</a:t>
            </a:r>
            <a:endParaRPr lang="en-US"/>
          </a:p>
          <a:p>
            <a:pPr marL="0" lvl="0" indent="0" algn="ctr">
              <a:spcBef>
                <a:spcPts val="0"/>
              </a:spcBef>
              <a:spcAft>
                <a:spcPts val="0"/>
              </a:spcAft>
              <a:buNone/>
            </a:pPr>
            <a:endParaRPr lang="en">
              <a:solidFill>
                <a:srgbClr val="77C6FC"/>
              </a:solidFill>
            </a:endParaRPr>
          </a:p>
        </p:txBody>
      </p:sp>
      <p:sp>
        <p:nvSpPr>
          <p:cNvPr id="2933" name="Google Shape;2933;p51"/>
          <p:cNvSpPr txBox="1">
            <a:spLocks noGrp="1"/>
          </p:cNvSpPr>
          <p:nvPr>
            <p:ph type="subTitle" idx="3"/>
          </p:nvPr>
        </p:nvSpPr>
        <p:spPr>
          <a:xfrm>
            <a:off x="494779" y="1561785"/>
            <a:ext cx="1636800" cy="356700"/>
          </a:xfrm>
          <a:prstGeom prst="rect">
            <a:avLst/>
          </a:prstGeom>
        </p:spPr>
        <p:txBody>
          <a:bodyPr spcFirstLastPara="1" wrap="square" lIns="91425" tIns="91425" rIns="91425" bIns="91425" anchor="ctr" anchorCtr="0">
            <a:noAutofit/>
          </a:bodyPr>
          <a:lstStyle/>
          <a:p>
            <a:r>
              <a:rPr lang="en"/>
              <a:t>Conjunction</a:t>
            </a:r>
            <a:endParaRPr lang="en-US"/>
          </a:p>
          <a:p>
            <a:pPr algn="just"/>
            <a:endParaRPr lang="en">
              <a:solidFill>
                <a:srgbClr val="77C6FC"/>
              </a:solidFill>
            </a:endParaRPr>
          </a:p>
        </p:txBody>
      </p:sp>
      <p:sp>
        <p:nvSpPr>
          <p:cNvPr id="2934" name="Google Shape;2934;p51"/>
          <p:cNvSpPr txBox="1">
            <a:spLocks noGrp="1"/>
          </p:cNvSpPr>
          <p:nvPr>
            <p:ph type="subTitle" idx="4"/>
          </p:nvPr>
        </p:nvSpPr>
        <p:spPr>
          <a:xfrm>
            <a:off x="2649529" y="1867885"/>
            <a:ext cx="2605562" cy="2452909"/>
          </a:xfrm>
          <a:prstGeom prst="rect">
            <a:avLst/>
          </a:prstGeom>
        </p:spPr>
        <p:txBody>
          <a:bodyPr spcFirstLastPara="1" wrap="square" lIns="91425" tIns="91425" rIns="91425" bIns="91425" anchor="t" anchorCtr="0">
            <a:noAutofit/>
          </a:bodyPr>
          <a:lstStyle/>
          <a:p>
            <a:pPr marL="285750" indent="-285750" algn="l">
              <a:buFont typeface="Wingdings"/>
              <a:buChar char="Ø"/>
            </a:pPr>
            <a:r>
              <a:rPr lang="en">
                <a:latin typeface="Barlow Semi Condensed"/>
                <a:ea typeface="Barlow Semi Condensed"/>
                <a:sym typeface="Barlow Semi Condensed"/>
              </a:rPr>
              <a:t>Disjunction (OR logic) can be implemented using the </a:t>
            </a:r>
            <a:r>
              <a:rPr lang="en">
                <a:latin typeface="Barlow Semi Condensed"/>
              </a:rPr>
              <a:t>semi-colon (;) operator. </a:t>
            </a:r>
            <a:endParaRPr lang="en-US">
              <a:latin typeface="Barlow Semi Condensed"/>
            </a:endParaRPr>
          </a:p>
          <a:p>
            <a:pPr algn="l"/>
            <a:endParaRPr lang="en">
              <a:latin typeface="Barlow Semi Condensed"/>
            </a:endParaRPr>
          </a:p>
          <a:p>
            <a:pPr marL="285750" indent="-285750" algn="l">
              <a:buFont typeface="Wingdings"/>
              <a:buChar char="Ø"/>
            </a:pPr>
            <a:r>
              <a:rPr lang="en">
                <a:latin typeface="Barlow Semi Condensed"/>
              </a:rPr>
              <a:t>Two predicates separated by semi-colon are joined with OR </a:t>
            </a:r>
            <a:r>
              <a:rPr lang="en">
                <a:latin typeface="Barlow Semi Condensed"/>
                <a:ea typeface="Barlow Semi Condensed"/>
                <a:sym typeface="Barlow Semi Condensed"/>
              </a:rPr>
              <a:t>statement.</a:t>
            </a:r>
            <a:endParaRPr lang="en-US">
              <a:latin typeface="Barlow Semi Condensed"/>
            </a:endParaRPr>
          </a:p>
        </p:txBody>
      </p:sp>
      <p:sp>
        <p:nvSpPr>
          <p:cNvPr id="2936" name="Google Shape;2936;p51"/>
          <p:cNvSpPr txBox="1">
            <a:spLocks noGrp="1"/>
          </p:cNvSpPr>
          <p:nvPr>
            <p:ph type="subTitle" idx="6"/>
          </p:nvPr>
        </p:nvSpPr>
        <p:spPr>
          <a:xfrm>
            <a:off x="41761" y="1867886"/>
            <a:ext cx="2605561" cy="2675933"/>
          </a:xfrm>
          <a:prstGeom prst="rect">
            <a:avLst/>
          </a:prstGeom>
        </p:spPr>
        <p:txBody>
          <a:bodyPr spcFirstLastPara="1" wrap="square" lIns="91425" tIns="91425" rIns="91425" bIns="91425" anchor="t" anchorCtr="0">
            <a:noAutofit/>
          </a:bodyPr>
          <a:lstStyle/>
          <a:p>
            <a:pPr marL="342900" indent="-342900" algn="l">
              <a:buFont typeface="Wingdings"/>
              <a:buChar char="Ø"/>
            </a:pPr>
            <a:r>
              <a:rPr lang="en"/>
              <a:t>Conjunction (AND logic) can be implemented using </a:t>
            </a:r>
            <a:r>
              <a:rPr lang="en">
                <a:ea typeface="Barlow Semi Condensed"/>
                <a:cs typeface="Barlow Semi Condensed"/>
                <a:sym typeface="Barlow Semi Condensed"/>
              </a:rPr>
              <a:t>the</a:t>
            </a:r>
            <a:r>
              <a:rPr lang="en"/>
              <a:t> comma (,) operator.</a:t>
            </a:r>
          </a:p>
          <a:p>
            <a:pPr algn="l"/>
            <a:endParaRPr lang="en"/>
          </a:p>
          <a:p>
            <a:pPr marL="342900" indent="-342900" algn="l">
              <a:buFont typeface="Wingdings"/>
              <a:buChar char="Ø"/>
            </a:pPr>
            <a:r>
              <a:rPr lang="en"/>
              <a:t>Two predicates separated by comma are joined with AND statement.</a:t>
            </a:r>
          </a:p>
        </p:txBody>
      </p:sp>
      <p:sp>
        <p:nvSpPr>
          <p:cNvPr id="2" name="TextBox 1">
            <a:extLst>
              <a:ext uri="{FF2B5EF4-FFF2-40B4-BE49-F238E27FC236}">
                <a16:creationId xmlns:a16="http://schemas.microsoft.com/office/drawing/2014/main" id="{4C9C2440-C99A-4E09-0563-BE67D80C23A6}"/>
              </a:ext>
            </a:extLst>
          </p:cNvPr>
          <p:cNvSpPr txBox="1"/>
          <p:nvPr/>
        </p:nvSpPr>
        <p:spPr>
          <a:xfrm>
            <a:off x="5277314" y="2245576"/>
            <a:ext cx="192776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7030A0"/>
                </a:solidFill>
              </a:rPr>
              <a:t>Program</a:t>
            </a:r>
          </a:p>
          <a:p>
            <a:r>
              <a:rPr lang="en-US" sz="1000">
                <a:solidFill>
                  <a:srgbClr val="7030A0"/>
                </a:solidFill>
                <a:latin typeface="Consolas"/>
              </a:rPr>
              <a:t>parent(jhon,bob).
parent(</a:t>
            </a:r>
            <a:r>
              <a:rPr lang="en-US" sz="1000" err="1">
                <a:solidFill>
                  <a:srgbClr val="7030A0"/>
                </a:solidFill>
                <a:latin typeface="Consolas"/>
              </a:rPr>
              <a:t>lili,bob</a:t>
            </a:r>
            <a:r>
              <a:rPr lang="en-US" sz="1000">
                <a:solidFill>
                  <a:srgbClr val="7030A0"/>
                </a:solidFill>
                <a:latin typeface="Consolas"/>
              </a:rPr>
              <a:t>).
male(</a:t>
            </a:r>
            <a:r>
              <a:rPr lang="en-US" sz="1000" err="1">
                <a:solidFill>
                  <a:srgbClr val="7030A0"/>
                </a:solidFill>
                <a:latin typeface="Consolas"/>
              </a:rPr>
              <a:t>jhon</a:t>
            </a:r>
            <a:r>
              <a:rPr lang="en-US" sz="1000">
                <a:solidFill>
                  <a:srgbClr val="7030A0"/>
                </a:solidFill>
                <a:latin typeface="Consolas"/>
              </a:rPr>
              <a:t>).
female(</a:t>
            </a:r>
            <a:r>
              <a:rPr lang="en-US" sz="1000" err="1">
                <a:solidFill>
                  <a:srgbClr val="7030A0"/>
                </a:solidFill>
                <a:latin typeface="Consolas"/>
              </a:rPr>
              <a:t>lili</a:t>
            </a:r>
            <a:r>
              <a:rPr lang="en-US" sz="1000">
                <a:solidFill>
                  <a:srgbClr val="7030A0"/>
                </a:solidFill>
                <a:latin typeface="Consolas"/>
              </a:rPr>
              <a:t>).
% Conjunction Logic
father(X,Y) :- parent(X,Y),male(X).
mother(X,Y) :- parent(X,Y),female(X).
% Disjunction Logic
</a:t>
            </a:r>
            <a:r>
              <a:rPr lang="en-US" sz="1000" err="1">
                <a:solidFill>
                  <a:srgbClr val="7030A0"/>
                </a:solidFill>
                <a:latin typeface="Consolas"/>
              </a:rPr>
              <a:t>child_of</a:t>
            </a:r>
            <a:r>
              <a:rPr lang="en-US" sz="1000">
                <a:solidFill>
                  <a:srgbClr val="7030A0"/>
                </a:solidFill>
                <a:latin typeface="Consolas"/>
              </a:rPr>
              <a:t>(X,Y) :- father(X,Y);mother(X,Y).</a:t>
            </a:r>
            <a:endParaRPr lang="en-US" sz="1000">
              <a:solidFill>
                <a:srgbClr val="7030A0"/>
              </a:solidFill>
            </a:endParaRPr>
          </a:p>
        </p:txBody>
      </p:sp>
      <p:sp>
        <p:nvSpPr>
          <p:cNvPr id="3" name="TextBox 2">
            <a:extLst>
              <a:ext uri="{FF2B5EF4-FFF2-40B4-BE49-F238E27FC236}">
                <a16:creationId xmlns:a16="http://schemas.microsoft.com/office/drawing/2014/main" id="{F1EBA2F0-A15C-F2D4-E8CC-58A814640AB1}"/>
              </a:ext>
            </a:extLst>
          </p:cNvPr>
          <p:cNvSpPr txBox="1"/>
          <p:nvPr/>
        </p:nvSpPr>
        <p:spPr>
          <a:xfrm>
            <a:off x="7186961" y="2245576"/>
            <a:ext cx="274319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00B050"/>
                </a:solidFill>
                <a:latin typeface="Consolas"/>
              </a:rPr>
              <a:t>Output:</a:t>
            </a:r>
          </a:p>
          <a:p>
            <a:r>
              <a:rPr lang="en-US" sz="1000">
                <a:solidFill>
                  <a:srgbClr val="00B050"/>
                </a:solidFill>
                <a:latin typeface="Consolas"/>
              </a:rPr>
              <a:t>| ?- [</a:t>
            </a:r>
            <a:r>
              <a:rPr lang="en-US" sz="1000" err="1">
                <a:solidFill>
                  <a:srgbClr val="00B050"/>
                </a:solidFill>
                <a:latin typeface="Consolas"/>
              </a:rPr>
              <a:t>conj_disj</a:t>
            </a:r>
            <a:r>
              <a:rPr lang="en-US" sz="1000">
                <a:solidFill>
                  <a:srgbClr val="00B050"/>
                </a:solidFill>
                <a:latin typeface="Consolas"/>
              </a:rPr>
              <a:t>].
yes
| ?- father(</a:t>
            </a:r>
            <a:r>
              <a:rPr lang="en-US" sz="1000" err="1">
                <a:solidFill>
                  <a:srgbClr val="00B050"/>
                </a:solidFill>
                <a:latin typeface="Consolas"/>
              </a:rPr>
              <a:t>jhon,bob</a:t>
            </a:r>
            <a:r>
              <a:rPr lang="en-US" sz="1000">
                <a:solidFill>
                  <a:srgbClr val="00B050"/>
                </a:solidFill>
                <a:latin typeface="Consolas"/>
              </a:rPr>
              <a:t>).
yes
| ?- </a:t>
            </a:r>
            <a:r>
              <a:rPr lang="en-US" sz="1000" err="1">
                <a:solidFill>
                  <a:srgbClr val="00B050"/>
                </a:solidFill>
                <a:latin typeface="Consolas"/>
              </a:rPr>
              <a:t>child_of</a:t>
            </a:r>
            <a:r>
              <a:rPr lang="en-US" sz="1000">
                <a:solidFill>
                  <a:srgbClr val="00B050"/>
                </a:solidFill>
                <a:latin typeface="Consolas"/>
              </a:rPr>
              <a:t>(</a:t>
            </a:r>
            <a:r>
              <a:rPr lang="en-US" sz="1000" err="1">
                <a:solidFill>
                  <a:srgbClr val="00B050"/>
                </a:solidFill>
                <a:latin typeface="Consolas"/>
              </a:rPr>
              <a:t>jhon,bob</a:t>
            </a:r>
            <a:r>
              <a:rPr lang="en-US" sz="1000">
                <a:solidFill>
                  <a:srgbClr val="00B050"/>
                </a:solidFill>
                <a:latin typeface="Consolas"/>
              </a:rPr>
              <a:t>).
true ?
yes
| ?- </a:t>
            </a:r>
            <a:r>
              <a:rPr lang="en-US" sz="1000" err="1">
                <a:solidFill>
                  <a:srgbClr val="00B050"/>
                </a:solidFill>
                <a:latin typeface="Consolas"/>
              </a:rPr>
              <a:t>child_of</a:t>
            </a:r>
            <a:r>
              <a:rPr lang="en-US" sz="1000">
                <a:solidFill>
                  <a:srgbClr val="00B050"/>
                </a:solidFill>
                <a:latin typeface="Consolas"/>
              </a:rPr>
              <a:t>(</a:t>
            </a:r>
            <a:r>
              <a:rPr lang="en-US" sz="1000" err="1">
                <a:solidFill>
                  <a:srgbClr val="00B050"/>
                </a:solidFill>
                <a:latin typeface="Consolas"/>
              </a:rPr>
              <a:t>lili,bob</a:t>
            </a:r>
            <a:r>
              <a:rPr lang="en-US" sz="1000">
                <a:solidFill>
                  <a:srgbClr val="00B050"/>
                </a:solidFill>
                <a:latin typeface="Consolas"/>
              </a:rPr>
              <a:t>).
yes
| ?-</a:t>
            </a:r>
            <a:endParaRPr lang="en-US" sz="100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2936"/>
                                        </p:tgtEl>
                                        <p:attrNameLst>
                                          <p:attrName>style.visibility</p:attrName>
                                        </p:attrNameLst>
                                      </p:cBhvr>
                                      <p:to>
                                        <p:strVal val="visible"/>
                                      </p:to>
                                    </p:set>
                                    <p:animEffect transition="in" filter="fade">
                                      <p:cBhvr>
                                        <p:cTn id="11" dur="1000"/>
                                        <p:tgtEl>
                                          <p:spTgt spid="2936"/>
                                        </p:tgtEl>
                                      </p:cBhvr>
                                    </p:animEffect>
                                    <p:anim calcmode="lin" valueType="num">
                                      <p:cBhvr>
                                        <p:cTn id="12" dur="1000" fill="hold"/>
                                        <p:tgtEl>
                                          <p:spTgt spid="2936"/>
                                        </p:tgtEl>
                                        <p:attrNameLst>
                                          <p:attrName>ppt_x</p:attrName>
                                        </p:attrNameLst>
                                      </p:cBhvr>
                                      <p:tavLst>
                                        <p:tav tm="0">
                                          <p:val>
                                            <p:strVal val="#ppt_x"/>
                                          </p:val>
                                        </p:tav>
                                        <p:tav tm="100000">
                                          <p:val>
                                            <p:strVal val="#ppt_x"/>
                                          </p:val>
                                        </p:tav>
                                      </p:tavLst>
                                    </p:anim>
                                    <p:anim calcmode="lin" valueType="num">
                                      <p:cBhvr>
                                        <p:cTn id="13" dur="900" decel="100000" fill="hold"/>
                                        <p:tgtEl>
                                          <p:spTgt spid="2936"/>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936"/>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934"/>
                                        </p:tgtEl>
                                        <p:attrNameLst>
                                          <p:attrName>style.visibility</p:attrName>
                                        </p:attrNameLst>
                                      </p:cBhvr>
                                      <p:to>
                                        <p:strVal val="visible"/>
                                      </p:to>
                                    </p:set>
                                    <p:animEffect transition="in" filter="fade">
                                      <p:cBhvr>
                                        <p:cTn id="23" dur="1000"/>
                                        <p:tgtEl>
                                          <p:spTgt spid="2934"/>
                                        </p:tgtEl>
                                      </p:cBhvr>
                                    </p:animEffect>
                                    <p:anim calcmode="lin" valueType="num">
                                      <p:cBhvr>
                                        <p:cTn id="24" dur="1000" fill="hold"/>
                                        <p:tgtEl>
                                          <p:spTgt spid="2934"/>
                                        </p:tgtEl>
                                        <p:attrNameLst>
                                          <p:attrName>ppt_x</p:attrName>
                                        </p:attrNameLst>
                                      </p:cBhvr>
                                      <p:tavLst>
                                        <p:tav tm="0">
                                          <p:val>
                                            <p:strVal val="#ppt_x"/>
                                          </p:val>
                                        </p:tav>
                                        <p:tav tm="100000">
                                          <p:val>
                                            <p:strVal val="#ppt_x"/>
                                          </p:val>
                                        </p:tav>
                                      </p:tavLst>
                                    </p:anim>
                                    <p:anim calcmode="lin" valueType="num">
                                      <p:cBhvr>
                                        <p:cTn id="25" dur="900" decel="100000" fill="hold"/>
                                        <p:tgtEl>
                                          <p:spTgt spid="293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934"/>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2" grpId="0"/>
      <p:bldP spid="2933" grpId="0"/>
      <p:bldP spid="2934" grpId="0"/>
      <p:bldP spid="2936"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1884449" y="2611181"/>
            <a:ext cx="1834595" cy="1602270"/>
          </a:xfrm>
          <a:prstGeom prst="rect">
            <a:avLst/>
          </a:prstGeom>
        </p:spPr>
        <p:txBody>
          <a:bodyPr spcFirstLastPara="1" wrap="square" lIns="91425" tIns="91425" rIns="91425" bIns="91425" anchor="t" anchorCtr="0">
            <a:noAutofit/>
          </a:bodyPr>
          <a:lstStyle/>
          <a:p>
            <a:r>
              <a:rPr lang="en">
                <a:solidFill>
                  <a:schemeClr val="tx1"/>
                </a:solidFill>
              </a:rPr>
              <a:t>The list of elements will be square brackets.</a:t>
            </a:r>
          </a:p>
          <a:p>
            <a:r>
              <a:rPr lang="en">
                <a:solidFill>
                  <a:schemeClr val="tx1"/>
                </a:solidFill>
                <a:latin typeface="Barlow Semi Condensed Medium"/>
              </a:rPr>
              <a:t>L = [a, b, c]</a:t>
            </a:r>
          </a:p>
          <a:p>
            <a:r>
              <a:rPr lang="en">
                <a:solidFill>
                  <a:schemeClr val="tx1"/>
                </a:solidFill>
              </a:rPr>
              <a:t>A list can be either empty or non-empty.</a:t>
            </a:r>
          </a:p>
          <a:p>
            <a:r>
              <a:rPr lang="en" b="1">
                <a:solidFill>
                  <a:schemeClr val="tx1"/>
                </a:solidFill>
              </a:rPr>
              <a:t>a-head               </a:t>
            </a:r>
            <a:r>
              <a:rPr lang="en" b="1" err="1">
                <a:solidFill>
                  <a:schemeClr val="tx1"/>
                </a:solidFill>
              </a:rPr>
              <a:t>b,c</a:t>
            </a:r>
            <a:r>
              <a:rPr lang="en" b="1">
                <a:solidFill>
                  <a:schemeClr val="tx1"/>
                </a:solidFill>
              </a:rPr>
              <a:t>-tail</a:t>
            </a:r>
          </a:p>
        </p:txBody>
      </p:sp>
      <p:sp>
        <p:nvSpPr>
          <p:cNvPr id="2976" name="Google Shape;2976;p52"/>
          <p:cNvSpPr txBox="1">
            <a:spLocks noGrp="1"/>
          </p:cNvSpPr>
          <p:nvPr>
            <p:ph type="subTitle" idx="1"/>
          </p:nvPr>
        </p:nvSpPr>
        <p:spPr>
          <a:xfrm>
            <a:off x="184279" y="1379251"/>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Lists</a:t>
            </a:r>
            <a:endParaRPr/>
          </a:p>
        </p:txBody>
      </p:sp>
      <p:sp>
        <p:nvSpPr>
          <p:cNvPr id="2977" name="Google Shape;2977;p52"/>
          <p:cNvSpPr txBox="1">
            <a:spLocks noGrp="1"/>
          </p:cNvSpPr>
          <p:nvPr>
            <p:ph type="subTitle" idx="3"/>
          </p:nvPr>
        </p:nvSpPr>
        <p:spPr>
          <a:xfrm>
            <a:off x="1856569" y="2048325"/>
            <a:ext cx="1764900" cy="457200"/>
          </a:xfrm>
          <a:prstGeom prst="rect">
            <a:avLst/>
          </a:prstGeom>
        </p:spPr>
        <p:txBody>
          <a:bodyPr spcFirstLastPara="1" wrap="square" lIns="91425" tIns="91425" rIns="91425" bIns="91425" anchor="t" anchorCtr="0">
            <a:noAutofit/>
          </a:bodyPr>
          <a:lstStyle/>
          <a:p>
            <a:r>
              <a:rPr lang="en"/>
              <a:t>Representation of Lists</a:t>
            </a:r>
            <a:endParaRPr lang="en-US"/>
          </a:p>
          <a:p>
            <a:pPr marL="0" lvl="0" indent="0" algn="ctr">
              <a:spcBef>
                <a:spcPts val="0"/>
              </a:spcBef>
              <a:spcAft>
                <a:spcPts val="0"/>
              </a:spcAft>
              <a:buNone/>
            </a:pPr>
            <a:endParaRPr lang="en"/>
          </a:p>
        </p:txBody>
      </p:sp>
      <p:sp>
        <p:nvSpPr>
          <p:cNvPr id="2979" name="Google Shape;2979;p52"/>
          <p:cNvSpPr txBox="1">
            <a:spLocks noGrp="1"/>
          </p:cNvSpPr>
          <p:nvPr>
            <p:ph type="subTitle" idx="2"/>
          </p:nvPr>
        </p:nvSpPr>
        <p:spPr>
          <a:xfrm>
            <a:off x="184278" y="1830596"/>
            <a:ext cx="1764900" cy="2152862"/>
          </a:xfrm>
          <a:prstGeom prst="rect">
            <a:avLst/>
          </a:prstGeom>
        </p:spPr>
        <p:txBody>
          <a:bodyPr spcFirstLastPara="1" wrap="square" lIns="91425" tIns="91425" rIns="91425" bIns="91425" anchor="t" anchorCtr="0">
            <a:noAutofit/>
          </a:bodyPr>
          <a:lstStyle/>
          <a:p>
            <a:r>
              <a:rPr lang="en"/>
              <a:t> Lists are used </a:t>
            </a:r>
            <a:r>
              <a:rPr lang="en">
                <a:latin typeface="Barlow Semi Condensed"/>
                <a:ea typeface="Barlow Semi Condensed"/>
                <a:cs typeface="Barlow Semi Condensed"/>
                <a:sym typeface="Barlow Semi Condensed"/>
              </a:rPr>
              <a:t>to </a:t>
            </a:r>
            <a:r>
              <a:rPr lang="en"/>
              <a:t>store </a:t>
            </a:r>
            <a:r>
              <a:rPr lang="en">
                <a:latin typeface="Barlow Semi Condensed"/>
                <a:ea typeface="Barlow Semi Condensed"/>
                <a:cs typeface="Barlow Semi Condensed"/>
                <a:sym typeface="Barlow Semi Condensed"/>
              </a:rPr>
              <a:t>the </a:t>
            </a:r>
            <a:r>
              <a:rPr lang="en"/>
              <a:t>atoms as a collection.</a:t>
            </a:r>
          </a:p>
          <a:p>
            <a:r>
              <a:rPr lang="en"/>
              <a:t>The first element of a list is called its head and the remaining list is called the tail</a:t>
            </a:r>
          </a:p>
        </p:txBody>
      </p:sp>
      <p:sp>
        <p:nvSpPr>
          <p:cNvPr id="2980" name="Google Shape;2980;p52"/>
          <p:cNvSpPr txBox="1">
            <a:spLocks noGrp="1"/>
          </p:cNvSpPr>
          <p:nvPr>
            <p:ph type="title"/>
          </p:nvPr>
        </p:nvSpPr>
        <p:spPr>
          <a:xfrm>
            <a:off x="2902495" y="484688"/>
            <a:ext cx="2962800" cy="576000"/>
          </a:xfrm>
          <a:prstGeom prst="rect">
            <a:avLst/>
          </a:prstGeom>
        </p:spPr>
        <p:txBody>
          <a:bodyPr spcFirstLastPara="1" wrap="square" lIns="91425" tIns="91425" rIns="91425" bIns="91425" anchor="t" anchorCtr="0">
            <a:noAutofit/>
          </a:bodyPr>
          <a:lstStyle/>
          <a:p>
            <a:r>
              <a:rPr lang="en"/>
              <a:t>Lists in Prolog</a:t>
            </a:r>
            <a:endParaRPr lang="en-US"/>
          </a:p>
        </p:txBody>
      </p:sp>
      <p:sp>
        <p:nvSpPr>
          <p:cNvPr id="2994" name="Google Shape;2994;p52"/>
          <p:cNvSpPr txBox="1">
            <a:spLocks noGrp="1"/>
          </p:cNvSpPr>
          <p:nvPr>
            <p:ph type="subTitle" idx="7"/>
          </p:nvPr>
        </p:nvSpPr>
        <p:spPr>
          <a:xfrm>
            <a:off x="3592370" y="1334190"/>
            <a:ext cx="1764900" cy="457200"/>
          </a:xfrm>
          <a:prstGeom prst="rect">
            <a:avLst/>
          </a:prstGeom>
        </p:spPr>
        <p:txBody>
          <a:bodyPr spcFirstLastPara="1" wrap="square" lIns="91425" tIns="91425" rIns="91425" bIns="91425" anchor="t" anchorCtr="0">
            <a:noAutofit/>
          </a:bodyPr>
          <a:lstStyle/>
          <a:p>
            <a:r>
              <a:rPr lang="en"/>
              <a:t>Basic Operations on Lists</a:t>
            </a:r>
            <a:endParaRPr lang="en-US"/>
          </a:p>
          <a:p>
            <a:pPr marL="0" lvl="0" indent="0" algn="ctr">
              <a:spcBef>
                <a:spcPts val="0"/>
              </a:spcBef>
              <a:spcAft>
                <a:spcPts val="0"/>
              </a:spcAft>
              <a:buNone/>
            </a:pPr>
            <a:endParaRPr lang="en"/>
          </a:p>
        </p:txBody>
      </p:sp>
      <p:sp>
        <p:nvSpPr>
          <p:cNvPr id="2995" name="Google Shape;2995;p52"/>
          <p:cNvSpPr txBox="1">
            <a:spLocks noGrp="1"/>
          </p:cNvSpPr>
          <p:nvPr>
            <p:ph type="subTitle" idx="8"/>
          </p:nvPr>
        </p:nvSpPr>
        <p:spPr>
          <a:xfrm>
            <a:off x="3689944" y="1925151"/>
            <a:ext cx="1764900" cy="1886220"/>
          </a:xfrm>
          <a:prstGeom prst="rect">
            <a:avLst/>
          </a:prstGeom>
        </p:spPr>
        <p:txBody>
          <a:bodyPr spcFirstLastPara="1" wrap="square" lIns="91425" tIns="91425" rIns="91425" bIns="91425" anchor="t" anchorCtr="0">
            <a:noAutofit/>
          </a:bodyPr>
          <a:lstStyle/>
          <a:p>
            <a:r>
              <a:rPr lang="en"/>
              <a:t>Membership Checking</a:t>
            </a:r>
          </a:p>
          <a:p>
            <a:r>
              <a:rPr lang="en" err="1">
                <a:latin typeface="Barlow Semi Condensed Medium"/>
              </a:rPr>
              <a:t>list_member</a:t>
            </a:r>
            <a:r>
              <a:rPr lang="en">
                <a:latin typeface="Barlow Semi Condensed Medium"/>
              </a:rPr>
              <a:t>(X,L).</a:t>
            </a:r>
          </a:p>
          <a:p>
            <a:r>
              <a:rPr lang="en"/>
              <a:t>Length Calculation</a:t>
            </a:r>
          </a:p>
          <a:p>
            <a:r>
              <a:rPr lang="en" err="1">
                <a:latin typeface="Barlow Semi Condensed Medium"/>
              </a:rPr>
              <a:t>list_length</a:t>
            </a:r>
            <a:r>
              <a:rPr lang="en">
                <a:latin typeface="Barlow Semi Condensed Medium"/>
              </a:rPr>
              <a:t>(L,N)</a:t>
            </a:r>
          </a:p>
          <a:p>
            <a:r>
              <a:rPr lang="en"/>
              <a:t>Concatenation</a:t>
            </a:r>
          </a:p>
          <a:p>
            <a:r>
              <a:rPr lang="en" err="1">
                <a:latin typeface="Barlow Semi Condensed Medium"/>
              </a:rPr>
              <a:t>list_concat</a:t>
            </a:r>
            <a:r>
              <a:rPr lang="en">
                <a:latin typeface="Barlow Semi Condensed Medium"/>
              </a:rPr>
              <a:t>([],L,L).</a:t>
            </a:r>
          </a:p>
          <a:p>
            <a:r>
              <a:rPr lang="en"/>
              <a:t>Delete Items</a:t>
            </a:r>
          </a:p>
          <a:p>
            <a:r>
              <a:rPr lang="en" err="1">
                <a:latin typeface="Barlow Semi Condensed Medium"/>
              </a:rPr>
              <a:t>list_delete</a:t>
            </a:r>
            <a:r>
              <a:rPr lang="en">
                <a:latin typeface="Barlow Semi Condensed Medium"/>
              </a:rPr>
              <a:t>(X, [X], []).</a:t>
            </a:r>
          </a:p>
          <a:p>
            <a:r>
              <a:rPr lang="en"/>
              <a:t>Append Items</a:t>
            </a:r>
          </a:p>
          <a:p>
            <a:r>
              <a:rPr lang="en" err="1">
                <a:latin typeface="Barlow Semi Condensed Medium"/>
              </a:rPr>
              <a:t>list_append</a:t>
            </a:r>
            <a:r>
              <a:rPr lang="en">
                <a:latin typeface="Barlow Semi Condensed Medium"/>
              </a:rPr>
              <a:t>(A,T,[A|T]).</a:t>
            </a:r>
          </a:p>
          <a:p>
            <a:r>
              <a:rPr lang="en"/>
              <a:t>Insert Items</a:t>
            </a:r>
          </a:p>
          <a:p>
            <a:r>
              <a:rPr lang="en" err="1">
                <a:latin typeface="Barlow Semi Condensed Medium"/>
              </a:rPr>
              <a:t>list_insert</a:t>
            </a:r>
            <a:r>
              <a:rPr lang="en">
                <a:latin typeface="Barlow Semi Condensed Medium"/>
              </a:rPr>
              <a:t>(X, L, R).</a:t>
            </a:r>
          </a:p>
        </p:txBody>
      </p:sp>
      <p:sp>
        <p:nvSpPr>
          <p:cNvPr id="2996" name="Google Shape;2996;p52"/>
          <p:cNvSpPr txBox="1">
            <a:spLocks noGrp="1"/>
          </p:cNvSpPr>
          <p:nvPr>
            <p:ph type="subTitle" idx="9"/>
          </p:nvPr>
        </p:nvSpPr>
        <p:spPr>
          <a:xfrm>
            <a:off x="5249224" y="2038113"/>
            <a:ext cx="1949100" cy="457200"/>
          </a:xfrm>
          <a:prstGeom prst="rect">
            <a:avLst/>
          </a:prstGeom>
        </p:spPr>
        <p:txBody>
          <a:bodyPr spcFirstLastPara="1" wrap="square" lIns="91425" tIns="91425" rIns="91425" bIns="91425" anchor="t" anchorCtr="0">
            <a:noAutofit/>
          </a:bodyPr>
          <a:lstStyle/>
          <a:p>
            <a:r>
              <a:rPr lang="en"/>
              <a:t>Repositioning operations</a:t>
            </a:r>
            <a:endParaRPr lang="en-US"/>
          </a:p>
          <a:p>
            <a:pPr marL="0" lvl="0" indent="0" algn="ctr">
              <a:spcBef>
                <a:spcPts val="0"/>
              </a:spcBef>
              <a:spcAft>
                <a:spcPts val="0"/>
              </a:spcAft>
              <a:buNone/>
            </a:pPr>
            <a:endParaRPr lang="en"/>
          </a:p>
        </p:txBody>
      </p:sp>
      <p:sp>
        <p:nvSpPr>
          <p:cNvPr id="2997" name="Google Shape;2997;p52"/>
          <p:cNvSpPr txBox="1">
            <a:spLocks noGrp="1"/>
          </p:cNvSpPr>
          <p:nvPr>
            <p:ph type="subTitle" idx="13"/>
          </p:nvPr>
        </p:nvSpPr>
        <p:spPr>
          <a:xfrm>
            <a:off x="5249274" y="2608163"/>
            <a:ext cx="2060612" cy="2165001"/>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Permutation</a:t>
            </a:r>
            <a:endParaRPr lang="en-US"/>
          </a:p>
          <a:p>
            <a:r>
              <a:rPr lang="en" err="1">
                <a:latin typeface="Barlow Semi Condensed Medium"/>
              </a:rPr>
              <a:t>list_perm</a:t>
            </a:r>
            <a:r>
              <a:rPr lang="en">
                <a:latin typeface="Barlow Semi Condensed Medium"/>
              </a:rPr>
              <a:t>(L1,L2)</a:t>
            </a:r>
          </a:p>
          <a:p>
            <a:r>
              <a:rPr lang="en"/>
              <a:t>Reverse Items</a:t>
            </a:r>
          </a:p>
          <a:p>
            <a:r>
              <a:rPr lang="en" err="1">
                <a:latin typeface="Barlow Semi Condensed Medium"/>
              </a:rPr>
              <a:t>list_reverse</a:t>
            </a:r>
            <a:r>
              <a:rPr lang="en">
                <a:latin typeface="Barlow Semi Condensed Medium"/>
              </a:rPr>
              <a:t>(List, </a:t>
            </a:r>
            <a:r>
              <a:rPr lang="en" err="1">
                <a:latin typeface="Barlow Semi Condensed Medium"/>
              </a:rPr>
              <a:t>ReversedList</a:t>
            </a:r>
            <a:r>
              <a:rPr lang="en">
                <a:latin typeface="Barlow Semi Condensed Medium"/>
              </a:rPr>
              <a:t>)</a:t>
            </a:r>
          </a:p>
          <a:p>
            <a:r>
              <a:rPr lang="en"/>
              <a:t>Shift Items</a:t>
            </a:r>
          </a:p>
          <a:p>
            <a:r>
              <a:rPr lang="en" err="1">
                <a:latin typeface="Barlow Semi Condensed Medium"/>
              </a:rPr>
              <a:t>list_shift</a:t>
            </a:r>
            <a:r>
              <a:rPr lang="en">
                <a:latin typeface="Barlow Semi Condensed Medium"/>
              </a:rPr>
              <a:t>(L1, L2).</a:t>
            </a:r>
          </a:p>
          <a:p>
            <a:r>
              <a:rPr lang="en"/>
              <a:t>Order Items</a:t>
            </a:r>
          </a:p>
          <a:p>
            <a:r>
              <a:rPr lang="en" err="1">
                <a:latin typeface="Barlow Semi Condensed Medium"/>
              </a:rPr>
              <a:t>list_order</a:t>
            </a:r>
            <a:r>
              <a:rPr lang="en">
                <a:latin typeface="Barlow Semi Condensed Medium"/>
              </a:rPr>
              <a:t>(L)</a:t>
            </a:r>
          </a:p>
          <a:p>
            <a:endParaRPr lang="en"/>
          </a:p>
          <a:p>
            <a:pPr algn="l"/>
            <a:endParaRPr lang="en-US"/>
          </a:p>
        </p:txBody>
      </p:sp>
      <p:sp>
        <p:nvSpPr>
          <p:cNvPr id="3003" name="Google Shape;3003;p52"/>
          <p:cNvSpPr txBox="1">
            <a:spLocks noGrp="1"/>
          </p:cNvSpPr>
          <p:nvPr>
            <p:ph type="subTitle" idx="14"/>
          </p:nvPr>
        </p:nvSpPr>
        <p:spPr>
          <a:xfrm>
            <a:off x="6762711" y="1376007"/>
            <a:ext cx="1764900" cy="457200"/>
          </a:xfrm>
          <a:prstGeom prst="rect">
            <a:avLst/>
          </a:prstGeom>
        </p:spPr>
        <p:txBody>
          <a:bodyPr spcFirstLastPara="1" wrap="square" lIns="91425" tIns="91425" rIns="91425" bIns="91425" anchor="t" anchorCtr="0">
            <a:noAutofit/>
          </a:bodyPr>
          <a:lstStyle/>
          <a:p>
            <a:r>
              <a:rPr lang="en"/>
              <a:t>Set operations</a:t>
            </a:r>
            <a:endParaRPr lang="en-US"/>
          </a:p>
          <a:p>
            <a:pPr marL="0" lvl="0" indent="0" algn="ctr">
              <a:spcBef>
                <a:spcPts val="0"/>
              </a:spcBef>
              <a:spcAft>
                <a:spcPts val="0"/>
              </a:spcAft>
              <a:buNone/>
            </a:pPr>
            <a:endParaRPr lang="en"/>
          </a:p>
        </p:txBody>
      </p:sp>
      <p:sp>
        <p:nvSpPr>
          <p:cNvPr id="3004" name="Google Shape;3004;p52"/>
          <p:cNvSpPr txBox="1">
            <a:spLocks noGrp="1"/>
          </p:cNvSpPr>
          <p:nvPr>
            <p:ph type="subTitle" idx="15"/>
          </p:nvPr>
        </p:nvSpPr>
        <p:spPr>
          <a:xfrm>
            <a:off x="6985734" y="1834547"/>
            <a:ext cx="1576724" cy="610800"/>
          </a:xfrm>
          <a:prstGeom prst="rect">
            <a:avLst/>
          </a:prstGeom>
        </p:spPr>
        <p:txBody>
          <a:bodyPr spcFirstLastPara="1" wrap="square" lIns="91425" tIns="91425" rIns="91425" bIns="91425" anchor="t" anchorCtr="0">
            <a:noAutofit/>
          </a:bodyPr>
          <a:lstStyle/>
          <a:p>
            <a:r>
              <a:rPr lang="en" err="1">
                <a:latin typeface="Barlow Semi Condensed Medium"/>
              </a:rPr>
              <a:t>list_subset</a:t>
            </a:r>
            <a:r>
              <a:rPr lang="en">
                <a:latin typeface="Barlow Semi Condensed Medium"/>
              </a:rPr>
              <a:t>(L, X)</a:t>
            </a:r>
            <a:endParaRPr lang="en-US">
              <a:latin typeface="Barlow Semi Condensed Medium"/>
            </a:endParaRPr>
          </a:p>
          <a:p>
            <a:r>
              <a:rPr lang="en"/>
              <a:t>Union Operation</a:t>
            </a:r>
          </a:p>
          <a:p>
            <a:r>
              <a:rPr lang="en" err="1">
                <a:latin typeface="Barlow Semi Condensed Medium"/>
              </a:rPr>
              <a:t>list_union</a:t>
            </a:r>
            <a:r>
              <a:rPr lang="en">
                <a:latin typeface="Barlow Semi Condensed Medium"/>
              </a:rPr>
              <a:t>(L1,L2,L3)</a:t>
            </a:r>
          </a:p>
          <a:p>
            <a:r>
              <a:rPr lang="en"/>
              <a:t>Intersection Operation</a:t>
            </a:r>
          </a:p>
          <a:p>
            <a:r>
              <a:rPr lang="en" err="1">
                <a:latin typeface="Barlow Semi Condensed Medium"/>
              </a:rPr>
              <a:t>list_intersection</a:t>
            </a:r>
            <a:r>
              <a:rPr lang="en">
                <a:latin typeface="Barlow Semi Condensed Medium"/>
              </a:rPr>
              <a:t>(L1,L2,L3)</a:t>
            </a:r>
          </a:p>
          <a:p>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979"/>
                                        </p:tgtEl>
                                        <p:attrNameLst>
                                          <p:attrName>style.visibility</p:attrName>
                                        </p:attrNameLst>
                                      </p:cBhvr>
                                      <p:to>
                                        <p:strVal val="visible"/>
                                      </p:to>
                                    </p:set>
                                    <p:animEffect transition="in" filter="fade">
                                      <p:cBhvr>
                                        <p:cTn id="11" dur="500"/>
                                        <p:tgtEl>
                                          <p:spTgt spid="297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74"/>
                                        </p:tgtEl>
                                        <p:attrNameLst>
                                          <p:attrName>style.visibility</p:attrName>
                                        </p:attrNameLst>
                                      </p:cBhvr>
                                      <p:to>
                                        <p:strVal val="visible"/>
                                      </p:to>
                                    </p:set>
                                    <p:animEffect transition="in" filter="fade">
                                      <p:cBhvr>
                                        <p:cTn id="20" dur="500"/>
                                        <p:tgtEl>
                                          <p:spTgt spid="297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95"/>
                                        </p:tgtEl>
                                        <p:attrNameLst>
                                          <p:attrName>style.visibility</p:attrName>
                                        </p:attrNameLst>
                                      </p:cBhvr>
                                      <p:to>
                                        <p:strVal val="visible"/>
                                      </p:to>
                                    </p:set>
                                    <p:animEffect transition="in" filter="fade">
                                      <p:cBhvr>
                                        <p:cTn id="29" dur="500"/>
                                        <p:tgtEl>
                                          <p:spTgt spid="299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9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97"/>
                                        </p:tgtEl>
                                        <p:attrNameLst>
                                          <p:attrName>style.visibility</p:attrName>
                                        </p:attrNameLst>
                                      </p:cBhvr>
                                      <p:to>
                                        <p:strVal val="visible"/>
                                      </p:to>
                                    </p:set>
                                    <p:animEffect transition="in" filter="fade">
                                      <p:cBhvr>
                                        <p:cTn id="38" dur="500"/>
                                        <p:tgtEl>
                                          <p:spTgt spid="299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04"/>
                                        </p:tgtEl>
                                        <p:attrNameLst>
                                          <p:attrName>style.visibility</p:attrName>
                                        </p:attrNameLst>
                                      </p:cBhvr>
                                      <p:to>
                                        <p:strVal val="visible"/>
                                      </p:to>
                                    </p:set>
                                    <p:animEffect transition="in" filter="fade">
                                      <p:cBhvr>
                                        <p:cTn id="47" dur="500"/>
                                        <p:tgtEl>
                                          <p:spTgt spid="3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 grpId="0"/>
      <p:bldP spid="2976" grpId="0"/>
      <p:bldP spid="2977" grpId="0"/>
      <p:bldP spid="2979" grpId="0"/>
      <p:bldP spid="2994" grpId="0"/>
      <p:bldP spid="2995" grpId="0"/>
      <p:bldP spid="2996" grpId="0"/>
      <p:bldP spid="2997" grpId="0"/>
      <p:bldP spid="3003" grpId="0"/>
      <p:bldP spid="30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F8C-BE69-22D0-0485-E65D35F8B345}"/>
              </a:ext>
            </a:extLst>
          </p:cNvPr>
          <p:cNvSpPr>
            <a:spLocks noGrp="1"/>
          </p:cNvSpPr>
          <p:nvPr>
            <p:ph type="title"/>
          </p:nvPr>
        </p:nvSpPr>
        <p:spPr/>
        <p:txBody>
          <a:bodyPr/>
          <a:lstStyle/>
          <a:p>
            <a:r>
              <a:rPr lang="en"/>
              <a:t>Backtracking</a:t>
            </a:r>
            <a:endParaRPr lang="en-US"/>
          </a:p>
        </p:txBody>
      </p:sp>
      <p:sp>
        <p:nvSpPr>
          <p:cNvPr id="4" name="Subtitle 3">
            <a:extLst>
              <a:ext uri="{FF2B5EF4-FFF2-40B4-BE49-F238E27FC236}">
                <a16:creationId xmlns:a16="http://schemas.microsoft.com/office/drawing/2014/main" id="{FCA79193-4E16-D3B9-AFBC-93D43F8BAF51}"/>
              </a:ext>
            </a:extLst>
          </p:cNvPr>
          <p:cNvSpPr>
            <a:spLocks noGrp="1"/>
          </p:cNvSpPr>
          <p:nvPr>
            <p:ph type="subTitle" idx="2"/>
          </p:nvPr>
        </p:nvSpPr>
        <p:spPr>
          <a:xfrm>
            <a:off x="1408175" y="1336956"/>
            <a:ext cx="6463280" cy="610800"/>
          </a:xfrm>
        </p:spPr>
        <p:txBody>
          <a:bodyPr/>
          <a:lstStyle/>
          <a:p>
            <a:r>
              <a:rPr lang="en-US"/>
              <a:t>Backtracking is a procedure, in which prolog searches the truth value of different predicates by checking whether they are correct or not.</a:t>
            </a:r>
          </a:p>
        </p:txBody>
      </p:sp>
      <p:pic>
        <p:nvPicPr>
          <p:cNvPr id="3" name="Picture 4" descr="A picture containing wire, lamp, different&#10;&#10;Description automatically generated">
            <a:extLst>
              <a:ext uri="{FF2B5EF4-FFF2-40B4-BE49-F238E27FC236}">
                <a16:creationId xmlns:a16="http://schemas.microsoft.com/office/drawing/2014/main" id="{1DA8339F-B613-EDB2-6102-33E588025674}"/>
              </a:ext>
            </a:extLst>
          </p:cNvPr>
          <p:cNvPicPr>
            <a:picLocks noChangeAspect="1"/>
          </p:cNvPicPr>
          <p:nvPr/>
        </p:nvPicPr>
        <p:blipFill>
          <a:blip r:embed="rId3"/>
          <a:stretch>
            <a:fillRect/>
          </a:stretch>
        </p:blipFill>
        <p:spPr>
          <a:xfrm>
            <a:off x="5777218" y="2715508"/>
            <a:ext cx="3199296" cy="1997487"/>
          </a:xfrm>
          <a:prstGeom prst="rect">
            <a:avLst/>
          </a:prstGeom>
        </p:spPr>
      </p:pic>
      <p:sp>
        <p:nvSpPr>
          <p:cNvPr id="7" name="Subtitle 6">
            <a:extLst>
              <a:ext uri="{FF2B5EF4-FFF2-40B4-BE49-F238E27FC236}">
                <a16:creationId xmlns:a16="http://schemas.microsoft.com/office/drawing/2014/main" id="{20D318B9-3AA0-84D7-B61A-AEF356501B0A}"/>
              </a:ext>
            </a:extLst>
          </p:cNvPr>
          <p:cNvSpPr>
            <a:spLocks noGrp="1"/>
          </p:cNvSpPr>
          <p:nvPr>
            <p:ph type="subTitle" idx="4"/>
          </p:nvPr>
        </p:nvSpPr>
        <p:spPr>
          <a:xfrm>
            <a:off x="1408175" y="2115143"/>
            <a:ext cx="4951847" cy="2390243"/>
          </a:xfrm>
        </p:spPr>
        <p:txBody>
          <a:bodyPr/>
          <a:lstStyle/>
          <a:p>
            <a:r>
              <a:rPr lang="en-US"/>
              <a:t>Press </a:t>
            </a:r>
            <a:r>
              <a:rPr lang="en-US" b="1"/>
              <a:t>semicolon</a:t>
            </a:r>
            <a:r>
              <a:rPr lang="en-US"/>
              <a:t> (;) to get next answers one by one, that helps to backtrack. Otherwise, when we get one result, it will stop.</a:t>
            </a:r>
          </a:p>
          <a:p>
            <a:endParaRPr lang="en-US"/>
          </a:p>
          <a:p>
            <a:pPr marL="285750" indent="-285750">
              <a:buFont typeface="Wingdings"/>
              <a:buChar char="§"/>
            </a:pPr>
            <a:r>
              <a:rPr lang="en-US"/>
              <a:t>It sets a marker at the branching spot.</a:t>
            </a:r>
          </a:p>
          <a:p>
            <a:pPr marL="285750" indent="-285750">
              <a:buFont typeface="Wingdings"/>
              <a:buChar char="§"/>
            </a:pPr>
            <a:r>
              <a:rPr lang="en-US"/>
              <a:t>selects the first subgoal to pursue.</a:t>
            </a:r>
          </a:p>
          <a:p>
            <a:pPr marL="285750" indent="-285750">
              <a:buFont typeface="Wingdings"/>
              <a:buChar char="§"/>
            </a:pPr>
            <a:r>
              <a:rPr lang="en-US"/>
              <a:t>If that subgoal fails , it will backtrack to the back-tracking point.</a:t>
            </a:r>
          </a:p>
          <a:p>
            <a:pPr marL="285750" indent="-285750">
              <a:buFont typeface="Wingdings"/>
              <a:buChar char="§"/>
            </a:pPr>
            <a:r>
              <a:rPr lang="en-US"/>
              <a:t>Try an alternate subgoal.</a:t>
            </a:r>
          </a:p>
        </p:txBody>
      </p:sp>
    </p:spTree>
    <p:extLst>
      <p:ext uri="{BB962C8B-B14F-4D97-AF65-F5344CB8AC3E}">
        <p14:creationId xmlns:p14="http://schemas.microsoft.com/office/powerpoint/2010/main" val="213794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36578" y="225632"/>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to Logical Programming</a:t>
            </a:r>
            <a:endParaRPr/>
          </a:p>
        </p:txBody>
      </p:sp>
      <p:sp>
        <p:nvSpPr>
          <p:cNvPr id="1323" name="Google Shape;1891;p36">
            <a:extLst>
              <a:ext uri="{FF2B5EF4-FFF2-40B4-BE49-F238E27FC236}">
                <a16:creationId xmlns:a16="http://schemas.microsoft.com/office/drawing/2014/main" id="{53198C75-2E40-4430-BF21-9C885E775D61}"/>
              </a:ext>
            </a:extLst>
          </p:cNvPr>
          <p:cNvSpPr txBox="1">
            <a:spLocks/>
          </p:cNvSpPr>
          <p:nvPr/>
        </p:nvSpPr>
        <p:spPr>
          <a:xfrm>
            <a:off x="729128" y="734290"/>
            <a:ext cx="7458908" cy="482138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buClr>
                <a:srgbClr val="30394B"/>
              </a:buClr>
              <a:buFont typeface="Arial" panose="020B0604020202020204" pitchFamily="34" charset="0"/>
              <a:buChar char="•"/>
            </a:pPr>
            <a:r>
              <a:rPr lang="en-US" sz="1200">
                <a:solidFill>
                  <a:srgbClr val="202122"/>
                </a:solidFill>
                <a:latin typeface="Barlow Semi Condensed"/>
              </a:rPr>
              <a:t>It’s a computer programming paradigm </a:t>
            </a:r>
            <a:r>
              <a:rPr lang="en-US" sz="1200" b="0" i="0">
                <a:solidFill>
                  <a:srgbClr val="454545"/>
                </a:solidFill>
                <a:effectLst/>
                <a:latin typeface="Barlow Semi Condensed"/>
              </a:rPr>
              <a:t>where </a:t>
            </a:r>
            <a:r>
              <a:rPr lang="en-US" sz="1200" b="0" i="0" u="none" strike="noStrike">
                <a:solidFill>
                  <a:schemeClr val="tx1">
                    <a:lumMod val="50000"/>
                  </a:schemeClr>
                </a:solidFill>
                <a:effectLst/>
                <a:latin typeface="Barlow Semi Condensed"/>
              </a:rPr>
              <a:t>program</a:t>
            </a:r>
            <a:r>
              <a:rPr lang="en-US" sz="1200" b="0" i="0">
                <a:solidFill>
                  <a:schemeClr val="tx1">
                    <a:lumMod val="50000"/>
                  </a:schemeClr>
                </a:solidFill>
                <a:effectLst/>
                <a:latin typeface="Barlow Semi Condensed"/>
              </a:rPr>
              <a:t> </a:t>
            </a:r>
            <a:r>
              <a:rPr lang="en-US" sz="1200" b="0" i="0" u="none" strike="noStrike">
                <a:solidFill>
                  <a:schemeClr val="tx1">
                    <a:lumMod val="50000"/>
                  </a:schemeClr>
                </a:solidFill>
                <a:effectLst/>
                <a:latin typeface="Barlow Semi Condensed"/>
              </a:rPr>
              <a:t>statements</a:t>
            </a:r>
            <a:r>
              <a:rPr lang="en-US" sz="1200" b="0" i="0">
                <a:solidFill>
                  <a:schemeClr val="tx1">
                    <a:lumMod val="50000"/>
                  </a:schemeClr>
                </a:solidFill>
                <a:effectLst/>
                <a:latin typeface="Barlow Semi Condensed"/>
              </a:rPr>
              <a:t> express </a:t>
            </a:r>
            <a:r>
              <a:rPr lang="en-US" sz="1200" b="0" i="0">
                <a:solidFill>
                  <a:srgbClr val="454545"/>
                </a:solidFill>
                <a:effectLst/>
                <a:latin typeface="Barlow Semi Condensed"/>
              </a:rPr>
              <a:t>facts and rules about problems within a system of formal logic</a:t>
            </a:r>
            <a:r>
              <a:rPr lang="en-US" sz="1200">
                <a:solidFill>
                  <a:srgbClr val="202122"/>
                </a:solidFill>
                <a:latin typeface="Barlow Semi Condensed"/>
              </a:rPr>
              <a:t>.</a:t>
            </a:r>
          </a:p>
          <a:p>
            <a:pPr marL="323850" indent="-171450">
              <a:buClr>
                <a:srgbClr val="30394B"/>
              </a:buClr>
              <a:buFont typeface="Arial" panose="020B0604020202020204" pitchFamily="34" charset="0"/>
              <a:buChar char="•"/>
            </a:pPr>
            <a:endParaRPr lang="en-US" sz="1200">
              <a:solidFill>
                <a:srgbClr val="202122"/>
              </a:solidFill>
              <a:latin typeface="Barlow Semi Condensed" panose="00000506000000000000" pitchFamily="2" charset="0"/>
            </a:endParaRPr>
          </a:p>
          <a:p>
            <a:pPr marL="323850" indent="-171450">
              <a:buClr>
                <a:srgbClr val="30394B"/>
              </a:buClr>
              <a:buFont typeface="Arial" panose="020B0604020202020204" pitchFamily="34" charset="0"/>
              <a:buChar char="•"/>
            </a:pPr>
            <a:r>
              <a:rPr lang="en-US" sz="1200">
                <a:latin typeface="Barlow Semi Condensed"/>
              </a:rPr>
              <a:t>Logical</a:t>
            </a:r>
            <a:r>
              <a:rPr lang="en-US" sz="1200" b="0" i="0">
                <a:solidFill>
                  <a:srgbClr val="000000"/>
                </a:solidFill>
                <a:effectLst/>
                <a:latin typeface="Barlow Semi Condensed"/>
              </a:rPr>
              <a:t> programming deals with the types of decisions which the computer takes</a:t>
            </a:r>
            <a:r>
              <a:rPr lang="en-US" sz="1200">
                <a:latin typeface="Barlow Semi Condensed"/>
              </a:rPr>
              <a:t>,</a:t>
            </a:r>
            <a:r>
              <a:rPr lang="en-US" sz="1200" b="0" i="0">
                <a:solidFill>
                  <a:srgbClr val="000000"/>
                </a:solidFill>
                <a:effectLst/>
                <a:latin typeface="Barlow Semi Condensed"/>
              </a:rPr>
              <a:t> o</a:t>
            </a:r>
            <a:r>
              <a:rPr lang="en-US" sz="1200" i="0">
                <a:solidFill>
                  <a:srgbClr val="000000"/>
                </a:solidFill>
                <a:effectLst/>
                <a:latin typeface="Barlow Semi Condensed"/>
              </a:rPr>
              <a:t>n how to proceed without any </a:t>
            </a:r>
            <a:r>
              <a:rPr lang="en-US" sz="1200">
                <a:latin typeface="Barlow Semi Condensed"/>
              </a:rPr>
              <a:t>information, where it gives</a:t>
            </a:r>
            <a:r>
              <a:rPr lang="en-US" sz="1200" b="0" i="0">
                <a:solidFill>
                  <a:srgbClr val="000000"/>
                </a:solidFill>
                <a:effectLst/>
                <a:latin typeface="Barlow Semi Condensed"/>
              </a:rPr>
              <a:t> instructions to the computer so it can make a "logical" decision about how best to respond to a certain situation.</a:t>
            </a:r>
            <a:endParaRPr lang="en-US" sz="1200">
              <a:solidFill>
                <a:srgbClr val="333333"/>
              </a:solidFill>
              <a:latin typeface="Barlow Semi Condensed"/>
            </a:endParaRPr>
          </a:p>
          <a:p>
            <a:pPr marL="323850" indent="-171450">
              <a:buClr>
                <a:srgbClr val="30394B"/>
              </a:buClr>
              <a:buFont typeface="Arial" panose="020B0604020202020204" pitchFamily="34" charset="0"/>
              <a:buChar char="•"/>
            </a:pPr>
            <a:endParaRPr lang="en-US" sz="1200">
              <a:solidFill>
                <a:srgbClr val="202122"/>
              </a:solidFill>
              <a:latin typeface="Barlow Semi Condensed" panose="00000506000000000000" pitchFamily="2" charset="0"/>
            </a:endParaRPr>
          </a:p>
          <a:p>
            <a:pPr marL="323850" indent="-171450">
              <a:buClr>
                <a:srgbClr val="30394B"/>
              </a:buClr>
              <a:buFont typeface="Arial" panose="020B0604020202020204" pitchFamily="34" charset="0"/>
              <a:buChar char="•"/>
            </a:pPr>
            <a:r>
              <a:rPr lang="en-US" sz="1200">
                <a:solidFill>
                  <a:srgbClr val="202122"/>
                </a:solidFill>
                <a:latin typeface="Barlow Semi Condensed"/>
              </a:rPr>
              <a:t>Any program written in a logic programming language is a set of sentences in logical </a:t>
            </a:r>
            <a:r>
              <a:rPr lang="en-US" sz="1200">
                <a:solidFill>
                  <a:srgbClr val="333132"/>
                </a:solidFill>
                <a:latin typeface="Barlow Semi Condensed"/>
              </a:rPr>
              <a:t>form, expressing facts and rules about some problem domain. Rules are written in the form of clauses and are read declaratively as logical implications, for instance: </a:t>
            </a:r>
          </a:p>
          <a:p>
            <a:pPr marL="323850" indent="-171450">
              <a:buClr>
                <a:srgbClr val="30394B"/>
              </a:buClr>
              <a:buFont typeface="Arial" panose="020B0604020202020204" pitchFamily="34" charset="0"/>
              <a:buChar char="•"/>
            </a:pPr>
            <a:endParaRPr lang="en-US" sz="1200">
              <a:solidFill>
                <a:srgbClr val="333132"/>
              </a:solidFill>
              <a:latin typeface="Barlow Semi Condensed" panose="00000506000000000000" pitchFamily="2" charset="0"/>
            </a:endParaRPr>
          </a:p>
          <a:p>
            <a:pPr marL="152400" algn="ctr">
              <a:buClr>
                <a:srgbClr val="30394B"/>
              </a:buClr>
            </a:pPr>
            <a:r>
              <a:rPr lang="en-US" sz="1050">
                <a:solidFill>
                  <a:srgbClr val="333132"/>
                </a:solidFill>
                <a:latin typeface="Barlow Semi Condensed"/>
              </a:rPr>
              <a:t>"H is true if B1, B2, and B3 are true." Facts are expressed similar to rules, but without a body; for instance, "H is true.“</a:t>
            </a:r>
          </a:p>
          <a:p>
            <a:pPr marL="323850" indent="-171450" algn="ctr">
              <a:buClr>
                <a:srgbClr val="30394B"/>
              </a:buClr>
              <a:buFont typeface="Arial" panose="020B0604020202020204" pitchFamily="34" charset="0"/>
              <a:buChar char="•"/>
            </a:pPr>
            <a:endParaRPr lang="en-US" sz="1200">
              <a:solidFill>
                <a:srgbClr val="333132"/>
              </a:solidFill>
              <a:latin typeface="Barlow Semi Condensed" panose="00000506000000000000" pitchFamily="2" charset="0"/>
            </a:endParaRPr>
          </a:p>
          <a:p>
            <a:pPr marL="323850" lvl="1" indent="-171450">
              <a:buClr>
                <a:srgbClr val="30394B"/>
              </a:buClr>
              <a:buFont typeface="Arial" panose="020B0604020202020204" pitchFamily="34" charset="0"/>
              <a:buChar char="•"/>
            </a:pPr>
            <a:r>
              <a:rPr lang="en-US" sz="1200">
                <a:solidFill>
                  <a:srgbClr val="333132"/>
                </a:solidFill>
                <a:latin typeface="Barlow Semi Condensed"/>
              </a:rPr>
              <a:t>Computation using logic programming is done by making logical inferences based on all available data. In order for computer programs to make use of logic programming, there must be a base of existing logic, called predicates.</a:t>
            </a:r>
          </a:p>
          <a:p>
            <a:pPr marL="323850" indent="-171450">
              <a:buClr>
                <a:srgbClr val="30394B"/>
              </a:buClr>
              <a:buFont typeface="Arial" panose="020B0604020202020204" pitchFamily="34" charset="0"/>
              <a:buChar char="•"/>
            </a:pPr>
            <a:endParaRPr lang="en-US" sz="1200">
              <a:solidFill>
                <a:srgbClr val="333132"/>
              </a:solidFill>
              <a:latin typeface="Barlow Semi Condensed" panose="00000506000000000000" pitchFamily="2" charset="0"/>
            </a:endParaRPr>
          </a:p>
          <a:p>
            <a:pPr marL="323850" indent="-171450">
              <a:buClr>
                <a:srgbClr val="30394B"/>
              </a:buClr>
              <a:buFont typeface="Arial" panose="020B0604020202020204" pitchFamily="34" charset="0"/>
              <a:buChar char="•"/>
            </a:pPr>
            <a:r>
              <a:rPr lang="en-US" sz="1200">
                <a:solidFill>
                  <a:srgbClr val="333132"/>
                </a:solidFill>
                <a:latin typeface="Barlow Semi Condensed"/>
              </a:rPr>
              <a:t>Predicates are used to build atomic formulas or atoms, which state true facts. Predicates and atoms are used to create formulas and perform queries. Logic languages most often rely on queries in order to display relevant data. These queries can exist as part of machine learning, which can be run without the need for manual intervention. </a:t>
            </a:r>
            <a:endParaRPr lang="en-US" sz="1200">
              <a:solidFill>
                <a:srgbClr val="333132"/>
              </a:solidFill>
              <a:latin typeface="Barlow Semi Condensed" panose="00000506000000000000" pitchFamily="2" charset="0"/>
            </a:endParaRPr>
          </a:p>
          <a:p>
            <a:pPr marL="323850" indent="-171450">
              <a:buClr>
                <a:srgbClr val="30394B"/>
              </a:buClr>
              <a:buFont typeface="Arial" panose="020B0604020202020204" pitchFamily="34" charset="0"/>
              <a:buChar char="•"/>
            </a:pPr>
            <a:endParaRPr lang="en-US" sz="1200">
              <a:solidFill>
                <a:srgbClr val="333132"/>
              </a:solidFill>
              <a:latin typeface="Barlow Semi Condensed" panose="00000506000000000000" pitchFamily="2" charset="0"/>
            </a:endParaRPr>
          </a:p>
          <a:p>
            <a:pPr marL="323850" indent="-171450">
              <a:buClr>
                <a:srgbClr val="30394B"/>
              </a:buClr>
              <a:buFont typeface="Arial" panose="020B0604020202020204" pitchFamily="34" charset="0"/>
              <a:buChar char="•"/>
            </a:pPr>
            <a:r>
              <a:rPr lang="en-US" sz="1200">
                <a:solidFill>
                  <a:srgbClr val="333132"/>
                </a:solidFill>
                <a:latin typeface="Barlow Semi Condensed"/>
              </a:rPr>
              <a:t>Some popular logical programming languages are Prolog, Datalog, </a:t>
            </a:r>
            <a:r>
              <a:rPr lang="en-US" sz="1200" err="1">
                <a:solidFill>
                  <a:srgbClr val="333132"/>
                </a:solidFill>
                <a:latin typeface="Barlow Semi Condensed"/>
              </a:rPr>
              <a:t>Absys</a:t>
            </a:r>
            <a:r>
              <a:rPr lang="en-US" sz="1200">
                <a:solidFill>
                  <a:srgbClr val="333132"/>
                </a:solidFill>
                <a:latin typeface="Barlow Semi Condensed"/>
              </a:rPr>
              <a:t>, Alice, ASP, PROGOL, etc.</a:t>
            </a:r>
          </a:p>
          <a:p>
            <a:pPr marL="323850" indent="-171450">
              <a:buClr>
                <a:srgbClr val="30394B"/>
              </a:buClr>
              <a:buFont typeface="Arial" panose="020B0604020202020204" pitchFamily="34" charset="0"/>
              <a:buChar char="•"/>
            </a:pPr>
            <a:endParaRPr lang="en-US" sz="1200">
              <a:solidFill>
                <a:srgbClr val="333132"/>
              </a:solidFill>
              <a:latin typeface="Barlow Semi Condensed" panose="00000506000000000000" pitchFamily="2" charset="0"/>
            </a:endParaRPr>
          </a:p>
          <a:p>
            <a:pPr>
              <a:buClr>
                <a:srgbClr val="30394B"/>
              </a:buClr>
            </a:pPr>
            <a:endParaRPr lang="en-US">
              <a:solidFill>
                <a:srgbClr val="333132"/>
              </a:solidFill>
              <a:latin typeface="Barlow Semi Condensed" panose="00000506000000000000" pitchFamily="2" charset="0"/>
            </a:endParaRPr>
          </a:p>
          <a:p>
            <a:endParaRPr lang="en-US">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18514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F8C-BE69-22D0-0485-E65D35F8B345}"/>
              </a:ext>
            </a:extLst>
          </p:cNvPr>
          <p:cNvSpPr>
            <a:spLocks noGrp="1"/>
          </p:cNvSpPr>
          <p:nvPr>
            <p:ph type="title"/>
          </p:nvPr>
        </p:nvSpPr>
        <p:spPr>
          <a:xfrm>
            <a:off x="1429364" y="338328"/>
            <a:ext cx="6884662" cy="572700"/>
          </a:xfrm>
        </p:spPr>
        <p:txBody>
          <a:bodyPr/>
          <a:lstStyle/>
          <a:p>
            <a:r>
              <a:rPr lang="en"/>
              <a:t>Problem with Backtracking</a:t>
            </a:r>
            <a:endParaRPr lang="en-US"/>
          </a:p>
        </p:txBody>
      </p:sp>
      <p:sp>
        <p:nvSpPr>
          <p:cNvPr id="10" name="TextBox 1">
            <a:extLst>
              <a:ext uri="{FF2B5EF4-FFF2-40B4-BE49-F238E27FC236}">
                <a16:creationId xmlns:a16="http://schemas.microsoft.com/office/drawing/2014/main" id="{86C3ADC9-A872-407E-98A7-D9016E5A9FA3}"/>
              </a:ext>
            </a:extLst>
          </p:cNvPr>
          <p:cNvSpPr txBox="1"/>
          <p:nvPr/>
        </p:nvSpPr>
        <p:spPr>
          <a:xfrm>
            <a:off x="5519890" y="2909400"/>
            <a:ext cx="3056827"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a:solidFill>
                  <a:srgbClr val="00B050"/>
                </a:solidFill>
                <a:latin typeface="Consolas"/>
              </a:rPr>
              <a:t>Output</a:t>
            </a:r>
          </a:p>
          <a:p>
            <a:endParaRPr lang="en-US" sz="1200" b="1">
              <a:solidFill>
                <a:srgbClr val="00B050"/>
              </a:solidFill>
              <a:latin typeface="Consolas"/>
            </a:endParaRPr>
          </a:p>
          <a:p>
            <a:r>
              <a:rPr lang="en-US" sz="1200">
                <a:solidFill>
                  <a:srgbClr val="00B050"/>
                </a:solidFill>
                <a:latin typeface="Consolas"/>
              </a:rPr>
              <a:t>?- </a:t>
            </a:r>
            <a:r>
              <a:rPr lang="en-US" sz="1200" err="1">
                <a:solidFill>
                  <a:srgbClr val="00B050"/>
                </a:solidFill>
                <a:latin typeface="Consolas"/>
              </a:rPr>
              <a:t>remove_duplicates</a:t>
            </a:r>
            <a:r>
              <a:rPr lang="en-US" sz="1200">
                <a:solidFill>
                  <a:srgbClr val="00B050"/>
                </a:solidFill>
                <a:latin typeface="Consolas"/>
              </a:rPr>
              <a:t>([a, b, b, c, a], List). </a:t>
            </a:r>
          </a:p>
          <a:p>
            <a:r>
              <a:rPr lang="en-US" sz="1200">
                <a:solidFill>
                  <a:srgbClr val="00B050"/>
                </a:solidFill>
                <a:latin typeface="Consolas"/>
              </a:rPr>
              <a:t>List = [b, c, a] ; </a:t>
            </a:r>
          </a:p>
          <a:p>
            <a:r>
              <a:rPr lang="en-US" sz="1200">
                <a:solidFill>
                  <a:srgbClr val="00B050"/>
                </a:solidFill>
                <a:latin typeface="Consolas"/>
              </a:rPr>
              <a:t>List = [b, b, c, a] ; </a:t>
            </a:r>
          </a:p>
          <a:p>
            <a:r>
              <a:rPr lang="en-US" sz="1200">
                <a:solidFill>
                  <a:srgbClr val="00B050"/>
                </a:solidFill>
                <a:latin typeface="Consolas"/>
              </a:rPr>
              <a:t>List = [a, b, c, a] ; </a:t>
            </a:r>
          </a:p>
          <a:p>
            <a:r>
              <a:rPr lang="en-US" sz="1200">
                <a:solidFill>
                  <a:srgbClr val="00B050"/>
                </a:solidFill>
                <a:latin typeface="Consolas"/>
              </a:rPr>
              <a:t>List = [a, b, b, c, a] ; </a:t>
            </a:r>
          </a:p>
          <a:p>
            <a:r>
              <a:rPr lang="en-US" sz="1200">
                <a:solidFill>
                  <a:srgbClr val="00B050"/>
                </a:solidFill>
                <a:latin typeface="Consolas"/>
              </a:rPr>
              <a:t>No </a:t>
            </a:r>
          </a:p>
        </p:txBody>
      </p:sp>
      <p:sp>
        <p:nvSpPr>
          <p:cNvPr id="11" name="TextBox 10">
            <a:extLst>
              <a:ext uri="{FF2B5EF4-FFF2-40B4-BE49-F238E27FC236}">
                <a16:creationId xmlns:a16="http://schemas.microsoft.com/office/drawing/2014/main" id="{FA823456-9696-DBD1-F724-787EB355B5F4}"/>
              </a:ext>
            </a:extLst>
          </p:cNvPr>
          <p:cNvSpPr txBox="1"/>
          <p:nvPr/>
        </p:nvSpPr>
        <p:spPr>
          <a:xfrm>
            <a:off x="1211736" y="1286408"/>
            <a:ext cx="695604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Barlow Semi Condensed"/>
              </a:rPr>
              <a:t>Write the same predicates more than once when our program demands.</a:t>
            </a:r>
          </a:p>
          <a:p>
            <a:pPr marL="285750" indent="-285750">
              <a:buChar char="•"/>
            </a:pPr>
            <a:endParaRPr lang="en-US">
              <a:latin typeface="Barlow Semi Condensed"/>
            </a:endParaRPr>
          </a:p>
          <a:p>
            <a:pPr marL="285750" indent="-285750">
              <a:buChar char="•"/>
            </a:pPr>
            <a:r>
              <a:rPr lang="en-US">
                <a:latin typeface="Barlow Semi Condensed"/>
              </a:rPr>
              <a:t>Uncontrolled backtracking may cause inefficiency in a program.</a:t>
            </a:r>
          </a:p>
          <a:p>
            <a:pPr marL="285750" indent="-285750">
              <a:buChar char="•"/>
            </a:pPr>
            <a:endParaRPr lang="en-US">
              <a:latin typeface="Barlow Semi Condensed"/>
            </a:endParaRPr>
          </a:p>
          <a:p>
            <a:pPr marL="285750" indent="-285750">
              <a:buChar char="•"/>
            </a:pPr>
            <a:r>
              <a:rPr lang="en-US">
                <a:latin typeface="Barlow Semi Condensed"/>
              </a:rPr>
              <a:t>Branches of the tree will be visited.</a:t>
            </a:r>
          </a:p>
          <a:p>
            <a:pPr marL="285750" indent="-285750">
              <a:buChar char="•"/>
            </a:pPr>
            <a:endParaRPr lang="en-US">
              <a:latin typeface="Barlow Semi Condensed"/>
            </a:endParaRPr>
          </a:p>
          <a:p>
            <a:pPr marL="285750" indent="-285750">
              <a:buChar char="•"/>
            </a:pPr>
            <a:r>
              <a:rPr lang="en-US">
                <a:latin typeface="Barlow Semi Condensed"/>
              </a:rPr>
              <a:t>Duplicate head will remain in the list.</a:t>
            </a:r>
          </a:p>
        </p:txBody>
      </p:sp>
      <p:sp>
        <p:nvSpPr>
          <p:cNvPr id="12" name="TextBox 11">
            <a:extLst>
              <a:ext uri="{FF2B5EF4-FFF2-40B4-BE49-F238E27FC236}">
                <a16:creationId xmlns:a16="http://schemas.microsoft.com/office/drawing/2014/main" id="{34D97EAF-CB8E-9218-5247-620DA3DB0A7B}"/>
              </a:ext>
            </a:extLst>
          </p:cNvPr>
          <p:cNvSpPr txBox="1"/>
          <p:nvPr/>
        </p:nvSpPr>
        <p:spPr>
          <a:xfrm>
            <a:off x="882901" y="2911843"/>
            <a:ext cx="42904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7030A0"/>
                </a:solidFill>
                <a:latin typeface="Consolas"/>
              </a:rPr>
              <a:t>Program</a:t>
            </a:r>
            <a:endParaRPr lang="en-US" sz="1200">
              <a:solidFill>
                <a:srgbClr val="7030A0"/>
              </a:solidFill>
              <a:latin typeface="Consolas"/>
            </a:endParaRPr>
          </a:p>
          <a:p>
            <a:endParaRPr lang="en-US" sz="1200" b="1" i="1">
              <a:solidFill>
                <a:srgbClr val="7030A0"/>
              </a:solidFill>
              <a:latin typeface="Consolas"/>
            </a:endParaRPr>
          </a:p>
          <a:p>
            <a:r>
              <a:rPr lang="en-US" sz="1200" err="1">
                <a:solidFill>
                  <a:srgbClr val="7030A0"/>
                </a:solidFill>
                <a:latin typeface="Consolas"/>
              </a:rPr>
              <a:t>remove_duplicates</a:t>
            </a:r>
            <a:r>
              <a:rPr lang="en-US" sz="1200">
                <a:solidFill>
                  <a:srgbClr val="7030A0"/>
                </a:solidFill>
                <a:latin typeface="Consolas"/>
              </a:rPr>
              <a:t>([], []). </a:t>
            </a:r>
          </a:p>
          <a:p>
            <a:r>
              <a:rPr lang="en-US" sz="1200" err="1">
                <a:solidFill>
                  <a:srgbClr val="7030A0"/>
                </a:solidFill>
                <a:latin typeface="Consolas"/>
              </a:rPr>
              <a:t>remove_duplicates</a:t>
            </a:r>
            <a:r>
              <a:rPr lang="en-US" sz="1200">
                <a:solidFill>
                  <a:srgbClr val="7030A0"/>
                </a:solidFill>
                <a:latin typeface="Consolas"/>
              </a:rPr>
              <a:t>([Head | Tail], Result) :- </a:t>
            </a:r>
          </a:p>
          <a:p>
            <a:r>
              <a:rPr lang="en-US" sz="1200">
                <a:solidFill>
                  <a:srgbClr val="7030A0"/>
                </a:solidFill>
                <a:latin typeface="Consolas"/>
              </a:rPr>
              <a:t>  member(Head, Tail),  </a:t>
            </a:r>
          </a:p>
          <a:p>
            <a:r>
              <a:rPr lang="en-US" sz="1200">
                <a:solidFill>
                  <a:srgbClr val="7030A0"/>
                </a:solidFill>
                <a:latin typeface="Consolas"/>
              </a:rPr>
              <a:t>  </a:t>
            </a:r>
            <a:r>
              <a:rPr lang="en-US" sz="1200" err="1">
                <a:solidFill>
                  <a:srgbClr val="7030A0"/>
                </a:solidFill>
                <a:latin typeface="Consolas"/>
              </a:rPr>
              <a:t>remove_duplicates</a:t>
            </a:r>
            <a:r>
              <a:rPr lang="en-US" sz="1200">
                <a:solidFill>
                  <a:srgbClr val="7030A0"/>
                </a:solidFill>
                <a:latin typeface="Consolas"/>
              </a:rPr>
              <a:t>(Tail, Result). </a:t>
            </a:r>
          </a:p>
          <a:p>
            <a:r>
              <a:rPr lang="en-US" sz="1200" err="1">
                <a:solidFill>
                  <a:srgbClr val="7030A0"/>
                </a:solidFill>
                <a:latin typeface="Consolas"/>
              </a:rPr>
              <a:t>remove_duplicates</a:t>
            </a:r>
            <a:r>
              <a:rPr lang="en-US" sz="1200">
                <a:solidFill>
                  <a:srgbClr val="7030A0"/>
                </a:solidFill>
                <a:latin typeface="Consolas"/>
              </a:rPr>
              <a:t>([Head | Tail], [Head | Result]) :- </a:t>
            </a:r>
          </a:p>
          <a:p>
            <a:r>
              <a:rPr lang="en-US" sz="1200">
                <a:solidFill>
                  <a:srgbClr val="7030A0"/>
                </a:solidFill>
                <a:latin typeface="Consolas"/>
              </a:rPr>
              <a:t>  </a:t>
            </a:r>
            <a:r>
              <a:rPr lang="en-US" sz="1200" err="1">
                <a:solidFill>
                  <a:srgbClr val="7030A0"/>
                </a:solidFill>
                <a:latin typeface="Consolas"/>
              </a:rPr>
              <a:t>remove_duplicates</a:t>
            </a:r>
            <a:r>
              <a:rPr lang="en-US" sz="1200">
                <a:solidFill>
                  <a:srgbClr val="7030A0"/>
                </a:solidFill>
                <a:latin typeface="Consolas"/>
              </a:rPr>
              <a:t>(Tail, Result). </a:t>
            </a:r>
          </a:p>
          <a:p>
            <a:endParaRPr lang="en-US" sz="1200">
              <a:solidFill>
                <a:srgbClr val="7030A0"/>
              </a:solidFill>
              <a:latin typeface="Consolas"/>
            </a:endParaRPr>
          </a:p>
          <a:p>
            <a:endParaRPr lang="en-US" sz="1200">
              <a:solidFill>
                <a:srgbClr val="7030A0"/>
              </a:solidFill>
              <a:latin typeface="Consolas"/>
            </a:endParaRPr>
          </a:p>
          <a:p>
            <a:endParaRPr lang="en-US" sz="1200">
              <a:solidFill>
                <a:srgbClr val="7030A0"/>
              </a:solidFill>
              <a:latin typeface="Consolas"/>
            </a:endParaRPr>
          </a:p>
        </p:txBody>
      </p:sp>
    </p:spTree>
    <p:extLst>
      <p:ext uri="{BB962C8B-B14F-4D97-AF65-F5344CB8AC3E}">
        <p14:creationId xmlns:p14="http://schemas.microsoft.com/office/powerpoint/2010/main" val="314737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F8C-BE69-22D0-0485-E65D35F8B345}"/>
              </a:ext>
            </a:extLst>
          </p:cNvPr>
          <p:cNvSpPr>
            <a:spLocks noGrp="1"/>
          </p:cNvSpPr>
          <p:nvPr>
            <p:ph type="title"/>
          </p:nvPr>
        </p:nvSpPr>
        <p:spPr>
          <a:xfrm>
            <a:off x="1080888" y="338328"/>
            <a:ext cx="7128596" cy="572700"/>
          </a:xfrm>
        </p:spPr>
        <p:txBody>
          <a:bodyPr/>
          <a:lstStyle/>
          <a:p>
            <a:r>
              <a:rPr lang="en"/>
              <a:t>Preventing Backtracking</a:t>
            </a:r>
            <a:endParaRPr lang="en-US"/>
          </a:p>
        </p:txBody>
      </p:sp>
      <p:sp>
        <p:nvSpPr>
          <p:cNvPr id="4" name="Subtitle 3">
            <a:extLst>
              <a:ext uri="{FF2B5EF4-FFF2-40B4-BE49-F238E27FC236}">
                <a16:creationId xmlns:a16="http://schemas.microsoft.com/office/drawing/2014/main" id="{FCA79193-4E16-D3B9-AFBC-93D43F8BAF51}"/>
              </a:ext>
            </a:extLst>
          </p:cNvPr>
          <p:cNvSpPr>
            <a:spLocks noGrp="1"/>
          </p:cNvSpPr>
          <p:nvPr>
            <p:ph type="subTitle" idx="2"/>
          </p:nvPr>
        </p:nvSpPr>
        <p:spPr>
          <a:xfrm>
            <a:off x="1341376" y="907959"/>
            <a:ext cx="6463280" cy="1994801"/>
          </a:xfrm>
        </p:spPr>
        <p:txBody>
          <a:bodyPr/>
          <a:lstStyle/>
          <a:p>
            <a:endParaRPr lang="en-US"/>
          </a:p>
          <a:p>
            <a:pPr marL="285750" indent="-285750">
              <a:buChar char="•"/>
            </a:pPr>
            <a:r>
              <a:rPr lang="en-US"/>
              <a:t>Use </a:t>
            </a:r>
            <a:r>
              <a:rPr lang="en-US" b="1"/>
              <a:t>cut</a:t>
            </a:r>
            <a:r>
              <a:rPr lang="en-US"/>
              <a:t> to resolve this. </a:t>
            </a:r>
          </a:p>
          <a:p>
            <a:pPr marL="285750" indent="-285750">
              <a:buChar char="•"/>
            </a:pPr>
            <a:r>
              <a:rPr lang="en-US"/>
              <a:t>The </a:t>
            </a:r>
            <a:r>
              <a:rPr lang="en-US" b="1"/>
              <a:t>cut</a:t>
            </a:r>
            <a:r>
              <a:rPr lang="en-US"/>
              <a:t> can be expressed using Exclamation symbol.</a:t>
            </a:r>
          </a:p>
          <a:p>
            <a:pPr marL="285750" indent="-285750">
              <a:buChar char="•"/>
            </a:pPr>
            <a:r>
              <a:rPr lang="en-US"/>
              <a:t>The main uses of the cut:</a:t>
            </a:r>
          </a:p>
          <a:p>
            <a:pPr marL="285750" lvl="3" indent="-285750">
              <a:buChar char="•"/>
            </a:pPr>
            <a:r>
              <a:rPr lang="en-US"/>
              <a:t>No meaningful solutions </a:t>
            </a:r>
            <a:r>
              <a:rPr lang="en-US" b="1"/>
              <a:t>(</a:t>
            </a:r>
            <a:r>
              <a:rPr lang="en-US" b="1" i="1"/>
              <a:t>green cut).</a:t>
            </a:r>
          </a:p>
          <a:p>
            <a:pPr marL="285750" indent="-285750">
              <a:buChar char="•"/>
            </a:pPr>
            <a:r>
              <a:rPr lang="en-US"/>
              <a:t>To prevent using of subgoals </a:t>
            </a:r>
            <a:r>
              <a:rPr lang="en-US" b="1"/>
              <a:t>(</a:t>
            </a:r>
            <a:r>
              <a:rPr lang="en-US" b="1" i="1"/>
              <a:t>red cut).</a:t>
            </a:r>
            <a:endParaRPr lang="en-US" b="1"/>
          </a:p>
          <a:p>
            <a:endParaRPr lang="en-US"/>
          </a:p>
        </p:txBody>
      </p:sp>
      <p:sp>
        <p:nvSpPr>
          <p:cNvPr id="3" name="TextBox 2">
            <a:extLst>
              <a:ext uri="{FF2B5EF4-FFF2-40B4-BE49-F238E27FC236}">
                <a16:creationId xmlns:a16="http://schemas.microsoft.com/office/drawing/2014/main" id="{15FCF0E6-2987-C6CF-D6FD-F279187390CB}"/>
              </a:ext>
            </a:extLst>
          </p:cNvPr>
          <p:cNvSpPr txBox="1"/>
          <p:nvPr/>
        </p:nvSpPr>
        <p:spPr>
          <a:xfrm>
            <a:off x="810219" y="2902249"/>
            <a:ext cx="484799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7030A0"/>
                </a:solidFill>
                <a:latin typeface="Consolas"/>
              </a:rPr>
              <a:t>Program</a:t>
            </a:r>
            <a:endParaRPr lang="en-US" sz="1200">
              <a:solidFill>
                <a:srgbClr val="7030A0"/>
              </a:solidFill>
              <a:latin typeface="Consolas"/>
            </a:endParaRPr>
          </a:p>
          <a:p>
            <a:endParaRPr lang="en-US" sz="1200" b="1" i="1">
              <a:solidFill>
                <a:srgbClr val="7030A0"/>
              </a:solidFill>
              <a:latin typeface="Consolas"/>
            </a:endParaRPr>
          </a:p>
          <a:p>
            <a:r>
              <a:rPr lang="en-US" sz="1200" err="1">
                <a:solidFill>
                  <a:srgbClr val="7030A0"/>
                </a:solidFill>
                <a:latin typeface="Consolas"/>
              </a:rPr>
              <a:t>remove_duplicates</a:t>
            </a:r>
            <a:r>
              <a:rPr lang="en-US" sz="1200">
                <a:solidFill>
                  <a:srgbClr val="7030A0"/>
                </a:solidFill>
                <a:latin typeface="Consolas"/>
              </a:rPr>
              <a:t>([], []). </a:t>
            </a:r>
          </a:p>
          <a:p>
            <a:r>
              <a:rPr lang="en-US" sz="1200" err="1">
                <a:solidFill>
                  <a:srgbClr val="7030A0"/>
                </a:solidFill>
                <a:latin typeface="Consolas"/>
              </a:rPr>
              <a:t>remove_duplicates</a:t>
            </a:r>
            <a:r>
              <a:rPr lang="en-US" sz="1200">
                <a:solidFill>
                  <a:srgbClr val="7030A0"/>
                </a:solidFill>
                <a:latin typeface="Consolas"/>
              </a:rPr>
              <a:t>([Head | Tail], Result) :- </a:t>
            </a:r>
          </a:p>
          <a:p>
            <a:r>
              <a:rPr lang="en-US" sz="1200">
                <a:solidFill>
                  <a:srgbClr val="7030A0"/>
                </a:solidFill>
                <a:latin typeface="Consolas"/>
              </a:rPr>
              <a:t>  member(Head, Tail), !, </a:t>
            </a:r>
          </a:p>
          <a:p>
            <a:r>
              <a:rPr lang="en-US" sz="1200">
                <a:solidFill>
                  <a:srgbClr val="7030A0"/>
                </a:solidFill>
                <a:latin typeface="Consolas"/>
              </a:rPr>
              <a:t>  </a:t>
            </a:r>
            <a:r>
              <a:rPr lang="en-US" sz="1200" err="1">
                <a:solidFill>
                  <a:srgbClr val="7030A0"/>
                </a:solidFill>
                <a:latin typeface="Consolas"/>
              </a:rPr>
              <a:t>remove_duplicates</a:t>
            </a:r>
            <a:r>
              <a:rPr lang="en-US" sz="1200">
                <a:solidFill>
                  <a:srgbClr val="7030A0"/>
                </a:solidFill>
                <a:latin typeface="Consolas"/>
              </a:rPr>
              <a:t>(Tail, Result). </a:t>
            </a:r>
          </a:p>
          <a:p>
            <a:r>
              <a:rPr lang="en-US" sz="1200" err="1">
                <a:solidFill>
                  <a:srgbClr val="7030A0"/>
                </a:solidFill>
                <a:latin typeface="Consolas"/>
              </a:rPr>
              <a:t>remove_duplicates</a:t>
            </a:r>
            <a:r>
              <a:rPr lang="en-US" sz="1200">
                <a:solidFill>
                  <a:srgbClr val="7030A0"/>
                </a:solidFill>
                <a:latin typeface="Consolas"/>
              </a:rPr>
              <a:t>([Head | Tail], [Head | Result]) :- </a:t>
            </a:r>
          </a:p>
          <a:p>
            <a:r>
              <a:rPr lang="en-US" sz="1200">
                <a:solidFill>
                  <a:srgbClr val="7030A0"/>
                </a:solidFill>
                <a:latin typeface="Consolas"/>
              </a:rPr>
              <a:t>  </a:t>
            </a:r>
            <a:r>
              <a:rPr lang="en-US" sz="1200" err="1">
                <a:solidFill>
                  <a:srgbClr val="7030A0"/>
                </a:solidFill>
                <a:latin typeface="Consolas"/>
              </a:rPr>
              <a:t>remove_duplicates</a:t>
            </a:r>
            <a:r>
              <a:rPr lang="en-US" sz="1200">
                <a:solidFill>
                  <a:srgbClr val="7030A0"/>
                </a:solidFill>
                <a:latin typeface="Consolas"/>
              </a:rPr>
              <a:t>(Tail, Result). </a:t>
            </a:r>
          </a:p>
          <a:p>
            <a:endParaRPr lang="en-US" sz="1200">
              <a:solidFill>
                <a:srgbClr val="7030A0"/>
              </a:solidFill>
              <a:latin typeface="Consolas"/>
            </a:endParaRPr>
          </a:p>
          <a:p>
            <a:pPr algn="l"/>
            <a:endParaRPr lang="en-US" sz="1200">
              <a:solidFill>
                <a:srgbClr val="7030A0"/>
              </a:solidFill>
              <a:latin typeface="Consolas"/>
            </a:endParaRPr>
          </a:p>
        </p:txBody>
      </p:sp>
      <p:sp>
        <p:nvSpPr>
          <p:cNvPr id="5" name="TextBox 4">
            <a:extLst>
              <a:ext uri="{FF2B5EF4-FFF2-40B4-BE49-F238E27FC236}">
                <a16:creationId xmlns:a16="http://schemas.microsoft.com/office/drawing/2014/main" id="{3A539781-232D-1357-CA19-DC9B2A2B8317}"/>
              </a:ext>
            </a:extLst>
          </p:cNvPr>
          <p:cNvSpPr txBox="1"/>
          <p:nvPr/>
        </p:nvSpPr>
        <p:spPr>
          <a:xfrm>
            <a:off x="5458069" y="2903335"/>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00B050"/>
                </a:solidFill>
                <a:latin typeface="Consolas"/>
              </a:rPr>
              <a:t>Output</a:t>
            </a:r>
          </a:p>
          <a:p>
            <a:endParaRPr lang="en-US" sz="1200" b="1">
              <a:solidFill>
                <a:srgbClr val="00B050"/>
              </a:solidFill>
              <a:latin typeface="Consolas"/>
            </a:endParaRPr>
          </a:p>
          <a:p>
            <a:r>
              <a:rPr lang="en-US" sz="1200">
                <a:solidFill>
                  <a:srgbClr val="00B050"/>
                </a:solidFill>
                <a:latin typeface="Consolas"/>
              </a:rPr>
              <a:t>?- </a:t>
            </a:r>
            <a:r>
              <a:rPr lang="en-US" sz="1200" err="1">
                <a:solidFill>
                  <a:srgbClr val="00B050"/>
                </a:solidFill>
                <a:latin typeface="Consolas"/>
              </a:rPr>
              <a:t>remove_duplicates</a:t>
            </a:r>
            <a:r>
              <a:rPr lang="en-US" sz="1200">
                <a:solidFill>
                  <a:srgbClr val="00B050"/>
                </a:solidFill>
                <a:latin typeface="Consolas"/>
              </a:rPr>
              <a:t>([a, b, b, c, a], List). </a:t>
            </a:r>
          </a:p>
          <a:p>
            <a:r>
              <a:rPr lang="en-US" sz="1200">
                <a:solidFill>
                  <a:srgbClr val="00B050"/>
                </a:solidFill>
                <a:latin typeface="Consolas"/>
              </a:rPr>
              <a:t>List = [b, c, a] ; </a:t>
            </a:r>
          </a:p>
          <a:p>
            <a:r>
              <a:rPr lang="en-US" sz="1200">
                <a:solidFill>
                  <a:srgbClr val="00B050"/>
                </a:solidFill>
                <a:latin typeface="Consolas"/>
              </a:rPr>
              <a:t>No</a:t>
            </a:r>
          </a:p>
        </p:txBody>
      </p:sp>
    </p:spTree>
    <p:extLst>
      <p:ext uri="{BB962C8B-B14F-4D97-AF65-F5344CB8AC3E}">
        <p14:creationId xmlns:p14="http://schemas.microsoft.com/office/powerpoint/2010/main" val="38490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2208175" y="338323"/>
            <a:ext cx="4727700" cy="572700"/>
          </a:xfrm>
          <a:prstGeom prst="rect">
            <a:avLst/>
          </a:prstGeom>
        </p:spPr>
        <p:txBody>
          <a:bodyPr spcFirstLastPara="1" wrap="square" lIns="91425" tIns="91425" rIns="91425" bIns="91425" anchor="t" anchorCtr="0">
            <a:noAutofit/>
          </a:bodyPr>
          <a:lstStyle/>
          <a:p>
            <a:r>
              <a:rPr lang="en"/>
              <a:t>Built-in Predicates</a:t>
            </a:r>
            <a:endParaRPr lang="en-US"/>
          </a:p>
        </p:txBody>
      </p:sp>
      <p:sp>
        <p:nvSpPr>
          <p:cNvPr id="13" name="Subtitle 12">
            <a:extLst>
              <a:ext uri="{FF2B5EF4-FFF2-40B4-BE49-F238E27FC236}">
                <a16:creationId xmlns:a16="http://schemas.microsoft.com/office/drawing/2014/main" id="{0D7ACB24-8CDB-3EEC-4CF3-A8E8D02BC095}"/>
              </a:ext>
            </a:extLst>
          </p:cNvPr>
          <p:cNvSpPr>
            <a:spLocks noGrp="1"/>
          </p:cNvSpPr>
          <p:nvPr>
            <p:ph type="subTitle" idx="6"/>
          </p:nvPr>
        </p:nvSpPr>
        <p:spPr>
          <a:xfrm>
            <a:off x="1086185" y="1084512"/>
            <a:ext cx="6688302" cy="3351618"/>
          </a:xfrm>
        </p:spPr>
        <p:txBody>
          <a:bodyPr/>
          <a:lstStyle/>
          <a:p>
            <a:pPr algn="just"/>
            <a:r>
              <a:rPr lang="en-US"/>
              <a:t>In Prolog, there are some built-in-predicates. There are three types of built-in predicates as given below −</a:t>
            </a:r>
          </a:p>
          <a:p>
            <a:pPr marL="285750" indent="-285750" algn="just">
              <a:buChar char="•"/>
            </a:pPr>
            <a:r>
              <a:rPr lang="en-US"/>
              <a:t>Identifying terms</a:t>
            </a:r>
          </a:p>
          <a:p>
            <a:pPr marL="285750" indent="-285750" algn="just">
              <a:buChar char="•"/>
            </a:pPr>
            <a:r>
              <a:rPr lang="en-US"/>
              <a:t>Decomposing structures</a:t>
            </a:r>
          </a:p>
          <a:p>
            <a:pPr marL="285750" indent="-285750" algn="just">
              <a:buChar char="•"/>
            </a:pPr>
            <a:r>
              <a:rPr lang="en-US"/>
              <a:t>Collecting all solutions</a:t>
            </a:r>
          </a:p>
          <a:p>
            <a:pPr marL="285750" indent="-285750" algn="just">
              <a:buChar char="•"/>
            </a:pPr>
            <a:endParaRPr lang="en-US"/>
          </a:p>
          <a:p>
            <a:pPr marL="285750" indent="-285750" algn="just">
              <a:buChar char="•"/>
            </a:pPr>
            <a:endParaRPr lang="en-US"/>
          </a:p>
          <a:p>
            <a:endParaRPr lang="en-US"/>
          </a:p>
        </p:txBody>
      </p:sp>
      <p:pic>
        <p:nvPicPr>
          <p:cNvPr id="3" name="Picture 3" descr="Text, shape, arrow&#10;&#10;Description automatically generated">
            <a:extLst>
              <a:ext uri="{FF2B5EF4-FFF2-40B4-BE49-F238E27FC236}">
                <a16:creationId xmlns:a16="http://schemas.microsoft.com/office/drawing/2014/main" id="{152A75F4-8588-A859-3172-2E70A1944994}"/>
              </a:ext>
            </a:extLst>
          </p:cNvPr>
          <p:cNvPicPr>
            <a:picLocks noChangeAspect="1"/>
          </p:cNvPicPr>
          <p:nvPr/>
        </p:nvPicPr>
        <p:blipFill>
          <a:blip r:embed="rId3"/>
          <a:stretch>
            <a:fillRect/>
          </a:stretch>
        </p:blipFill>
        <p:spPr>
          <a:xfrm>
            <a:off x="2042556" y="2568483"/>
            <a:ext cx="4821381" cy="15503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r>
              <a:rPr lang="en"/>
              <a:t>Higher-order programming</a:t>
            </a:r>
            <a:endParaRPr lang="en-US"/>
          </a:p>
          <a:p>
            <a:endParaRPr lang="en"/>
          </a:p>
        </p:txBody>
      </p:sp>
      <p:sp>
        <p:nvSpPr>
          <p:cNvPr id="3214" name="Google Shape;3214;p57"/>
          <p:cNvSpPr txBox="1">
            <a:spLocks noGrp="1"/>
          </p:cNvSpPr>
          <p:nvPr>
            <p:ph type="subTitle" idx="1"/>
          </p:nvPr>
        </p:nvSpPr>
        <p:spPr>
          <a:xfrm>
            <a:off x="817740" y="1155175"/>
            <a:ext cx="7356276" cy="3247870"/>
          </a:xfrm>
          <a:prstGeom prst="rect">
            <a:avLst/>
          </a:prstGeom>
        </p:spPr>
        <p:txBody>
          <a:bodyPr spcFirstLastPara="1" wrap="square" lIns="91425" tIns="91425" rIns="91425" bIns="91425" anchor="t" anchorCtr="0">
            <a:noAutofit/>
          </a:bodyPr>
          <a:lstStyle/>
          <a:p>
            <a:pPr marL="285750" indent="-285750">
              <a:buFont typeface="Wingdings"/>
              <a:buChar char="Ø"/>
            </a:pPr>
            <a:r>
              <a:rPr lang="en" sz="1400">
                <a:solidFill>
                  <a:schemeClr val="tx1"/>
                </a:solidFill>
              </a:rPr>
              <a:t>A higher-order predicate is a predicate that takes one or more other predicates as arguments. </a:t>
            </a:r>
          </a:p>
          <a:p>
            <a:endParaRPr lang="en" sz="1400">
              <a:solidFill>
                <a:schemeClr val="tx1"/>
              </a:solidFill>
            </a:endParaRPr>
          </a:p>
          <a:p>
            <a:pPr marL="285750" indent="-285750">
              <a:buFont typeface="Wingdings"/>
              <a:buChar char="Ø"/>
            </a:pPr>
            <a:r>
              <a:rPr lang="en" sz="1400">
                <a:solidFill>
                  <a:schemeClr val="tx1"/>
                </a:solidFill>
              </a:rPr>
              <a:t>It does not allow quantification over predicates.</a:t>
            </a:r>
          </a:p>
          <a:p>
            <a:endParaRPr lang="en" sz="1400">
              <a:solidFill>
                <a:schemeClr val="tx1"/>
              </a:solidFill>
            </a:endParaRPr>
          </a:p>
          <a:p>
            <a:pPr marL="285750" indent="-285750">
              <a:buFont typeface="Wingdings"/>
              <a:buChar char="Ø"/>
            </a:pPr>
            <a:r>
              <a:rPr lang="en" sz="1400">
                <a:solidFill>
                  <a:schemeClr val="tx1"/>
                </a:solidFill>
              </a:rPr>
              <a:t>ISO Prolog now has some built-in higher-order predicates such as </a:t>
            </a:r>
            <a:r>
              <a:rPr lang="en-US" sz="1400"/>
              <a:t>call/1, call/2, call/3, </a:t>
            </a:r>
            <a:r>
              <a:rPr lang="en-US" sz="1400" err="1"/>
              <a:t>findall</a:t>
            </a:r>
            <a:r>
              <a:rPr lang="en-US" sz="1400"/>
              <a:t>/3, </a:t>
            </a:r>
            <a:r>
              <a:rPr lang="en-US" sz="1400" err="1"/>
              <a:t>setof</a:t>
            </a:r>
            <a:r>
              <a:rPr lang="en-US" sz="1400"/>
              <a:t>/3, and </a:t>
            </a:r>
            <a:r>
              <a:rPr lang="en-US" sz="1400" err="1"/>
              <a:t>bagof</a:t>
            </a:r>
            <a:r>
              <a:rPr lang="en-US" sz="1400"/>
              <a:t>/3.</a:t>
            </a:r>
          </a:p>
          <a:p>
            <a:endParaRPr lang="en" sz="1400">
              <a:solidFill>
                <a:schemeClr val="tx1"/>
              </a:solidFill>
            </a:endParaRPr>
          </a:p>
          <a:p>
            <a:pPr marL="285750" indent="-285750">
              <a:buFont typeface="Wingdings"/>
              <a:buChar char="Ø"/>
            </a:pPr>
            <a:r>
              <a:rPr lang="en" sz="1400">
                <a:solidFill>
                  <a:schemeClr val="tx1"/>
                </a:solidFill>
              </a:rPr>
              <a:t>Prolog goals can be constructed and evaluated at run-time, it is easy to write higher-order predicates like </a:t>
            </a:r>
            <a:r>
              <a:rPr lang="en-US" sz="1400" err="1"/>
              <a:t>maplist</a:t>
            </a:r>
            <a:r>
              <a:rPr lang="en-US" sz="1400"/>
              <a:t>/2</a:t>
            </a:r>
            <a:r>
              <a:rPr lang="en" sz="1400">
                <a:solidFill>
                  <a:schemeClr val="tx1"/>
                </a:solidFill>
              </a:rPr>
              <a:t>, which applies an arbitrary predicate to each member of a given list, and </a:t>
            </a:r>
            <a:r>
              <a:rPr lang="en-US" sz="1400" err="1"/>
              <a:t>sublist</a:t>
            </a:r>
            <a:r>
              <a:rPr lang="en-US" sz="1400"/>
              <a:t>/3</a:t>
            </a:r>
            <a:r>
              <a:rPr lang="en" sz="1400">
                <a:solidFill>
                  <a:schemeClr val="tx1"/>
                </a:solidFill>
              </a:rPr>
              <a:t>, which filters elements that satisfy a given predicate, also allowing for currying.</a:t>
            </a:r>
          </a:p>
          <a:p>
            <a:endParaRPr lang="en" sz="1400" baseline="30000">
              <a:solidFill>
                <a:schemeClr val="tx1"/>
              </a:solidFill>
            </a:endParaRPr>
          </a:p>
          <a:p>
            <a:pPr marL="285750" indent="-285750">
              <a:buFont typeface="Wingdings"/>
              <a:buChar char="Ø"/>
            </a:pPr>
            <a:r>
              <a:rPr lang="en" sz="1400">
                <a:solidFill>
                  <a:schemeClr val="tx1"/>
                </a:solidFill>
              </a:rPr>
              <a:t>To convert solutions from temporal representation to spatial representation .</a:t>
            </a:r>
          </a:p>
          <a:p>
            <a:endParaRPr lang="en" sz="1400">
              <a:solidFill>
                <a:schemeClr val="tx1"/>
              </a:solidFill>
            </a:endParaRPr>
          </a:p>
          <a:p>
            <a:pPr marL="285750" indent="-285750">
              <a:buFont typeface="Wingdings"/>
              <a:buChar char="Ø"/>
            </a:pPr>
            <a:r>
              <a:rPr lang="en" sz="1400">
                <a:solidFill>
                  <a:schemeClr val="tx1"/>
                </a:solidFill>
              </a:rPr>
              <a:t>Various all-solutions predicates that collect all answer substitutions of a given query in a list ( list comprehension).</a:t>
            </a:r>
          </a:p>
          <a:p>
            <a:pPr marL="285750" indent="-285750">
              <a:buFont typeface="Wingdings"/>
              <a:buChar char="Ø"/>
            </a:pPr>
            <a:endParaRPr lang="en" sz="1400">
              <a:solidFill>
                <a:schemeClr val="tx1"/>
              </a:solidFill>
            </a:endParaRPr>
          </a:p>
        </p:txBody>
      </p:sp>
    </p:spTree>
    <p:extLst>
      <p:ext uri="{BB962C8B-B14F-4D97-AF65-F5344CB8AC3E}">
        <p14:creationId xmlns:p14="http://schemas.microsoft.com/office/powerpoint/2010/main" val="369496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14"/>
                                        </p:tgtEl>
                                        <p:attrNameLst>
                                          <p:attrName>style.visibility</p:attrName>
                                        </p:attrNameLst>
                                      </p:cBhvr>
                                      <p:to>
                                        <p:strVal val="visible"/>
                                      </p:to>
                                    </p:set>
                                    <p:animEffect transition="in" filter="fade">
                                      <p:cBhvr>
                                        <p:cTn id="7" dur="500"/>
                                        <p:tgtEl>
                                          <p:spTgt spid="3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436488" y="1655258"/>
            <a:ext cx="4639992" cy="1902000"/>
          </a:xfrm>
          <a:prstGeom prst="rect">
            <a:avLst/>
          </a:prstGeom>
        </p:spPr>
        <p:txBody>
          <a:bodyPr spcFirstLastPara="1" wrap="square" lIns="91425" tIns="91425" rIns="91425" bIns="91425" anchor="ctr" anchorCtr="0">
            <a:noAutofit/>
          </a:bodyPr>
          <a:lstStyle/>
          <a:p>
            <a:r>
              <a:rPr lang="en" sz="5400"/>
              <a:t>Implementation and Examples</a:t>
            </a:r>
            <a:endParaRPr lang="en-US" sz="5400"/>
          </a:p>
        </p:txBody>
      </p:sp>
    </p:spTree>
    <p:extLst>
      <p:ext uri="{BB962C8B-B14F-4D97-AF65-F5344CB8AC3E}">
        <p14:creationId xmlns:p14="http://schemas.microsoft.com/office/powerpoint/2010/main" val="2876879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6" name="Google Shape;3462;p59">
            <a:extLst>
              <a:ext uri="{FF2B5EF4-FFF2-40B4-BE49-F238E27FC236}">
                <a16:creationId xmlns:a16="http://schemas.microsoft.com/office/drawing/2014/main" id="{52DD109F-D63A-C48C-9E58-DDBA211EAF05}"/>
              </a:ext>
            </a:extLst>
          </p:cNvPr>
          <p:cNvSpPr txBox="1">
            <a:spLocks noGrp="1"/>
          </p:cNvSpPr>
          <p:nvPr>
            <p:ph type="title"/>
          </p:nvPr>
        </p:nvSpPr>
        <p:spPr>
          <a:xfrm>
            <a:off x="393244" y="265274"/>
            <a:ext cx="7696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Compilation</a:t>
            </a:r>
            <a:endParaRPr lang="en-US"/>
          </a:p>
        </p:txBody>
      </p:sp>
      <p:sp>
        <p:nvSpPr>
          <p:cNvPr id="8" name="Google Shape;3468;p59">
            <a:extLst>
              <a:ext uri="{FF2B5EF4-FFF2-40B4-BE49-F238E27FC236}">
                <a16:creationId xmlns:a16="http://schemas.microsoft.com/office/drawing/2014/main" id="{B8FB6CC2-0FCA-82EC-5ECA-0EF2531CA414}"/>
              </a:ext>
            </a:extLst>
          </p:cNvPr>
          <p:cNvSpPr txBox="1">
            <a:spLocks/>
          </p:cNvSpPr>
          <p:nvPr/>
        </p:nvSpPr>
        <p:spPr>
          <a:xfrm>
            <a:off x="932761" y="3343908"/>
            <a:ext cx="4139418" cy="85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a:solidFill>
                  <a:schemeClr val="dk2"/>
                </a:solidFill>
                <a:latin typeface="Barlow Semi Condensed"/>
                <a:sym typeface="Barlow Semi Condensed Medium"/>
              </a:rPr>
              <a:t>Native Compilation scheme can be explained as,</a:t>
            </a:r>
            <a:endParaRPr lang="en-US" sz="1800">
              <a:solidFill>
                <a:schemeClr val="dk2"/>
              </a:solidFill>
              <a:latin typeface="Barlow Semi Condensed"/>
              <a:sym typeface="Barlow Semi Condensed"/>
            </a:endParaRPr>
          </a:p>
          <a:p>
            <a:pPr marL="285750" indent="-285750">
              <a:buFont typeface="Arial"/>
              <a:buChar char="•"/>
            </a:pPr>
            <a:r>
              <a:rPr lang="en" sz="1600">
                <a:solidFill>
                  <a:schemeClr val="dk2"/>
                </a:solidFill>
                <a:latin typeface="Barlow Semi Condensed"/>
                <a:sym typeface="Barlow Semi Condensed"/>
              </a:rPr>
              <a:t>Prolog source is compiled to obtain a WAM file</a:t>
            </a:r>
            <a:endParaRPr lang="en" sz="1600">
              <a:solidFill>
                <a:schemeClr val="dk2"/>
              </a:solidFill>
              <a:latin typeface="Barlow Semi Condensed"/>
            </a:endParaRPr>
          </a:p>
          <a:p>
            <a:pPr marL="285750" indent="-285750">
              <a:buFont typeface="Arial"/>
              <a:buChar char="•"/>
            </a:pPr>
            <a:r>
              <a:rPr lang="en" sz="1600">
                <a:solidFill>
                  <a:schemeClr val="dk2"/>
                </a:solidFill>
                <a:latin typeface="Barlow Semi Condensed"/>
                <a:sym typeface="Barlow Semi Condensed"/>
              </a:rPr>
              <a:t>WAM file is translated to mini assembly files</a:t>
            </a:r>
            <a:endParaRPr lang="en" sz="1600">
              <a:solidFill>
                <a:schemeClr val="dk2"/>
              </a:solidFill>
              <a:latin typeface="Barlow Semi Condensed"/>
            </a:endParaRPr>
          </a:p>
          <a:p>
            <a:pPr marL="285750" indent="-285750">
              <a:buFont typeface="Arial"/>
              <a:buChar char="•"/>
            </a:pPr>
            <a:r>
              <a:rPr lang="en" sz="1600">
                <a:solidFill>
                  <a:schemeClr val="dk2"/>
                </a:solidFill>
                <a:latin typeface="Barlow Semi Condensed"/>
                <a:sym typeface="Barlow Semi Condensed"/>
              </a:rPr>
              <a:t>mini-assembly file is then mapped to the assembly language of the target machine</a:t>
            </a:r>
            <a:endParaRPr lang="en" sz="1600">
              <a:solidFill>
                <a:schemeClr val="dk2"/>
              </a:solidFill>
              <a:latin typeface="Barlow Semi Condensed"/>
            </a:endParaRPr>
          </a:p>
          <a:p>
            <a:pPr marL="285750" indent="-285750">
              <a:buFont typeface="Arial"/>
              <a:buChar char="•"/>
            </a:pPr>
            <a:r>
              <a:rPr lang="en" sz="1600">
                <a:solidFill>
                  <a:schemeClr val="dk2"/>
                </a:solidFill>
                <a:latin typeface="Barlow Semi Condensed"/>
                <a:sym typeface="Barlow Semi Condensed"/>
              </a:rPr>
              <a:t>Assembly file is assembled to give rise to an object file </a:t>
            </a:r>
            <a:endParaRPr lang="en" sz="1600">
              <a:solidFill>
                <a:schemeClr val="dk2"/>
              </a:solidFill>
              <a:latin typeface="Barlow Semi Condensed"/>
            </a:endParaRPr>
          </a:p>
          <a:p>
            <a:pPr marL="285750" indent="-285750">
              <a:buFont typeface="Arial"/>
              <a:buChar char="•"/>
            </a:pPr>
            <a:r>
              <a:rPr lang="en" sz="1600">
                <a:solidFill>
                  <a:schemeClr val="dk2"/>
                </a:solidFill>
                <a:latin typeface="Barlow Semi Condensed"/>
                <a:sym typeface="Barlow Semi Condensed"/>
              </a:rPr>
              <a:t>Compiler also takes into account Finite Domain constraint definition files</a:t>
            </a:r>
            <a:endParaRPr lang="en" sz="1600">
              <a:solidFill>
                <a:schemeClr val="dk2"/>
              </a:solidFill>
              <a:latin typeface="Barlow Semi Condensed"/>
            </a:endParaRPr>
          </a:p>
          <a:p>
            <a:pPr marL="285750" indent="-285750">
              <a:buFont typeface="Arial"/>
              <a:buChar char="•"/>
            </a:pPr>
            <a:r>
              <a:rPr lang="en" sz="1600">
                <a:solidFill>
                  <a:schemeClr val="dk2"/>
                </a:solidFill>
                <a:latin typeface="Barlow Semi Condensed"/>
                <a:sym typeface="Barlow Semi Condensed"/>
              </a:rPr>
              <a:t>translates them to C and invoke the C compiler to obtain object files</a:t>
            </a:r>
            <a:endParaRPr lang="en" sz="1600">
              <a:solidFill>
                <a:schemeClr val="dk2"/>
              </a:solidFill>
              <a:latin typeface="Barlow Semi Condensed"/>
            </a:endParaRPr>
          </a:p>
          <a:p>
            <a:endParaRPr lang="en" sz="1600">
              <a:solidFill>
                <a:schemeClr val="accent1"/>
              </a:solidFill>
              <a:latin typeface="Barlow Semi Condensed Medium"/>
            </a:endParaRPr>
          </a:p>
          <a:p>
            <a:endParaRPr lang="en" sz="1800">
              <a:solidFill>
                <a:schemeClr val="accent1"/>
              </a:solidFill>
              <a:latin typeface="Barlow Semi Condensed Medium"/>
              <a:ea typeface="Barlow Semi Condensed Medium"/>
            </a:endParaRPr>
          </a:p>
          <a:p>
            <a:endParaRPr lang="en" sz="1800">
              <a:solidFill>
                <a:schemeClr val="accent1"/>
              </a:solidFill>
              <a:latin typeface="Barlow Semi Condensed Medium"/>
              <a:ea typeface="Barlow Semi Condensed Medium"/>
              <a:cs typeface="Barlow Semi Condensed Medium"/>
            </a:endParaRPr>
          </a:p>
          <a:p>
            <a:endParaRPr lang="en" sz="1800">
              <a:solidFill>
                <a:schemeClr val="accent1"/>
              </a:solidFill>
              <a:latin typeface="Barlow Semi Condensed Medium"/>
              <a:ea typeface="Barlow Semi Condensed Medium"/>
              <a:cs typeface="Barlow Semi Condensed Medium"/>
            </a:endParaRPr>
          </a:p>
          <a:p>
            <a:endParaRPr lang="en" sz="1800">
              <a:solidFill>
                <a:schemeClr val="accent1"/>
              </a:solidFill>
              <a:latin typeface="Barlow Semi Condensed Medium"/>
              <a:ea typeface="Barlow Semi Condensed Medium"/>
              <a:cs typeface="Barlow Semi Condensed Medium"/>
            </a:endParaRPr>
          </a:p>
          <a:p>
            <a:endParaRPr lang="en" sz="1800">
              <a:solidFill>
                <a:schemeClr val="accent1"/>
              </a:solidFill>
              <a:latin typeface="Barlow Semi Condensed Medium"/>
              <a:ea typeface="Barlow Semi Condensed Medium"/>
              <a:cs typeface="Barlow Semi Condensed Medium"/>
            </a:endParaRPr>
          </a:p>
          <a:p>
            <a:endParaRPr lang="en" sz="1800">
              <a:solidFill>
                <a:schemeClr val="accent1"/>
              </a:solidFill>
              <a:latin typeface="Barlow Semi Condensed Medium"/>
              <a:ea typeface="Barlow Semi Condensed Medium"/>
              <a:cs typeface="Barlow Semi Condensed Medium"/>
            </a:endParaRPr>
          </a:p>
          <a:p>
            <a:endParaRPr lang="en" sz="1800">
              <a:solidFill>
                <a:schemeClr val="accent1"/>
              </a:solidFill>
              <a:latin typeface="Barlow Semi Condensed Medium"/>
              <a:ea typeface="Barlow Semi Condensed Medium"/>
              <a:cs typeface="Barlow Semi Condensed Medium"/>
            </a:endParaRPr>
          </a:p>
        </p:txBody>
      </p:sp>
      <p:pic>
        <p:nvPicPr>
          <p:cNvPr id="10" name="Picture 2" descr="Diagram&#10;&#10;Description automatically generated">
            <a:extLst>
              <a:ext uri="{FF2B5EF4-FFF2-40B4-BE49-F238E27FC236}">
                <a16:creationId xmlns:a16="http://schemas.microsoft.com/office/drawing/2014/main" id="{7BC89B07-623C-3327-2CD7-CFEFC8F1088C}"/>
              </a:ext>
            </a:extLst>
          </p:cNvPr>
          <p:cNvPicPr>
            <a:picLocks noChangeAspect="1"/>
          </p:cNvPicPr>
          <p:nvPr/>
        </p:nvPicPr>
        <p:blipFill>
          <a:blip r:embed="rId3"/>
          <a:stretch>
            <a:fillRect/>
          </a:stretch>
        </p:blipFill>
        <p:spPr>
          <a:xfrm>
            <a:off x="5197208" y="1081365"/>
            <a:ext cx="2935994" cy="3586696"/>
          </a:xfrm>
          <a:prstGeom prst="rect">
            <a:avLst/>
          </a:prstGeom>
        </p:spPr>
      </p:pic>
    </p:spTree>
    <p:extLst>
      <p:ext uri="{BB962C8B-B14F-4D97-AF65-F5344CB8AC3E}">
        <p14:creationId xmlns:p14="http://schemas.microsoft.com/office/powerpoint/2010/main" val="4212542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262586"/>
            <a:ext cx="5496900" cy="572700"/>
          </a:xfrm>
          <a:prstGeom prst="rect">
            <a:avLst/>
          </a:prstGeom>
        </p:spPr>
        <p:txBody>
          <a:bodyPr spcFirstLastPara="1" wrap="square" lIns="91425" tIns="91425" rIns="91425" bIns="91425" anchor="t" anchorCtr="0">
            <a:noAutofit/>
          </a:bodyPr>
          <a:lstStyle/>
          <a:p>
            <a:r>
              <a:rPr lang="en"/>
              <a:t>Recursion</a:t>
            </a:r>
            <a:endParaRPr lang="en-US"/>
          </a:p>
        </p:txBody>
      </p:sp>
      <p:sp>
        <p:nvSpPr>
          <p:cNvPr id="2" name="TextBox 1">
            <a:extLst>
              <a:ext uri="{FF2B5EF4-FFF2-40B4-BE49-F238E27FC236}">
                <a16:creationId xmlns:a16="http://schemas.microsoft.com/office/drawing/2014/main" id="{5A1B4850-9674-A7AB-D933-8C58ABF334F3}"/>
              </a:ext>
            </a:extLst>
          </p:cNvPr>
          <p:cNvSpPr txBox="1"/>
          <p:nvPr/>
        </p:nvSpPr>
        <p:spPr>
          <a:xfrm>
            <a:off x="1155394" y="972927"/>
            <a:ext cx="689518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dk2"/>
                </a:solidFill>
                <a:latin typeface="Barlow Semi Condensed"/>
              </a:rPr>
              <a:t>Recursion: Recursion in any language is a function that can call itself until a goal has been succeeded</a:t>
            </a:r>
          </a:p>
          <a:p>
            <a:pPr marL="285750" indent="-285750">
              <a:buFont typeface="Arial"/>
              <a:buChar char="•"/>
            </a:pPr>
            <a:r>
              <a:rPr lang="en-US" sz="1600">
                <a:solidFill>
                  <a:schemeClr val="dk2"/>
                </a:solidFill>
                <a:latin typeface="Barlow Semi Condensed"/>
              </a:rPr>
              <a:t>Recursion in Prolog: In prolog, recursion appears when a predicate contains a goal that refers to itself</a:t>
            </a:r>
          </a:p>
          <a:p>
            <a:pPr marL="285750" indent="-285750">
              <a:buFont typeface="Arial"/>
              <a:buChar char="•"/>
            </a:pPr>
            <a:endParaRPr lang="en-US" sz="1600">
              <a:solidFill>
                <a:schemeClr val="dk2"/>
              </a:solidFill>
              <a:latin typeface="Barlow Semi Condensed"/>
            </a:endParaRPr>
          </a:p>
          <a:p>
            <a:pPr marL="285750" indent="-285750">
              <a:buFont typeface="Arial"/>
              <a:buChar char="•"/>
            </a:pPr>
            <a:r>
              <a:rPr lang="en-US" sz="1600">
                <a:solidFill>
                  <a:schemeClr val="dk2"/>
                </a:solidFill>
                <a:latin typeface="Barlow Semi Condensed"/>
              </a:rPr>
              <a:t>There are two types of recursions:</a:t>
            </a:r>
          </a:p>
          <a:p>
            <a:pPr marL="285750" lvl="1" indent="-285750">
              <a:buFont typeface="Arial"/>
              <a:buChar char="•"/>
            </a:pPr>
            <a:endParaRPr lang="en-US" sz="1600">
              <a:solidFill>
                <a:schemeClr val="dk2"/>
              </a:solidFill>
              <a:latin typeface="Barlow Semi Condensed"/>
            </a:endParaRPr>
          </a:p>
        </p:txBody>
      </p:sp>
      <p:sp>
        <p:nvSpPr>
          <p:cNvPr id="4" name="TextBox 3">
            <a:extLst>
              <a:ext uri="{FF2B5EF4-FFF2-40B4-BE49-F238E27FC236}">
                <a16:creationId xmlns:a16="http://schemas.microsoft.com/office/drawing/2014/main" id="{460C1395-C351-2316-266A-C59DFA360DBB}"/>
              </a:ext>
            </a:extLst>
          </p:cNvPr>
          <p:cNvSpPr txBox="1"/>
          <p:nvPr/>
        </p:nvSpPr>
        <p:spPr>
          <a:xfrm>
            <a:off x="1651152" y="2274293"/>
            <a:ext cx="644073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600">
              <a:solidFill>
                <a:schemeClr val="accent1"/>
              </a:solidFill>
              <a:latin typeface="Barlow Semi Condensed Medium"/>
            </a:endParaRPr>
          </a:p>
          <a:p>
            <a:pPr marL="285750" lvl="1" indent="-285750">
              <a:buFont typeface="Wingdings"/>
              <a:buChar char="Ø"/>
            </a:pPr>
            <a:r>
              <a:rPr lang="en-US" sz="1600">
                <a:solidFill>
                  <a:schemeClr val="dk2"/>
                </a:solidFill>
                <a:latin typeface="Barlow Semi Condensed"/>
              </a:rPr>
              <a:t>Tail Recursion : The predicate which causes recursion will be at the tail</a:t>
            </a:r>
          </a:p>
          <a:p>
            <a:pPr lvl="1"/>
            <a:r>
              <a:rPr lang="en-US" sz="1600">
                <a:solidFill>
                  <a:schemeClr val="dk2"/>
                </a:solidFill>
                <a:latin typeface="Barlow Semi Condensed"/>
              </a:rPr>
              <a:t>                  Example: head:-p1,p2,p3,head</a:t>
            </a:r>
          </a:p>
          <a:p>
            <a:pPr marL="285750" lvl="1" indent="-285750">
              <a:buFont typeface="Arial"/>
              <a:buChar char="•"/>
            </a:pPr>
            <a:endParaRPr lang="en-US" sz="1600">
              <a:solidFill>
                <a:schemeClr val="dk2"/>
              </a:solidFill>
              <a:latin typeface="Barlow Semi Condensed"/>
            </a:endParaRPr>
          </a:p>
          <a:p>
            <a:pPr marL="285750" lvl="1" indent="-285750">
              <a:buFont typeface="Wingdings"/>
              <a:buChar char="Ø"/>
            </a:pPr>
            <a:r>
              <a:rPr lang="en-US" sz="1600">
                <a:solidFill>
                  <a:schemeClr val="dk2"/>
                </a:solidFill>
                <a:latin typeface="Barlow Semi Condensed"/>
              </a:rPr>
              <a:t>Non-tail recursion (Stack recursion) : The predicate will be in the middle of the rule</a:t>
            </a:r>
          </a:p>
          <a:p>
            <a:pPr lvl="1"/>
            <a:r>
              <a:rPr lang="en-US" sz="1600">
                <a:solidFill>
                  <a:schemeClr val="dk2"/>
                </a:solidFill>
                <a:latin typeface="Barlow Semi Condensed"/>
              </a:rPr>
              <a:t>                  Example: head:-p1,p2,head,p3</a:t>
            </a:r>
          </a:p>
          <a:p>
            <a:pPr marL="285750" indent="-285750">
              <a:buFont typeface="Arial"/>
              <a:buChar char="•"/>
            </a:pPr>
            <a:endParaRPr lang="en-US" sz="1600">
              <a:solidFill>
                <a:schemeClr val="accent1"/>
              </a:solidFill>
              <a:latin typeface="Barlow Semi Condensed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52096"/>
            <a:ext cx="5528700" cy="612600"/>
          </a:xfrm>
          <a:prstGeom prst="rect">
            <a:avLst/>
          </a:prstGeom>
        </p:spPr>
        <p:txBody>
          <a:bodyPr spcFirstLastPara="1" wrap="square" lIns="91425" tIns="91425" rIns="91425" bIns="91425" anchor="t" anchorCtr="0">
            <a:noAutofit/>
          </a:bodyPr>
          <a:lstStyle/>
          <a:p>
            <a:r>
              <a:rPr lang="en"/>
              <a:t>Term Indexing</a:t>
            </a:r>
            <a:endParaRPr lang="en-US"/>
          </a:p>
        </p:txBody>
      </p:sp>
      <p:sp>
        <p:nvSpPr>
          <p:cNvPr id="14" name="TextBox 13">
            <a:extLst>
              <a:ext uri="{FF2B5EF4-FFF2-40B4-BE49-F238E27FC236}">
                <a16:creationId xmlns:a16="http://schemas.microsoft.com/office/drawing/2014/main" id="{F019AD18-6630-01B3-0404-9D7F5DCCC571}"/>
              </a:ext>
            </a:extLst>
          </p:cNvPr>
          <p:cNvSpPr txBox="1"/>
          <p:nvPr/>
        </p:nvSpPr>
        <p:spPr>
          <a:xfrm>
            <a:off x="1196707" y="1048668"/>
            <a:ext cx="689518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dk2"/>
                </a:solidFill>
                <a:latin typeface="Barlow Semi Condensed"/>
              </a:rPr>
              <a:t>Terms are nothing but data types</a:t>
            </a:r>
          </a:p>
          <a:p>
            <a:pPr marL="285750" indent="-285750">
              <a:buFont typeface="Arial"/>
              <a:buChar char="•"/>
            </a:pPr>
            <a:r>
              <a:rPr lang="en-US" sz="1600">
                <a:solidFill>
                  <a:schemeClr val="dk2"/>
                </a:solidFill>
                <a:latin typeface="Barlow Semi Condensed"/>
              </a:rPr>
              <a:t>Each term is either a variable, atomic term or a compound term</a:t>
            </a:r>
          </a:p>
          <a:p>
            <a:pPr marL="285750" indent="-285750">
              <a:buFont typeface="Arial"/>
              <a:buChar char="•"/>
            </a:pPr>
            <a:r>
              <a:rPr lang="en-US" sz="1600">
                <a:solidFill>
                  <a:schemeClr val="dk2"/>
                </a:solidFill>
                <a:latin typeface="Barlow Semi Condensed"/>
              </a:rPr>
              <a:t>Indexing a term is to speed up the search</a:t>
            </a:r>
          </a:p>
          <a:p>
            <a:pPr marL="285750" indent="-285750">
              <a:buFont typeface="Arial"/>
              <a:buChar char="•"/>
            </a:pPr>
            <a:r>
              <a:rPr lang="en-US" sz="1600">
                <a:solidFill>
                  <a:schemeClr val="dk2"/>
                </a:solidFill>
                <a:latin typeface="Barlow Semi Condensed"/>
              </a:rPr>
              <a:t>"Indexed Terms" are compound prolog terms</a:t>
            </a:r>
          </a:p>
          <a:p>
            <a:pPr marL="285750" indent="-285750">
              <a:buChar char="•"/>
            </a:pPr>
            <a:r>
              <a:rPr lang="en-US" sz="1600">
                <a:solidFill>
                  <a:schemeClr val="dk2"/>
                </a:solidFill>
                <a:latin typeface="Barlow Semi Condensed"/>
              </a:rPr>
              <a:t>Starting index of </a:t>
            </a:r>
            <a:r>
              <a:rPr lang="en-US" sz="1600" err="1">
                <a:solidFill>
                  <a:schemeClr val="dk2"/>
                </a:solidFill>
                <a:latin typeface="Barlow Semi Condensed"/>
              </a:rPr>
              <a:t>iterm</a:t>
            </a:r>
            <a:r>
              <a:rPr lang="en-US" sz="1600">
                <a:solidFill>
                  <a:schemeClr val="dk2"/>
                </a:solidFill>
                <a:latin typeface="Barlow Semi Condensed"/>
              </a:rPr>
              <a:t>:</a:t>
            </a:r>
          </a:p>
          <a:p>
            <a:pPr marL="285750" lvl="1" indent="-285750">
              <a:buChar char="•"/>
            </a:pPr>
            <a:endParaRPr lang="en-US" sz="1600">
              <a:solidFill>
                <a:schemeClr val="accent1"/>
              </a:solidFill>
              <a:latin typeface="Barlow Semi Condensed Medium"/>
            </a:endParaRPr>
          </a:p>
        </p:txBody>
      </p:sp>
      <p:sp>
        <p:nvSpPr>
          <p:cNvPr id="4" name="TextBox 3">
            <a:extLst>
              <a:ext uri="{FF2B5EF4-FFF2-40B4-BE49-F238E27FC236}">
                <a16:creationId xmlns:a16="http://schemas.microsoft.com/office/drawing/2014/main" id="{4A4693C1-161F-D6E3-804D-7C943C0DDF54}"/>
              </a:ext>
            </a:extLst>
          </p:cNvPr>
          <p:cNvSpPr txBox="1"/>
          <p:nvPr/>
        </p:nvSpPr>
        <p:spPr>
          <a:xfrm>
            <a:off x="1981658" y="2322493"/>
            <a:ext cx="27776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solidFill>
                <a:schemeClr val="dk2"/>
              </a:solidFill>
              <a:latin typeface="Barlow Semi Condensed"/>
            </a:endParaRPr>
          </a:p>
          <a:p>
            <a:r>
              <a:rPr lang="en-US" sz="1600">
                <a:solidFill>
                  <a:schemeClr val="dk2"/>
                </a:solidFill>
                <a:latin typeface="Barlow Semi Condensed"/>
              </a:rPr>
              <a:t>         |   1    if a &gt; 0
</a:t>
            </a:r>
            <a:r>
              <a:rPr lang="en-US" sz="1600" err="1">
                <a:solidFill>
                  <a:schemeClr val="dk2"/>
                </a:solidFill>
                <a:latin typeface="Barlow Semi Condensed"/>
              </a:rPr>
              <a:t>i</a:t>
            </a:r>
            <a:r>
              <a:rPr lang="en-US" sz="1600">
                <a:solidFill>
                  <a:schemeClr val="dk2"/>
                </a:solidFill>
                <a:latin typeface="Barlow Semi Condensed"/>
              </a:rPr>
              <a:t>  =  &lt;
         |   0    if a = 0</a:t>
            </a:r>
          </a:p>
          <a:p>
            <a:pPr marL="285750" indent="-285750">
              <a:buFont typeface="Arial"/>
              <a:buChar char="•"/>
            </a:pPr>
            <a:endParaRPr lang="en-US" sz="1600">
              <a:solidFill>
                <a:schemeClr val="accent1"/>
              </a:solidFill>
              <a:latin typeface="Barlow Semi Condensed Medium"/>
            </a:endParaRPr>
          </a:p>
          <a:p>
            <a:pPr marL="285750" lvl="1" indent="-285750">
              <a:buFont typeface="Arial"/>
              <a:buChar char="•"/>
            </a:pPr>
            <a:endParaRPr lang="en-US" sz="1600">
              <a:solidFill>
                <a:schemeClr val="accent1"/>
              </a:solidFill>
              <a:latin typeface="Barlow Semi Condensed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45213"/>
            <a:ext cx="5496900" cy="572700"/>
          </a:xfrm>
          <a:prstGeom prst="rect">
            <a:avLst/>
          </a:prstGeom>
        </p:spPr>
        <p:txBody>
          <a:bodyPr spcFirstLastPara="1" wrap="square" lIns="91425" tIns="91425" rIns="91425" bIns="91425" anchor="t" anchorCtr="0">
            <a:noAutofit/>
          </a:bodyPr>
          <a:lstStyle/>
          <a:p>
            <a:r>
              <a:rPr lang="en"/>
              <a:t>Hashing and Tabling</a:t>
            </a:r>
            <a:endParaRPr lang="en-US"/>
          </a:p>
        </p:txBody>
      </p:sp>
      <p:sp>
        <p:nvSpPr>
          <p:cNvPr id="2" name="TextBox 1">
            <a:extLst>
              <a:ext uri="{FF2B5EF4-FFF2-40B4-BE49-F238E27FC236}">
                <a16:creationId xmlns:a16="http://schemas.microsoft.com/office/drawing/2014/main" id="{5A1B4850-9674-A7AB-D933-8C58ABF334F3}"/>
              </a:ext>
            </a:extLst>
          </p:cNvPr>
          <p:cNvSpPr txBox="1"/>
          <p:nvPr/>
        </p:nvSpPr>
        <p:spPr>
          <a:xfrm>
            <a:off x="1176051" y="1110638"/>
            <a:ext cx="689518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dk2"/>
                </a:solidFill>
                <a:latin typeface="Barlow Semi Condensed"/>
              </a:rPr>
              <a:t>Hash tables are one of the many key-value representations</a:t>
            </a:r>
          </a:p>
          <a:p>
            <a:pPr marL="285750" indent="-285750">
              <a:buFont typeface="Arial"/>
              <a:buChar char="•"/>
            </a:pPr>
            <a:r>
              <a:rPr lang="en-US" sz="1600">
                <a:solidFill>
                  <a:schemeClr val="dk2"/>
                </a:solidFill>
                <a:latin typeface="Barlow Semi Condensed"/>
              </a:rPr>
              <a:t>Hash tables allow for any Prolog data types as keys or values</a:t>
            </a:r>
          </a:p>
          <a:p>
            <a:pPr marL="285750" lvl="1" indent="-285750">
              <a:buFont typeface="Arial"/>
              <a:buChar char="•"/>
            </a:pPr>
            <a:r>
              <a:rPr lang="en-US" sz="1600">
                <a:solidFill>
                  <a:schemeClr val="dk2"/>
                </a:solidFill>
                <a:latin typeface="Barlow Semi Condensed"/>
              </a:rPr>
              <a:t>Variable as a key should be wrapped in a compound</a:t>
            </a:r>
          </a:p>
          <a:p>
            <a:pPr lvl="1"/>
            <a:r>
              <a:rPr lang="en-US" sz="1600">
                <a:solidFill>
                  <a:schemeClr val="dk2"/>
                </a:solidFill>
                <a:latin typeface="Barlow Semi Condensed"/>
              </a:rPr>
              <a:t>                Example: k(var)</a:t>
            </a:r>
          </a:p>
          <a:p>
            <a:pPr marL="285750" lvl="1" indent="-285750">
              <a:buFont typeface="Arial"/>
              <a:buChar char="•"/>
            </a:pPr>
            <a:r>
              <a:rPr lang="en-US" sz="1600">
                <a:solidFill>
                  <a:schemeClr val="dk2"/>
                </a:solidFill>
                <a:latin typeface="Barlow Semi Condensed"/>
              </a:rPr>
              <a:t>Hash table can be created using the below syntax:</a:t>
            </a:r>
          </a:p>
          <a:p>
            <a:pPr lvl="1"/>
            <a:r>
              <a:rPr lang="en-US" sz="1600">
                <a:solidFill>
                  <a:schemeClr val="dk2"/>
                </a:solidFill>
                <a:latin typeface="Barlow Semi Condensed"/>
              </a:rPr>
              <a:t>                </a:t>
            </a:r>
            <a:r>
              <a:rPr lang="en-US" sz="1600" err="1">
                <a:solidFill>
                  <a:schemeClr val="dk2"/>
                </a:solidFill>
                <a:latin typeface="Barlow Semi Condensed"/>
              </a:rPr>
              <a:t>ht_new</a:t>
            </a:r>
            <a:r>
              <a:rPr lang="en-US" sz="1600">
                <a:solidFill>
                  <a:schemeClr val="dk2"/>
                </a:solidFill>
                <a:latin typeface="Barlow Semi Condensed"/>
              </a:rPr>
              <a:t>(--HT)</a:t>
            </a:r>
          </a:p>
          <a:p>
            <a:pPr lvl="1"/>
            <a:endParaRPr lang="en-US" sz="1600">
              <a:solidFill>
                <a:schemeClr val="accent1"/>
              </a:solidFill>
              <a:latin typeface="Barlow Semi Condensed Medium"/>
            </a:endParaRPr>
          </a:p>
          <a:p>
            <a:pPr marL="285750" lvl="1" indent="-285750">
              <a:buChar char="•"/>
            </a:pPr>
            <a:r>
              <a:rPr lang="en-US" sz="1600">
                <a:solidFill>
                  <a:schemeClr val="dk2"/>
                </a:solidFill>
                <a:latin typeface="Barlow Semi Condensed"/>
              </a:rPr>
              <a:t>Tabling is used to enhance the performance </a:t>
            </a:r>
          </a:p>
          <a:p>
            <a:pPr marL="285750" lvl="1" indent="-285750">
              <a:buChar char="•"/>
            </a:pPr>
            <a:r>
              <a:rPr lang="en-US" sz="1600">
                <a:solidFill>
                  <a:schemeClr val="dk2"/>
                </a:solidFill>
                <a:latin typeface="Barlow Semi Condensed"/>
              </a:rPr>
              <a:t>It has the drawbacks like</a:t>
            </a:r>
          </a:p>
          <a:p>
            <a:pPr lvl="3"/>
            <a:r>
              <a:rPr lang="en-US" sz="1600">
                <a:solidFill>
                  <a:schemeClr val="dk2"/>
                </a:solidFill>
                <a:latin typeface="Barlow Semi Condensed"/>
              </a:rPr>
              <a:t>                - the </a:t>
            </a:r>
            <a:r>
              <a:rPr lang="en-US" sz="1600" err="1">
                <a:solidFill>
                  <a:schemeClr val="dk2"/>
                </a:solidFill>
                <a:latin typeface="Barlow Semi Condensed"/>
              </a:rPr>
              <a:t>memoized</a:t>
            </a:r>
            <a:r>
              <a:rPr lang="en-US" sz="1600">
                <a:solidFill>
                  <a:schemeClr val="dk2"/>
                </a:solidFill>
                <a:latin typeface="Barlow Semi Condensed"/>
              </a:rPr>
              <a:t> answers are not automatically updated or invalidated</a:t>
            </a:r>
          </a:p>
          <a:p>
            <a:pPr lvl="3"/>
            <a:r>
              <a:rPr lang="en-US" sz="1600">
                <a:solidFill>
                  <a:schemeClr val="dk2"/>
                </a:solidFill>
                <a:latin typeface="Barlow Semi Condensed"/>
              </a:rPr>
              <a:t>                - the answer tables must be stored</a:t>
            </a:r>
          </a:p>
        </p:txBody>
      </p:sp>
    </p:spTree>
    <p:extLst>
      <p:ext uri="{BB962C8B-B14F-4D97-AF65-F5344CB8AC3E}">
        <p14:creationId xmlns:p14="http://schemas.microsoft.com/office/powerpoint/2010/main" val="2084086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65870"/>
            <a:ext cx="5496900" cy="572700"/>
          </a:xfrm>
          <a:prstGeom prst="rect">
            <a:avLst/>
          </a:prstGeom>
        </p:spPr>
        <p:txBody>
          <a:bodyPr spcFirstLastPara="1" wrap="square" lIns="91425" tIns="91425" rIns="91425" bIns="91425" anchor="t" anchorCtr="0">
            <a:noAutofit/>
          </a:bodyPr>
          <a:lstStyle/>
          <a:p>
            <a:r>
              <a:rPr lang="en"/>
              <a:t>Installation of prolog on Windows</a:t>
            </a:r>
            <a:endParaRPr lang="en-US"/>
          </a:p>
        </p:txBody>
      </p:sp>
      <p:sp>
        <p:nvSpPr>
          <p:cNvPr id="2" name="TextBox 1">
            <a:extLst>
              <a:ext uri="{FF2B5EF4-FFF2-40B4-BE49-F238E27FC236}">
                <a16:creationId xmlns:a16="http://schemas.microsoft.com/office/drawing/2014/main" id="{5A1B4850-9674-A7AB-D933-8C58ABF334F3}"/>
              </a:ext>
            </a:extLst>
          </p:cNvPr>
          <p:cNvSpPr txBox="1"/>
          <p:nvPr/>
        </p:nvSpPr>
        <p:spPr>
          <a:xfrm>
            <a:off x="1155394" y="1069325"/>
            <a:ext cx="6895181"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Arial"/>
              <a:buChar char="•"/>
            </a:pPr>
            <a:r>
              <a:rPr lang="en-US" sz="1600">
                <a:solidFill>
                  <a:schemeClr val="dk2"/>
                </a:solidFill>
                <a:latin typeface="Barlow Semi Condensed"/>
              </a:rPr>
              <a:t>Visit swi-prolog.org website using any web browser</a:t>
            </a:r>
          </a:p>
          <a:p>
            <a:pPr marL="285750" lvl="1" indent="-285750">
              <a:buFont typeface="Arial"/>
              <a:buChar char="•"/>
            </a:pPr>
            <a:r>
              <a:rPr lang="en-US" sz="1600">
                <a:solidFill>
                  <a:schemeClr val="dk2"/>
                </a:solidFill>
                <a:latin typeface="Barlow Semi Condensed"/>
              </a:rPr>
              <a:t>Click on Download which is adjacent to Home, dropdown list will appear then click on SWI-Prolog</a:t>
            </a:r>
          </a:p>
          <a:p>
            <a:pPr marL="285750" lvl="1" indent="-285750">
              <a:buFont typeface="Arial"/>
              <a:buChar char="•"/>
            </a:pPr>
            <a:r>
              <a:rPr lang="en-US" sz="1600">
                <a:solidFill>
                  <a:schemeClr val="dk2"/>
                </a:solidFill>
                <a:latin typeface="Barlow Semi Condensed"/>
              </a:rPr>
              <a:t>From Stable release, choose the executable file for your system configuration and operating system</a:t>
            </a:r>
          </a:p>
          <a:p>
            <a:pPr marL="285750" lvl="1" indent="-285750">
              <a:buFont typeface="Arial"/>
              <a:buChar char="•"/>
            </a:pPr>
            <a:r>
              <a:rPr lang="en-US" sz="1600">
                <a:solidFill>
                  <a:schemeClr val="dk2"/>
                </a:solidFill>
                <a:latin typeface="Barlow Semi Condensed"/>
              </a:rPr>
              <a:t>Download the file to be installed on your system</a:t>
            </a:r>
          </a:p>
          <a:p>
            <a:pPr marL="285750" lvl="1" indent="-285750">
              <a:buFont typeface="Arial"/>
              <a:buChar char="•"/>
            </a:pPr>
            <a:r>
              <a:rPr lang="en-US" sz="1600">
                <a:solidFill>
                  <a:schemeClr val="dk2"/>
                </a:solidFill>
                <a:latin typeface="Barlow Semi Condensed"/>
              </a:rPr>
              <a:t>To install the executable, follow the steps as we follow for other application installations</a:t>
            </a:r>
          </a:p>
          <a:p>
            <a:pPr marL="285750" lvl="1" indent="-285750">
              <a:buFont typeface="Arial"/>
              <a:buChar char="•"/>
            </a:pPr>
            <a:r>
              <a:rPr lang="en-US" sz="1600">
                <a:solidFill>
                  <a:schemeClr val="dk2"/>
                </a:solidFill>
                <a:latin typeface="Barlow Semi Condensed"/>
              </a:rPr>
              <a:t>Once the installation completes, run the SWI-Prolog application to see the interface</a:t>
            </a:r>
          </a:p>
          <a:p>
            <a:pPr marL="285750" indent="-285750">
              <a:buFont typeface="Arial"/>
              <a:buChar char="•"/>
            </a:pPr>
            <a:endParaRPr lang="en-US"/>
          </a:p>
        </p:txBody>
      </p:sp>
    </p:spTree>
    <p:extLst>
      <p:ext uri="{BB962C8B-B14F-4D97-AF65-F5344CB8AC3E}">
        <p14:creationId xmlns:p14="http://schemas.microsoft.com/office/powerpoint/2010/main" val="197024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729972" y="102090"/>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Functional vs Logical Programming</a:t>
            </a:r>
            <a:endParaRPr/>
          </a:p>
        </p:txBody>
      </p:sp>
      <p:sp>
        <p:nvSpPr>
          <p:cNvPr id="3499" name="Google Shape;3499;p61"/>
          <p:cNvSpPr/>
          <p:nvPr/>
        </p:nvSpPr>
        <p:spPr>
          <a:xfrm>
            <a:off x="4582672" y="1793798"/>
            <a:ext cx="2676000" cy="3222300"/>
          </a:xfrm>
          <a:prstGeom prst="roundRect">
            <a:avLst>
              <a:gd name="adj" fmla="val 16667"/>
            </a:avLst>
          </a:prstGeom>
          <a:solidFill>
            <a:srgbClr val="77C6F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767772" y="1987448"/>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719097" y="1793798"/>
            <a:ext cx="2676000" cy="3222300"/>
          </a:xfrm>
          <a:prstGeom prst="roundRect">
            <a:avLst>
              <a:gd name="adj" fmla="val 16667"/>
            </a:avLst>
          </a:prstGeom>
          <a:solidFill>
            <a:srgbClr val="77C6F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04197" y="1987448"/>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872920" y="2422723"/>
            <a:ext cx="2284873" cy="214288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CA" sz="1100">
                <a:solidFill>
                  <a:srgbClr val="273239"/>
                </a:solidFill>
                <a:latin typeface="Barlow Semi Condensed" panose="00000506000000000000" pitchFamily="2" charset="0"/>
              </a:rPr>
              <a:t>B</a:t>
            </a:r>
            <a:r>
              <a:rPr lang="en-CA" sz="1100" b="0" i="0">
                <a:solidFill>
                  <a:srgbClr val="273239"/>
                </a:solidFill>
                <a:effectLst/>
                <a:latin typeface="Barlow Semi Condensed" panose="00000506000000000000" pitchFamily="2" charset="0"/>
              </a:rPr>
              <a:t>ased on formal logic.</a:t>
            </a:r>
            <a:r>
              <a:rPr lang="en-US" sz="1100" b="0" i="0">
                <a:solidFill>
                  <a:srgbClr val="273239"/>
                </a:solidFill>
                <a:effectLst/>
                <a:latin typeface="Barlow Semi Condensed" panose="00000506000000000000" pitchFamily="2" charset="0"/>
              </a:rPr>
              <a:t> </a:t>
            </a:r>
          </a:p>
          <a:p>
            <a:pPr marL="171450" lvl="0" indent="-171450" algn="l" rtl="0">
              <a:spcBef>
                <a:spcPts val="0"/>
              </a:spcBef>
              <a:spcAft>
                <a:spcPts val="0"/>
              </a:spcAft>
              <a:buFont typeface="Arial" panose="020B0604020202020204" pitchFamily="34" charset="0"/>
              <a:buChar char="•"/>
            </a:pPr>
            <a:r>
              <a:rPr lang="en-US" sz="1100">
                <a:solidFill>
                  <a:srgbClr val="273239"/>
                </a:solidFill>
                <a:latin typeface="Barlow Semi Condensed" panose="00000506000000000000" pitchFamily="2" charset="0"/>
              </a:rPr>
              <a:t>P</a:t>
            </a:r>
            <a:r>
              <a:rPr lang="en-US" sz="1100" b="0" i="0">
                <a:solidFill>
                  <a:srgbClr val="273239"/>
                </a:solidFill>
                <a:effectLst/>
                <a:latin typeface="Barlow Semi Condensed" panose="00000506000000000000" pitchFamily="2" charset="0"/>
              </a:rPr>
              <a:t>rogram statements represent facts and rules related to problems within a system of formal logic. </a:t>
            </a:r>
          </a:p>
          <a:p>
            <a:pPr marL="171450" lvl="0" indent="-171450" algn="l" rtl="0">
              <a:spcBef>
                <a:spcPts val="0"/>
              </a:spcBef>
              <a:spcAft>
                <a:spcPts val="0"/>
              </a:spcAft>
              <a:buFont typeface="Arial" panose="020B0604020202020204" pitchFamily="34" charset="0"/>
              <a:buChar char="•"/>
            </a:pPr>
            <a:r>
              <a:rPr lang="en-US" sz="1100">
                <a:solidFill>
                  <a:srgbClr val="273239"/>
                </a:solidFill>
                <a:latin typeface="Barlow Semi Condensed" panose="00000506000000000000" pitchFamily="2" charset="0"/>
              </a:rPr>
              <a:t>D</a:t>
            </a:r>
            <a:r>
              <a:rPr lang="en-US" sz="1100" b="0" i="0">
                <a:solidFill>
                  <a:srgbClr val="273239"/>
                </a:solidFill>
                <a:effectLst/>
                <a:latin typeface="Barlow Semi Condensed" panose="00000506000000000000" pitchFamily="2" charset="0"/>
              </a:rPr>
              <a:t>esigned for fault diagnosis, natural language processing, planning, and AI.</a:t>
            </a:r>
          </a:p>
          <a:p>
            <a:pPr marL="171450" lvl="0" indent="-171450" algn="l" rtl="0">
              <a:spcBef>
                <a:spcPts val="0"/>
              </a:spcBef>
              <a:spcAft>
                <a:spcPts val="0"/>
              </a:spcAft>
              <a:buFont typeface="Arial" panose="020B0604020202020204" pitchFamily="34" charset="0"/>
              <a:buChar char="•"/>
            </a:pPr>
            <a:r>
              <a:rPr lang="en-US" sz="1100" b="0" i="0">
                <a:solidFill>
                  <a:srgbClr val="273239"/>
                </a:solidFill>
                <a:effectLst/>
                <a:latin typeface="Barlow Semi Condensed" panose="00000506000000000000" pitchFamily="2" charset="0"/>
              </a:rPr>
              <a:t>It is data-driven, array-oriented, used to express knowledge, etc.</a:t>
            </a:r>
          </a:p>
          <a:p>
            <a:pPr marL="171450" lvl="0" indent="-171450" algn="l" rtl="0">
              <a:spcBef>
                <a:spcPts val="0"/>
              </a:spcBef>
              <a:spcAft>
                <a:spcPts val="0"/>
              </a:spcAft>
              <a:buFont typeface="Arial" panose="020B0604020202020204" pitchFamily="34" charset="0"/>
              <a:buChar char="•"/>
            </a:pPr>
            <a:r>
              <a:rPr lang="en-CA" sz="1100" b="0" i="0">
                <a:solidFill>
                  <a:srgbClr val="273239"/>
                </a:solidFill>
                <a:effectLst/>
                <a:latin typeface="Barlow Semi Condensed" panose="00000506000000000000" pitchFamily="2" charset="0"/>
              </a:rPr>
              <a:t>It simply uses predicates and</a:t>
            </a:r>
            <a:r>
              <a:rPr lang="en-US" sz="1100">
                <a:solidFill>
                  <a:srgbClr val="273239"/>
                </a:solidFill>
                <a:latin typeface="Barlow Semi Condensed" panose="00000506000000000000" pitchFamily="2" charset="0"/>
              </a:rPr>
              <a:t> doesn’t return values.</a:t>
            </a:r>
            <a:endParaRPr sz="1100">
              <a:latin typeface="Barlow Semi Condensed" panose="00000506000000000000" pitchFamily="2" charset="0"/>
              <a:sym typeface="Barlow Semi Condensed"/>
            </a:endParaRPr>
          </a:p>
        </p:txBody>
      </p:sp>
      <p:sp>
        <p:nvSpPr>
          <p:cNvPr id="3504" name="Google Shape;3504;p61"/>
          <p:cNvSpPr txBox="1">
            <a:spLocks noGrp="1"/>
          </p:cNvSpPr>
          <p:nvPr>
            <p:ph type="subTitle" idx="2"/>
          </p:nvPr>
        </p:nvSpPr>
        <p:spPr>
          <a:xfrm>
            <a:off x="2010848" y="2410691"/>
            <a:ext cx="2084700" cy="214288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100">
                <a:sym typeface="Barlow Semi Condensed"/>
              </a:rPr>
              <a:t>Based on Functions.</a:t>
            </a:r>
          </a:p>
          <a:p>
            <a:pPr marL="171450" lvl="0" indent="-171450" algn="l" rtl="0">
              <a:spcBef>
                <a:spcPts val="0"/>
              </a:spcBef>
              <a:spcAft>
                <a:spcPts val="0"/>
              </a:spcAft>
              <a:buFont typeface="Arial" panose="020B0604020202020204" pitchFamily="34" charset="0"/>
              <a:buChar char="•"/>
            </a:pPr>
            <a:r>
              <a:rPr lang="en-US" sz="1100">
                <a:solidFill>
                  <a:srgbClr val="273239"/>
                </a:solidFill>
              </a:rPr>
              <a:t>C</a:t>
            </a:r>
            <a:r>
              <a:rPr lang="en-US" sz="1100" b="0" i="0">
                <a:solidFill>
                  <a:srgbClr val="273239"/>
                </a:solidFill>
                <a:effectLst/>
              </a:rPr>
              <a:t>onstructed by applying and composing functions.</a:t>
            </a:r>
          </a:p>
          <a:p>
            <a:pPr marL="171450" indent="-171450" algn="l">
              <a:buFont typeface="Arial" panose="020B0604020202020204" pitchFamily="34" charset="0"/>
              <a:buChar char="•"/>
            </a:pPr>
            <a:r>
              <a:rPr lang="en-US" sz="1100">
                <a:solidFill>
                  <a:srgbClr val="273239"/>
                </a:solidFill>
              </a:rPr>
              <a:t>D</a:t>
            </a:r>
            <a:r>
              <a:rPr lang="en-US" sz="1100" b="0" i="0">
                <a:solidFill>
                  <a:srgbClr val="273239"/>
                </a:solidFill>
                <a:effectLst/>
              </a:rPr>
              <a:t>esigned to manage and handle list processing applications.</a:t>
            </a:r>
          </a:p>
          <a:p>
            <a:pPr marL="171450" lvl="0" indent="-171450" algn="l" rtl="0">
              <a:spcBef>
                <a:spcPts val="0"/>
              </a:spcBef>
              <a:spcAft>
                <a:spcPts val="0"/>
              </a:spcAft>
              <a:buFont typeface="Arial" panose="020B0604020202020204" pitchFamily="34" charset="0"/>
              <a:buChar char="•"/>
            </a:pPr>
            <a:r>
              <a:rPr lang="en-US" sz="1100" b="0" i="0">
                <a:solidFill>
                  <a:srgbClr val="273239"/>
                </a:solidFill>
                <a:effectLst/>
              </a:rPr>
              <a:t>It reduces code redundancy, improves modularity, solves complex problems, increases maintainability, etc.</a:t>
            </a:r>
          </a:p>
          <a:p>
            <a:pPr marL="171450" indent="-171450" algn="l">
              <a:buFont typeface="Arial" panose="020B0604020202020204" pitchFamily="34" charset="0"/>
              <a:buChar char="•"/>
            </a:pPr>
            <a:r>
              <a:rPr lang="en-CA" sz="1100" b="0" i="0">
                <a:solidFill>
                  <a:srgbClr val="273239"/>
                </a:solidFill>
                <a:effectLst/>
              </a:rPr>
              <a:t>It simply uses functions and </a:t>
            </a:r>
            <a:r>
              <a:rPr lang="en-CA" sz="1100">
                <a:solidFill>
                  <a:srgbClr val="273239"/>
                </a:solidFill>
              </a:rPr>
              <a:t>which may</a:t>
            </a:r>
            <a:r>
              <a:rPr lang="en-CA" sz="1100" b="0" i="0">
                <a:solidFill>
                  <a:srgbClr val="273239"/>
                </a:solidFill>
                <a:effectLst/>
              </a:rPr>
              <a:t> return values</a:t>
            </a:r>
            <a:r>
              <a:rPr lang="en-US" sz="1100">
                <a:solidFill>
                  <a:srgbClr val="273239"/>
                </a:solidFill>
              </a:rPr>
              <a:t>.</a:t>
            </a:r>
            <a:endParaRPr sz="1100">
              <a:sym typeface="Barlow Semi Condensed"/>
            </a:endParaRPr>
          </a:p>
        </p:txBody>
      </p:sp>
      <p:sp>
        <p:nvSpPr>
          <p:cNvPr id="3507" name="Google Shape;3507;p61"/>
          <p:cNvSpPr txBox="1">
            <a:spLocks noGrp="1"/>
          </p:cNvSpPr>
          <p:nvPr>
            <p:ph type="title" idx="5"/>
          </p:nvPr>
        </p:nvSpPr>
        <p:spPr>
          <a:xfrm>
            <a:off x="1904197" y="1987449"/>
            <a:ext cx="2305800" cy="310800"/>
          </a:xfrm>
          <a:prstGeom prst="rect">
            <a:avLst/>
          </a:prstGeom>
        </p:spPr>
        <p:txBody>
          <a:bodyPr spcFirstLastPara="1" wrap="square" lIns="91425" tIns="91425" rIns="91425" bIns="91425" anchor="ctr" anchorCtr="0">
            <a:noAutofit/>
          </a:bodyPr>
          <a:lstStyle/>
          <a:p>
            <a:r>
              <a:rPr lang="en-US" sz="2000"/>
              <a:t>Functional</a:t>
            </a:r>
            <a:r>
              <a:rPr lang="en-US"/>
              <a:t> </a:t>
            </a:r>
          </a:p>
        </p:txBody>
      </p:sp>
      <p:sp>
        <p:nvSpPr>
          <p:cNvPr id="3508" name="Google Shape;3508;p61"/>
          <p:cNvSpPr txBox="1">
            <a:spLocks noGrp="1"/>
          </p:cNvSpPr>
          <p:nvPr>
            <p:ph type="title" idx="6"/>
          </p:nvPr>
        </p:nvSpPr>
        <p:spPr>
          <a:xfrm>
            <a:off x="4872920" y="2071255"/>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Logical</a:t>
            </a:r>
            <a:endParaRPr/>
          </a:p>
        </p:txBody>
      </p:sp>
      <p:sp>
        <p:nvSpPr>
          <p:cNvPr id="17" name="Google Shape;1891;p36">
            <a:extLst>
              <a:ext uri="{FF2B5EF4-FFF2-40B4-BE49-F238E27FC236}">
                <a16:creationId xmlns:a16="http://schemas.microsoft.com/office/drawing/2014/main" id="{B07C5DB5-8A75-4569-A986-4D718A40D007}"/>
              </a:ext>
            </a:extLst>
          </p:cNvPr>
          <p:cNvSpPr txBox="1">
            <a:spLocks/>
          </p:cNvSpPr>
          <p:nvPr/>
        </p:nvSpPr>
        <p:spPr>
          <a:xfrm>
            <a:off x="1267095" y="955750"/>
            <a:ext cx="6454453" cy="612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3850" indent="-171450">
              <a:buClr>
                <a:srgbClr val="30394B"/>
              </a:buClr>
              <a:buFont typeface="Arial" panose="020B0604020202020204" pitchFamily="34" charset="0"/>
              <a:buChar char="•"/>
            </a:pPr>
            <a:endParaRPr lang="en-US" sz="1200">
              <a:solidFill>
                <a:srgbClr val="202122"/>
              </a:solidFill>
              <a:latin typeface="Barlow Semi Condensed" panose="00000506000000000000" pitchFamily="2" charset="0"/>
            </a:endParaRPr>
          </a:p>
          <a:p>
            <a:pPr marL="152400">
              <a:buClr>
                <a:srgbClr val="30394B"/>
              </a:buClr>
            </a:pPr>
            <a:r>
              <a:rPr lang="en-US" sz="1200">
                <a:solidFill>
                  <a:srgbClr val="333132"/>
                </a:solidFill>
                <a:latin typeface="Barlow Semi Condensed" panose="00000506000000000000" pitchFamily="2" charset="0"/>
              </a:rPr>
              <a:t>In our academic and professional setup, we usually use Functional or Object-Oriented Programming. To give an analogy here are some of the difference between Functional and Logical programming.</a:t>
            </a:r>
          </a:p>
          <a:p>
            <a:pPr>
              <a:buClr>
                <a:srgbClr val="30394B"/>
              </a:buClr>
            </a:pPr>
            <a:endParaRPr lang="en-US">
              <a:solidFill>
                <a:srgbClr val="333132"/>
              </a:solidFill>
              <a:latin typeface="Barlow Semi Condensed" panose="00000506000000000000" pitchFamily="2" charset="0"/>
            </a:endParaRPr>
          </a:p>
          <a:p>
            <a:endParaRPr lang="en-US">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98172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6CFC-2388-A449-4520-B57F8DA07B9C}"/>
              </a:ext>
            </a:extLst>
          </p:cNvPr>
          <p:cNvSpPr>
            <a:spLocks noGrp="1"/>
          </p:cNvSpPr>
          <p:nvPr>
            <p:ph type="title"/>
          </p:nvPr>
        </p:nvSpPr>
        <p:spPr>
          <a:xfrm>
            <a:off x="1823475" y="319237"/>
            <a:ext cx="5496900" cy="572700"/>
          </a:xfrm>
        </p:spPr>
        <p:txBody>
          <a:bodyPr/>
          <a:lstStyle/>
          <a:p>
            <a:r>
              <a:rPr lang="en-US"/>
              <a:t>Example: To check if friendship holds</a:t>
            </a:r>
          </a:p>
        </p:txBody>
      </p:sp>
      <p:sp>
        <p:nvSpPr>
          <p:cNvPr id="4" name="TextBox 3">
            <a:extLst>
              <a:ext uri="{FF2B5EF4-FFF2-40B4-BE49-F238E27FC236}">
                <a16:creationId xmlns:a16="http://schemas.microsoft.com/office/drawing/2014/main" id="{0BCC7F14-229A-7D1B-CBB6-3E2F3888882A}"/>
              </a:ext>
            </a:extLst>
          </p:cNvPr>
          <p:cNvSpPr txBox="1"/>
          <p:nvPr/>
        </p:nvSpPr>
        <p:spPr>
          <a:xfrm>
            <a:off x="1155394" y="953210"/>
            <a:ext cx="68951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Arial"/>
              <a:buChar char="•"/>
            </a:pPr>
            <a:r>
              <a:rPr lang="en-US" sz="1600">
                <a:solidFill>
                  <a:schemeClr val="dk2"/>
                </a:solidFill>
                <a:latin typeface="Barlow Semi Condensed"/>
              </a:rPr>
              <a:t>The prolog programs will comprise of multiple clauses (rules/facts)</a:t>
            </a:r>
          </a:p>
          <a:p>
            <a:pPr marL="285750" lvl="1" indent="-285750">
              <a:buFont typeface="Arial"/>
              <a:buChar char="•"/>
            </a:pPr>
            <a:r>
              <a:rPr lang="en-US" sz="1600">
                <a:solidFill>
                  <a:schemeClr val="dk2"/>
                </a:solidFill>
                <a:latin typeface="Barlow Semi Condensed"/>
              </a:rPr>
              <a:t>In the given example, the program has four clauses</a:t>
            </a:r>
          </a:p>
          <a:p>
            <a:pPr marL="285750" lvl="1" indent="-285750">
              <a:buFont typeface="Arial"/>
              <a:buChar char="•"/>
            </a:pPr>
            <a:r>
              <a:rPr lang="en-US" sz="1600">
                <a:solidFill>
                  <a:schemeClr val="dk2"/>
                </a:solidFill>
                <a:latin typeface="Barlow Semi Condensed"/>
              </a:rPr>
              <a:t>Out of which, three are facts and one is rule</a:t>
            </a:r>
          </a:p>
          <a:p>
            <a:pPr marL="285750" lvl="1" indent="-285750">
              <a:buFont typeface="Arial"/>
              <a:buChar char="•"/>
            </a:pPr>
            <a:endParaRPr lang="en-US" sz="1600">
              <a:solidFill>
                <a:schemeClr val="dk2"/>
              </a:solidFill>
              <a:latin typeface="Barlow Semi Condensed"/>
            </a:endParaRPr>
          </a:p>
          <a:p>
            <a:pPr marL="285750" lvl="1" indent="-285750">
              <a:buFont typeface="Arial"/>
              <a:buChar char="•"/>
            </a:pPr>
            <a:r>
              <a:rPr lang="en-US" sz="1600">
                <a:solidFill>
                  <a:schemeClr val="dk2"/>
                </a:solidFill>
                <a:latin typeface="Barlow Semi Condensed"/>
              </a:rPr>
              <a:t>Facts are given below:</a:t>
            </a:r>
          </a:p>
        </p:txBody>
      </p:sp>
      <p:sp>
        <p:nvSpPr>
          <p:cNvPr id="5" name="TextBox 4">
            <a:extLst>
              <a:ext uri="{FF2B5EF4-FFF2-40B4-BE49-F238E27FC236}">
                <a16:creationId xmlns:a16="http://schemas.microsoft.com/office/drawing/2014/main" id="{2452C800-B247-C6C1-8232-D904A95A6AF1}"/>
              </a:ext>
            </a:extLst>
          </p:cNvPr>
          <p:cNvSpPr txBox="1"/>
          <p:nvPr/>
        </p:nvSpPr>
        <p:spPr>
          <a:xfrm>
            <a:off x="1778847" y="2191771"/>
            <a:ext cx="627172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dk2"/>
                </a:solidFill>
                <a:latin typeface="Barlow Semi Condensed"/>
              </a:rPr>
              <a:t>likes(mike, erica).</a:t>
            </a:r>
          </a:p>
          <a:p>
            <a:r>
              <a:rPr lang="en-US" sz="1600">
                <a:solidFill>
                  <a:schemeClr val="dk2"/>
                </a:solidFill>
                <a:latin typeface="Barlow Semi Condensed"/>
              </a:rPr>
              <a:t>likes(erica, mike).</a:t>
            </a:r>
          </a:p>
          <a:p>
            <a:r>
              <a:rPr lang="en-US" sz="1600">
                <a:solidFill>
                  <a:schemeClr val="dk2"/>
                </a:solidFill>
                <a:latin typeface="Barlow Semi Condensed"/>
              </a:rPr>
              <a:t>likes(josh, </a:t>
            </a:r>
            <a:r>
              <a:rPr lang="en-US" sz="1600" err="1">
                <a:solidFill>
                  <a:schemeClr val="dk2"/>
                </a:solidFill>
                <a:latin typeface="Barlow Semi Condensed"/>
              </a:rPr>
              <a:t>shane</a:t>
            </a:r>
            <a:r>
              <a:rPr lang="en-US" sz="1600">
                <a:solidFill>
                  <a:schemeClr val="dk2"/>
                </a:solidFill>
                <a:latin typeface="Barlow Semi Condensed"/>
              </a:rPr>
              <a:t>).</a:t>
            </a:r>
          </a:p>
        </p:txBody>
      </p:sp>
      <p:sp>
        <p:nvSpPr>
          <p:cNvPr id="6" name="TextBox 5">
            <a:extLst>
              <a:ext uri="{FF2B5EF4-FFF2-40B4-BE49-F238E27FC236}">
                <a16:creationId xmlns:a16="http://schemas.microsoft.com/office/drawing/2014/main" id="{FA3E6B32-D41F-4657-AC0D-78E59571B60F}"/>
              </a:ext>
            </a:extLst>
          </p:cNvPr>
          <p:cNvSpPr txBox="1"/>
          <p:nvPr/>
        </p:nvSpPr>
        <p:spPr>
          <a:xfrm>
            <a:off x="1155394" y="2950643"/>
            <a:ext cx="71982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dk2"/>
                </a:solidFill>
                <a:latin typeface="Barlow Semi Condensed"/>
              </a:rPr>
              <a:t>The facts can be read as "mike likes erica", "erica likes mike" and "josh likes </a:t>
            </a:r>
            <a:r>
              <a:rPr lang="en-US" sz="1600" err="1">
                <a:solidFill>
                  <a:schemeClr val="dk2"/>
                </a:solidFill>
                <a:latin typeface="Barlow Semi Condensed"/>
              </a:rPr>
              <a:t>shane</a:t>
            </a:r>
            <a:r>
              <a:rPr lang="en-US" sz="1600">
                <a:solidFill>
                  <a:schemeClr val="dk2"/>
                </a:solidFill>
                <a:latin typeface="Barlow Semi Condensed"/>
              </a:rPr>
              <a:t>"</a:t>
            </a:r>
          </a:p>
          <a:p>
            <a:pPr marL="285750" indent="-285750">
              <a:buFont typeface="Arial"/>
              <a:buChar char="•"/>
            </a:pPr>
            <a:endParaRPr lang="en-US" sz="1600">
              <a:solidFill>
                <a:schemeClr val="dk2"/>
              </a:solidFill>
              <a:latin typeface="Barlow Semi Condensed"/>
            </a:endParaRPr>
          </a:p>
          <a:p>
            <a:pPr marL="285750" indent="-285750">
              <a:buFont typeface="Arial"/>
              <a:buChar char="•"/>
            </a:pPr>
            <a:r>
              <a:rPr lang="en-US" sz="1600">
                <a:solidFill>
                  <a:schemeClr val="dk2"/>
                </a:solidFill>
                <a:latin typeface="Barlow Semi Condensed"/>
              </a:rPr>
              <a:t>Rule is as follows:</a:t>
            </a:r>
          </a:p>
        </p:txBody>
      </p:sp>
      <p:sp>
        <p:nvSpPr>
          <p:cNvPr id="7" name="TextBox 6">
            <a:extLst>
              <a:ext uri="{FF2B5EF4-FFF2-40B4-BE49-F238E27FC236}">
                <a16:creationId xmlns:a16="http://schemas.microsoft.com/office/drawing/2014/main" id="{26DA0D16-41C3-E6A2-3F13-62C797C1CA06}"/>
              </a:ext>
            </a:extLst>
          </p:cNvPr>
          <p:cNvSpPr txBox="1"/>
          <p:nvPr/>
        </p:nvSpPr>
        <p:spPr>
          <a:xfrm>
            <a:off x="1778848" y="3693759"/>
            <a:ext cx="544911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dk2"/>
                </a:solidFill>
                <a:latin typeface="Barlow Semi Condensed"/>
              </a:rPr>
              <a:t>friendship(X, Y):- likes(X, Y), likes(Y,X).</a:t>
            </a:r>
          </a:p>
        </p:txBody>
      </p:sp>
      <p:sp>
        <p:nvSpPr>
          <p:cNvPr id="10" name="TextBox 9">
            <a:extLst>
              <a:ext uri="{FF2B5EF4-FFF2-40B4-BE49-F238E27FC236}">
                <a16:creationId xmlns:a16="http://schemas.microsoft.com/office/drawing/2014/main" id="{E2E006F5-76BB-CC0C-CB9D-05A08E920B48}"/>
              </a:ext>
            </a:extLst>
          </p:cNvPr>
          <p:cNvSpPr txBox="1"/>
          <p:nvPr/>
        </p:nvSpPr>
        <p:spPr>
          <a:xfrm>
            <a:off x="1155393" y="3951968"/>
            <a:ext cx="68951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dk2"/>
                </a:solidFill>
                <a:latin typeface="Barlow Semi Condensed"/>
              </a:rPr>
              <a:t>The rule can be read as "friendship will hold if and only if "X likes Y" and "Y likes X"</a:t>
            </a:r>
          </a:p>
          <a:p>
            <a:pPr marL="285750" indent="-285750">
              <a:buChar char="•"/>
            </a:pPr>
            <a:endParaRPr lang="en-US" sz="1600">
              <a:solidFill>
                <a:schemeClr val="accent1"/>
              </a:solidFill>
              <a:latin typeface="Barlow Semi Condensed Medium"/>
            </a:endParaRPr>
          </a:p>
        </p:txBody>
      </p:sp>
    </p:spTree>
    <p:extLst>
      <p:ext uri="{BB962C8B-B14F-4D97-AF65-F5344CB8AC3E}">
        <p14:creationId xmlns:p14="http://schemas.microsoft.com/office/powerpoint/2010/main" val="14156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52099"/>
            <a:ext cx="5496900" cy="572700"/>
          </a:xfrm>
          <a:prstGeom prst="rect">
            <a:avLst/>
          </a:prstGeom>
        </p:spPr>
        <p:txBody>
          <a:bodyPr spcFirstLastPara="1" wrap="square" lIns="91425" tIns="91425" rIns="91425" bIns="91425" anchor="t" anchorCtr="0">
            <a:noAutofit/>
          </a:bodyPr>
          <a:lstStyle/>
          <a:p>
            <a:r>
              <a:rPr lang="en-US"/>
              <a:t>Example: To check if friendship holds</a:t>
            </a:r>
            <a:endParaRPr lang="en"/>
          </a:p>
          <a:p>
            <a:endParaRPr lang="en"/>
          </a:p>
        </p:txBody>
      </p:sp>
      <p:sp>
        <p:nvSpPr>
          <p:cNvPr id="2" name="TextBox 1">
            <a:extLst>
              <a:ext uri="{FF2B5EF4-FFF2-40B4-BE49-F238E27FC236}">
                <a16:creationId xmlns:a16="http://schemas.microsoft.com/office/drawing/2014/main" id="{5A1B4850-9674-A7AB-D933-8C58ABF334F3}"/>
              </a:ext>
            </a:extLst>
          </p:cNvPr>
          <p:cNvSpPr txBox="1"/>
          <p:nvPr/>
        </p:nvSpPr>
        <p:spPr>
          <a:xfrm>
            <a:off x="2773496" y="1223310"/>
            <a:ext cx="465049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dk2"/>
                </a:solidFill>
                <a:latin typeface="Barlow Semi Condensed"/>
              </a:rPr>
              <a:t>likes(mike, erica).</a:t>
            </a:r>
          </a:p>
          <a:p>
            <a:r>
              <a:rPr lang="en-US" sz="1600">
                <a:solidFill>
                  <a:schemeClr val="dk2"/>
                </a:solidFill>
                <a:latin typeface="Barlow Semi Condensed"/>
              </a:rPr>
              <a:t>likes(erica, mike).</a:t>
            </a:r>
          </a:p>
          <a:p>
            <a:r>
              <a:rPr lang="en-US" sz="1600">
                <a:solidFill>
                  <a:schemeClr val="dk2"/>
                </a:solidFill>
                <a:latin typeface="Barlow Semi Condensed"/>
              </a:rPr>
              <a:t>likes(josh, </a:t>
            </a:r>
            <a:r>
              <a:rPr lang="en-US" sz="1600" err="1">
                <a:solidFill>
                  <a:schemeClr val="dk2"/>
                </a:solidFill>
                <a:latin typeface="Barlow Semi Condensed"/>
              </a:rPr>
              <a:t>shane</a:t>
            </a:r>
            <a:r>
              <a:rPr lang="en-US" sz="1600">
                <a:solidFill>
                  <a:schemeClr val="dk2"/>
                </a:solidFill>
                <a:latin typeface="Barlow Semi Condensed"/>
              </a:rPr>
              <a:t>).</a:t>
            </a:r>
          </a:p>
          <a:p>
            <a:endParaRPr lang="en-US" sz="1600">
              <a:solidFill>
                <a:schemeClr val="dk2"/>
              </a:solidFill>
              <a:latin typeface="Barlow Semi Condensed"/>
            </a:endParaRPr>
          </a:p>
          <a:p>
            <a:r>
              <a:rPr lang="en-US" sz="1600">
                <a:solidFill>
                  <a:schemeClr val="dk2"/>
                </a:solidFill>
                <a:latin typeface="Barlow Semi Condensed"/>
              </a:rPr>
              <a:t>friendship(X, Y):-</a:t>
            </a:r>
          </a:p>
          <a:p>
            <a:r>
              <a:rPr lang="en-US" sz="1600">
                <a:solidFill>
                  <a:schemeClr val="dk2"/>
                </a:solidFill>
                <a:latin typeface="Barlow Semi Condensed"/>
              </a:rPr>
              <a:t>   likes(X, Y),</a:t>
            </a:r>
          </a:p>
          <a:p>
            <a:r>
              <a:rPr lang="en-US" sz="1600">
                <a:solidFill>
                  <a:schemeClr val="dk2"/>
                </a:solidFill>
                <a:latin typeface="Barlow Semi Condensed"/>
              </a:rPr>
              <a:t>   likes(Y,X).</a:t>
            </a:r>
          </a:p>
        </p:txBody>
      </p:sp>
      <p:sp>
        <p:nvSpPr>
          <p:cNvPr id="6" name="TextBox 5">
            <a:extLst>
              <a:ext uri="{FF2B5EF4-FFF2-40B4-BE49-F238E27FC236}">
                <a16:creationId xmlns:a16="http://schemas.microsoft.com/office/drawing/2014/main" id="{205607C4-BC1A-D6A2-C0E1-9B8544E9D691}"/>
              </a:ext>
            </a:extLst>
          </p:cNvPr>
          <p:cNvSpPr txBox="1"/>
          <p:nvPr/>
        </p:nvSpPr>
        <p:spPr>
          <a:xfrm>
            <a:off x="928171" y="1223311"/>
            <a:ext cx="1242151" cy="345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chemeClr val="dk2"/>
                </a:solidFill>
                <a:latin typeface="Barlow Semi Condensed"/>
              </a:rPr>
              <a:t>Prolog Code:</a:t>
            </a:r>
          </a:p>
        </p:txBody>
      </p:sp>
      <p:sp>
        <p:nvSpPr>
          <p:cNvPr id="7" name="TextBox 6">
            <a:extLst>
              <a:ext uri="{FF2B5EF4-FFF2-40B4-BE49-F238E27FC236}">
                <a16:creationId xmlns:a16="http://schemas.microsoft.com/office/drawing/2014/main" id="{A6BB697F-E63C-0C46-2EC0-19CA97E94BCC}"/>
              </a:ext>
            </a:extLst>
          </p:cNvPr>
          <p:cNvSpPr txBox="1"/>
          <p:nvPr/>
        </p:nvSpPr>
        <p:spPr>
          <a:xfrm>
            <a:off x="928171" y="3258927"/>
            <a:ext cx="1304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chemeClr val="dk2"/>
                </a:solidFill>
                <a:latin typeface="Barlow Semi Condensed"/>
              </a:rPr>
              <a:t>Output:</a:t>
            </a:r>
          </a:p>
        </p:txBody>
      </p:sp>
      <p:pic>
        <p:nvPicPr>
          <p:cNvPr id="3" name="Picture 4" descr="Text&#10;&#10;Description automatically generated">
            <a:extLst>
              <a:ext uri="{FF2B5EF4-FFF2-40B4-BE49-F238E27FC236}">
                <a16:creationId xmlns:a16="http://schemas.microsoft.com/office/drawing/2014/main" id="{F5E1873D-ADDB-6A15-30D9-3CD2BEDA0B00}"/>
              </a:ext>
            </a:extLst>
          </p:cNvPr>
          <p:cNvPicPr>
            <a:picLocks noChangeAspect="1"/>
          </p:cNvPicPr>
          <p:nvPr/>
        </p:nvPicPr>
        <p:blipFill>
          <a:blip r:embed="rId3"/>
          <a:stretch>
            <a:fillRect/>
          </a:stretch>
        </p:blipFill>
        <p:spPr>
          <a:xfrm>
            <a:off x="2828059" y="3317064"/>
            <a:ext cx="2743200" cy="859221"/>
          </a:xfrm>
          <a:prstGeom prst="rect">
            <a:avLst/>
          </a:prstGeom>
        </p:spPr>
      </p:pic>
    </p:spTree>
    <p:extLst>
      <p:ext uri="{BB962C8B-B14F-4D97-AF65-F5344CB8AC3E}">
        <p14:creationId xmlns:p14="http://schemas.microsoft.com/office/powerpoint/2010/main" val="3302579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58984"/>
            <a:ext cx="5496900" cy="572700"/>
          </a:xfrm>
          <a:prstGeom prst="rect">
            <a:avLst/>
          </a:prstGeom>
        </p:spPr>
        <p:txBody>
          <a:bodyPr spcFirstLastPara="1" wrap="square" lIns="91425" tIns="91425" rIns="91425" bIns="91425" anchor="t" anchorCtr="0">
            <a:noAutofit/>
          </a:bodyPr>
          <a:lstStyle/>
          <a:p>
            <a:r>
              <a:rPr lang="en"/>
              <a:t>Example: Tower of Hanoi</a:t>
            </a:r>
          </a:p>
        </p:txBody>
      </p:sp>
      <p:sp>
        <p:nvSpPr>
          <p:cNvPr id="2" name="TextBox 1">
            <a:extLst>
              <a:ext uri="{FF2B5EF4-FFF2-40B4-BE49-F238E27FC236}">
                <a16:creationId xmlns:a16="http://schemas.microsoft.com/office/drawing/2014/main" id="{5A1B4850-9674-A7AB-D933-8C58ABF334F3}"/>
              </a:ext>
            </a:extLst>
          </p:cNvPr>
          <p:cNvSpPr txBox="1"/>
          <p:nvPr/>
        </p:nvSpPr>
        <p:spPr>
          <a:xfrm>
            <a:off x="1155394" y="1089982"/>
            <a:ext cx="6895181"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Arial"/>
              <a:buChar char="•"/>
            </a:pPr>
            <a:r>
              <a:rPr lang="en-US" sz="1600">
                <a:solidFill>
                  <a:schemeClr val="dk2"/>
                </a:solidFill>
                <a:latin typeface="Barlow Semi Condensed"/>
              </a:rPr>
              <a:t>Require to move N disks from the left peg to the right peg using the center peg as an auxiliary holding peg</a:t>
            </a:r>
          </a:p>
          <a:p>
            <a:pPr marL="285750" lvl="1" indent="-285750">
              <a:buFont typeface="Arial"/>
              <a:buChar char="•"/>
            </a:pPr>
            <a:r>
              <a:rPr lang="en-US" sz="1600">
                <a:solidFill>
                  <a:schemeClr val="dk2"/>
                </a:solidFill>
                <a:latin typeface="Barlow Semi Condensed"/>
              </a:rPr>
              <a:t>Condition : At no time can a larger disk be placed upon a smaller disk</a:t>
            </a:r>
          </a:p>
          <a:p>
            <a:pPr marL="285750" lvl="1" indent="-285750">
              <a:buFont typeface="Arial"/>
              <a:buChar char="•"/>
            </a:pPr>
            <a:r>
              <a:rPr lang="en-US" sz="1600">
                <a:solidFill>
                  <a:schemeClr val="dk2"/>
                </a:solidFill>
                <a:latin typeface="Barlow Semi Condensed"/>
              </a:rPr>
              <a:t>Starting setup for N=3 disks:</a:t>
            </a:r>
          </a:p>
          <a:p>
            <a:endParaRPr lang="en-US" sz="1600">
              <a:solidFill>
                <a:schemeClr val="accent1"/>
              </a:solidFill>
              <a:latin typeface="Barlow Semi Condensed Medium"/>
            </a:endParaRPr>
          </a:p>
          <a:p>
            <a:pPr marL="285750" indent="-285750">
              <a:buFont typeface="Arial"/>
              <a:buChar char="•"/>
            </a:pPr>
            <a:endParaRPr lang="en-US"/>
          </a:p>
        </p:txBody>
      </p:sp>
      <p:pic>
        <p:nvPicPr>
          <p:cNvPr id="3" name="Picture 3" descr="A picture containing text&#10;&#10;Description automatically generated">
            <a:extLst>
              <a:ext uri="{FF2B5EF4-FFF2-40B4-BE49-F238E27FC236}">
                <a16:creationId xmlns:a16="http://schemas.microsoft.com/office/drawing/2014/main" id="{87D978C1-79B7-D71F-97C9-6785882529E9}"/>
              </a:ext>
            </a:extLst>
          </p:cNvPr>
          <p:cNvPicPr>
            <a:picLocks noChangeAspect="1"/>
          </p:cNvPicPr>
          <p:nvPr/>
        </p:nvPicPr>
        <p:blipFill>
          <a:blip r:embed="rId3"/>
          <a:stretch>
            <a:fillRect/>
          </a:stretch>
        </p:blipFill>
        <p:spPr>
          <a:xfrm>
            <a:off x="2112485" y="2359135"/>
            <a:ext cx="4650494" cy="1754141"/>
          </a:xfrm>
          <a:prstGeom prst="rect">
            <a:avLst/>
          </a:prstGeom>
        </p:spPr>
      </p:pic>
    </p:spTree>
    <p:extLst>
      <p:ext uri="{BB962C8B-B14F-4D97-AF65-F5344CB8AC3E}">
        <p14:creationId xmlns:p14="http://schemas.microsoft.com/office/powerpoint/2010/main" val="583302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45213"/>
            <a:ext cx="5496900" cy="572700"/>
          </a:xfrm>
          <a:prstGeom prst="rect">
            <a:avLst/>
          </a:prstGeom>
        </p:spPr>
        <p:txBody>
          <a:bodyPr spcFirstLastPara="1" wrap="square" lIns="91425" tIns="91425" rIns="91425" bIns="91425" anchor="t" anchorCtr="0">
            <a:noAutofit/>
          </a:bodyPr>
          <a:lstStyle/>
          <a:p>
            <a:r>
              <a:rPr lang="en"/>
              <a:t>Example: Tower of Hanoi</a:t>
            </a:r>
          </a:p>
        </p:txBody>
      </p:sp>
      <p:sp>
        <p:nvSpPr>
          <p:cNvPr id="2" name="TextBox 1">
            <a:extLst>
              <a:ext uri="{FF2B5EF4-FFF2-40B4-BE49-F238E27FC236}">
                <a16:creationId xmlns:a16="http://schemas.microsoft.com/office/drawing/2014/main" id="{5A1B4850-9674-A7AB-D933-8C58ABF334F3}"/>
              </a:ext>
            </a:extLst>
          </p:cNvPr>
          <p:cNvSpPr txBox="1"/>
          <p:nvPr/>
        </p:nvSpPr>
        <p:spPr>
          <a:xfrm>
            <a:off x="2773496" y="1069325"/>
            <a:ext cx="465049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dk2"/>
                </a:solidFill>
                <a:latin typeface="Barlow Semi Condensed"/>
              </a:rPr>
              <a:t>move([Disc],X,_,Y) :-  
    format("Move disk ~w from ~w to ~w\n", [Disc, X, Y]).
move([</a:t>
            </a:r>
            <a:r>
              <a:rPr lang="en-US" sz="1600" err="1">
                <a:solidFill>
                  <a:schemeClr val="dk2"/>
                </a:solidFill>
                <a:latin typeface="Barlow Semi Condensed"/>
              </a:rPr>
              <a:t>Bottom|Rest</a:t>
            </a:r>
            <a:r>
              <a:rPr lang="en-US" sz="1600">
                <a:solidFill>
                  <a:schemeClr val="dk2"/>
                </a:solidFill>
                <a:latin typeface="Barlow Semi Condensed"/>
              </a:rPr>
              <a:t>],</a:t>
            </a:r>
            <a:r>
              <a:rPr lang="en-US" sz="1600" err="1">
                <a:solidFill>
                  <a:schemeClr val="dk2"/>
                </a:solidFill>
                <a:latin typeface="Barlow Semi Condensed"/>
              </a:rPr>
              <a:t>Start,Swap,Goal</a:t>
            </a:r>
            <a:r>
              <a:rPr lang="en-US" sz="1600">
                <a:solidFill>
                  <a:schemeClr val="dk2"/>
                </a:solidFill>
                <a:latin typeface="Barlow Semi Condensed"/>
              </a:rPr>
              <a:t>) :- 
    move(</a:t>
            </a:r>
            <a:r>
              <a:rPr lang="en-US" sz="1600" err="1">
                <a:solidFill>
                  <a:schemeClr val="dk2"/>
                </a:solidFill>
                <a:latin typeface="Barlow Semi Condensed"/>
              </a:rPr>
              <a:t>Rest,Start,Goal,Swap</a:t>
            </a:r>
            <a:r>
              <a:rPr lang="en-US" sz="1600">
                <a:solidFill>
                  <a:schemeClr val="dk2"/>
                </a:solidFill>
                <a:latin typeface="Barlow Semi Condensed"/>
              </a:rPr>
              <a:t>), 
    move([Bottom],</a:t>
            </a:r>
            <a:r>
              <a:rPr lang="en-US" sz="1600" err="1">
                <a:solidFill>
                  <a:schemeClr val="dk2"/>
                </a:solidFill>
                <a:latin typeface="Barlow Semi Condensed"/>
              </a:rPr>
              <a:t>Start,_,Goal</a:t>
            </a:r>
            <a:r>
              <a:rPr lang="en-US" sz="1600">
                <a:solidFill>
                  <a:schemeClr val="dk2"/>
                </a:solidFill>
                <a:latin typeface="Barlow Semi Condensed"/>
              </a:rPr>
              <a:t>),
    move(</a:t>
            </a:r>
            <a:r>
              <a:rPr lang="en-US" sz="1600" err="1">
                <a:solidFill>
                  <a:schemeClr val="dk2"/>
                </a:solidFill>
                <a:latin typeface="Barlow Semi Condensed"/>
              </a:rPr>
              <a:t>Rest,Swap,Start,Goal</a:t>
            </a:r>
            <a:r>
              <a:rPr lang="en-US" sz="1600">
                <a:solidFill>
                  <a:schemeClr val="dk2"/>
                </a:solidFill>
                <a:latin typeface="Barlow Semi Condensed"/>
              </a:rPr>
              <a:t>).</a:t>
            </a:r>
          </a:p>
        </p:txBody>
      </p:sp>
      <p:pic>
        <p:nvPicPr>
          <p:cNvPr id="4" name="Picture 4" descr="Text&#10;&#10;Description automatically generated">
            <a:extLst>
              <a:ext uri="{FF2B5EF4-FFF2-40B4-BE49-F238E27FC236}">
                <a16:creationId xmlns:a16="http://schemas.microsoft.com/office/drawing/2014/main" id="{5F6E69FC-BAEC-7E0A-B8A0-6B058804C99A}"/>
              </a:ext>
            </a:extLst>
          </p:cNvPr>
          <p:cNvPicPr>
            <a:picLocks noChangeAspect="1"/>
          </p:cNvPicPr>
          <p:nvPr/>
        </p:nvPicPr>
        <p:blipFill>
          <a:blip r:embed="rId3"/>
          <a:stretch>
            <a:fillRect/>
          </a:stretch>
        </p:blipFill>
        <p:spPr>
          <a:xfrm>
            <a:off x="2835467" y="2945953"/>
            <a:ext cx="4974116" cy="1344795"/>
          </a:xfrm>
          <a:prstGeom prst="rect">
            <a:avLst/>
          </a:prstGeom>
        </p:spPr>
      </p:pic>
      <p:sp>
        <p:nvSpPr>
          <p:cNvPr id="6" name="TextBox 5">
            <a:extLst>
              <a:ext uri="{FF2B5EF4-FFF2-40B4-BE49-F238E27FC236}">
                <a16:creationId xmlns:a16="http://schemas.microsoft.com/office/drawing/2014/main" id="{205607C4-BC1A-D6A2-C0E1-9B8544E9D691}"/>
              </a:ext>
            </a:extLst>
          </p:cNvPr>
          <p:cNvSpPr txBox="1"/>
          <p:nvPr/>
        </p:nvSpPr>
        <p:spPr>
          <a:xfrm>
            <a:off x="928171" y="1096867"/>
            <a:ext cx="1304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chemeClr val="dk2"/>
                </a:solidFill>
                <a:latin typeface="Barlow Semi Condensed"/>
              </a:rPr>
              <a:t>Prolog Code:</a:t>
            </a:r>
          </a:p>
        </p:txBody>
      </p:sp>
      <p:sp>
        <p:nvSpPr>
          <p:cNvPr id="7" name="TextBox 6">
            <a:extLst>
              <a:ext uri="{FF2B5EF4-FFF2-40B4-BE49-F238E27FC236}">
                <a16:creationId xmlns:a16="http://schemas.microsoft.com/office/drawing/2014/main" id="{A6BB697F-E63C-0C46-2EC0-19CA97E94BCC}"/>
              </a:ext>
            </a:extLst>
          </p:cNvPr>
          <p:cNvSpPr txBox="1"/>
          <p:nvPr/>
        </p:nvSpPr>
        <p:spPr>
          <a:xfrm>
            <a:off x="928171" y="2880222"/>
            <a:ext cx="1304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chemeClr val="dk2"/>
                </a:solidFill>
                <a:latin typeface="Barlow Semi Condensed"/>
              </a:rPr>
              <a:t>Output:</a:t>
            </a:r>
          </a:p>
        </p:txBody>
      </p:sp>
    </p:spTree>
    <p:extLst>
      <p:ext uri="{BB962C8B-B14F-4D97-AF65-F5344CB8AC3E}">
        <p14:creationId xmlns:p14="http://schemas.microsoft.com/office/powerpoint/2010/main" val="4110668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79641"/>
            <a:ext cx="5496900" cy="572700"/>
          </a:xfrm>
          <a:prstGeom prst="rect">
            <a:avLst/>
          </a:prstGeom>
        </p:spPr>
        <p:txBody>
          <a:bodyPr spcFirstLastPara="1" wrap="square" lIns="91425" tIns="91425" rIns="91425" bIns="91425" anchor="t" anchorCtr="0">
            <a:noAutofit/>
          </a:bodyPr>
          <a:lstStyle/>
          <a:p>
            <a:r>
              <a:rPr lang="en"/>
              <a:t>References</a:t>
            </a:r>
          </a:p>
        </p:txBody>
      </p:sp>
      <p:sp>
        <p:nvSpPr>
          <p:cNvPr id="2" name="TextBox 1">
            <a:extLst>
              <a:ext uri="{FF2B5EF4-FFF2-40B4-BE49-F238E27FC236}">
                <a16:creationId xmlns:a16="http://schemas.microsoft.com/office/drawing/2014/main" id="{5A1B4850-9674-A7AB-D933-8C58ABF334F3}"/>
              </a:ext>
            </a:extLst>
          </p:cNvPr>
          <p:cNvSpPr txBox="1"/>
          <p:nvPr/>
        </p:nvSpPr>
        <p:spPr>
          <a:xfrm>
            <a:off x="866201" y="1028012"/>
            <a:ext cx="7170603"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lnSpc>
                <a:spcPct val="150000"/>
              </a:lnSpc>
              <a:buFont typeface="Arial"/>
              <a:buChar char="•"/>
            </a:pPr>
            <a:r>
              <a:rPr lang="en-US">
                <a:solidFill>
                  <a:schemeClr val="dk2"/>
                </a:solidFill>
                <a:latin typeface="Barlow Semi Condensed"/>
                <a:hlinkClick r:id="rId3">
                  <a:extLst>
                    <a:ext uri="{A12FA001-AC4F-418D-AE19-62706E023703}">
                      <ahyp:hlinkClr xmlns:ahyp="http://schemas.microsoft.com/office/drawing/2018/hyperlinkcolor" val="tx"/>
                    </a:ext>
                  </a:extLst>
                </a:hlinkClick>
              </a:rPr>
              <a:t>https://www.cs.auckland.ac.nz/references/gnu/gprolog/manual007.html#:~:text=Compilation%20scheme,a%20WAM%20%5B%208%20%5D%20file</a:t>
            </a:r>
            <a:r>
              <a:rPr lang="en-US">
                <a:solidFill>
                  <a:schemeClr val="dk2"/>
                </a:solidFill>
                <a:latin typeface="Barlow Semi Condensed"/>
              </a:rPr>
              <a:t>.</a:t>
            </a:r>
            <a:endParaRPr lang="en-US"/>
          </a:p>
          <a:p>
            <a:pPr marL="285750" lvl="1" indent="-285750">
              <a:lnSpc>
                <a:spcPct val="150000"/>
              </a:lnSpc>
              <a:buFont typeface="Arial"/>
              <a:buChar char="•"/>
            </a:pPr>
            <a:r>
              <a:rPr lang="en-US">
                <a:solidFill>
                  <a:schemeClr val="dk2"/>
                </a:solidFill>
                <a:latin typeface="Barlow Semi Condensed"/>
                <a:hlinkClick r:id="rId4">
                  <a:extLst>
                    <a:ext uri="{A12FA001-AC4F-418D-AE19-62706E023703}">
                      <ahyp:hlinkClr xmlns:ahyp="http://schemas.microsoft.com/office/drawing/2018/hyperlinkcolor" val="tx"/>
                    </a:ext>
                  </a:extLst>
                </a:hlinkClick>
              </a:rPr>
              <a:t>https://www.youtube.com/watch?v=zkQ4yz50VVo&amp;t=597s</a:t>
            </a:r>
            <a:endParaRPr lang="en-US">
              <a:solidFill>
                <a:schemeClr val="dk2"/>
              </a:solidFill>
              <a:latin typeface="Barlow Semi Condensed"/>
            </a:endParaRPr>
          </a:p>
          <a:p>
            <a:pPr marL="285750" lvl="1" indent="-285750">
              <a:lnSpc>
                <a:spcPct val="150000"/>
              </a:lnSpc>
              <a:buFont typeface="Arial"/>
              <a:buChar char="•"/>
            </a:pPr>
            <a:r>
              <a:rPr lang="en-US">
                <a:solidFill>
                  <a:schemeClr val="dk2"/>
                </a:solidFill>
                <a:latin typeface="Barlow Semi Condensed"/>
                <a:hlinkClick r:id="rId5">
                  <a:extLst>
                    <a:ext uri="{A12FA001-AC4F-418D-AE19-62706E023703}">
                      <ahyp:hlinkClr xmlns:ahyp="http://schemas.microsoft.com/office/drawing/2018/hyperlinkcolor" val="tx"/>
                    </a:ext>
                  </a:extLst>
                </a:hlinkClick>
              </a:rPr>
              <a:t>https://www.swi-prolog.org/pack/list?p=indexed_terms</a:t>
            </a:r>
            <a:endParaRPr lang="en-US">
              <a:solidFill>
                <a:schemeClr val="dk2"/>
              </a:solidFill>
              <a:latin typeface="Barlow Semi Condensed"/>
            </a:endParaRPr>
          </a:p>
          <a:p>
            <a:pPr marL="285750" lvl="1" indent="-285750">
              <a:lnSpc>
                <a:spcPct val="150000"/>
              </a:lnSpc>
              <a:buFont typeface="Arial"/>
              <a:buChar char="•"/>
            </a:pPr>
            <a:r>
              <a:rPr lang="en-US">
                <a:solidFill>
                  <a:schemeClr val="dk2"/>
                </a:solidFill>
                <a:latin typeface="Barlow Semi Condensed"/>
                <a:hlinkClick r:id="rId6">
                  <a:extLst>
                    <a:ext uri="{A12FA001-AC4F-418D-AE19-62706E023703}">
                      <ahyp:hlinkClr xmlns:ahyp="http://schemas.microsoft.com/office/drawing/2018/hyperlinkcolor" val="tx"/>
                    </a:ext>
                  </a:extLst>
                </a:hlinkClick>
              </a:rPr>
              <a:t>https://www.swi-prolog.org/pldoc/doc/_SWI_/library/hashtable.pl</a:t>
            </a:r>
            <a:endParaRPr lang="en-US">
              <a:solidFill>
                <a:schemeClr val="dk2"/>
              </a:solidFill>
              <a:latin typeface="Barlow Semi Condensed"/>
            </a:endParaRPr>
          </a:p>
          <a:p>
            <a:pPr marL="285750" lvl="1" indent="-285750">
              <a:lnSpc>
                <a:spcPct val="150000"/>
              </a:lnSpc>
              <a:buFont typeface="Arial"/>
              <a:buChar char="•"/>
            </a:pPr>
            <a:r>
              <a:rPr lang="en-US">
                <a:solidFill>
                  <a:schemeClr val="dk2"/>
                </a:solidFill>
                <a:latin typeface="Barlow Semi Condensed"/>
                <a:hlinkClick r:id="rId7">
                  <a:extLst>
                    <a:ext uri="{A12FA001-AC4F-418D-AE19-62706E023703}">
                      <ahyp:hlinkClr xmlns:ahyp="http://schemas.microsoft.com/office/drawing/2018/hyperlinkcolor" val="tx"/>
                    </a:ext>
                  </a:extLst>
                </a:hlinkClick>
              </a:rPr>
              <a:t>https://semanticweb.cs.vu.nl/verrijktkoninkrijk/swish/pldoc/man?section=tabling</a:t>
            </a:r>
            <a:endParaRPr lang="en-US">
              <a:solidFill>
                <a:schemeClr val="dk2"/>
              </a:solidFill>
              <a:latin typeface="Barlow Semi Condensed"/>
            </a:endParaRPr>
          </a:p>
          <a:p>
            <a:pPr marL="285750" lvl="1" indent="-285750">
              <a:lnSpc>
                <a:spcPct val="150000"/>
              </a:lnSpc>
              <a:buFont typeface="Arial"/>
              <a:buChar char="•"/>
            </a:pPr>
            <a:r>
              <a:rPr lang="en-US">
                <a:solidFill>
                  <a:schemeClr val="dk2"/>
                </a:solidFill>
                <a:latin typeface="Barlow Semi Condensed"/>
                <a:hlinkClick r:id="rId8">
                  <a:extLst>
                    <a:ext uri="{A12FA001-AC4F-418D-AE19-62706E023703}">
                      <ahyp:hlinkClr xmlns:ahyp="http://schemas.microsoft.com/office/drawing/2018/hyperlinkcolor" val="tx"/>
                    </a:ext>
                  </a:extLst>
                </a:hlinkClick>
              </a:rPr>
              <a:t>https://www.geeksforgeeks.org/how-to-install-swi-prolog-on-windows/</a:t>
            </a:r>
            <a:endParaRPr lang="en-US">
              <a:solidFill>
                <a:schemeClr val="dk2"/>
              </a:solidFill>
              <a:latin typeface="Barlow Semi Condensed"/>
            </a:endParaRPr>
          </a:p>
          <a:p>
            <a:pPr marL="285750" lvl="1" indent="-285750">
              <a:lnSpc>
                <a:spcPct val="150000"/>
              </a:lnSpc>
              <a:buChar char="•"/>
            </a:pPr>
            <a:r>
              <a:rPr lang="en-US">
                <a:latin typeface="Barlow Semi Condensed"/>
                <a:hlinkClick r:id="rId9">
                  <a:extLst>
                    <a:ext uri="{A12FA001-AC4F-418D-AE19-62706E023703}">
                      <ahyp:hlinkClr xmlns:ahyp="http://schemas.microsoft.com/office/drawing/2018/hyperlinkcolor" val="tx"/>
                    </a:ext>
                  </a:extLst>
                </a:hlinkClick>
              </a:rPr>
              <a:t>Prolog Tutorial - javatpoint</a:t>
            </a:r>
            <a:endParaRPr lang="en-US">
              <a:solidFill>
                <a:schemeClr val="dk2"/>
              </a:solidFill>
              <a:latin typeface="Barlow Semi Condensed"/>
            </a:endParaRPr>
          </a:p>
          <a:p>
            <a:pPr marL="285750" lvl="1" indent="-285750">
              <a:lnSpc>
                <a:spcPct val="150000"/>
              </a:lnSpc>
              <a:buChar char="•"/>
            </a:pPr>
            <a:r>
              <a:rPr lang="en-US">
                <a:latin typeface="Barlow Semi Condensed"/>
                <a:hlinkClick r:id="rId10">
                  <a:extLst>
                    <a:ext uri="{A12FA001-AC4F-418D-AE19-62706E023703}">
                      <ahyp:hlinkClr xmlns:ahyp="http://schemas.microsoft.com/office/drawing/2018/hyperlinkcolor" val="tx"/>
                    </a:ext>
                  </a:extLst>
                </a:hlinkClick>
              </a:rPr>
              <a:t>Prolog Tutorial (tutorialspoint.com)</a:t>
            </a:r>
            <a:endParaRPr lang="en-US">
              <a:latin typeface="Barlow Semi Condensed"/>
            </a:endParaRPr>
          </a:p>
          <a:p>
            <a:pPr marL="285750" lvl="1" indent="-285750">
              <a:lnSpc>
                <a:spcPct val="150000"/>
              </a:lnSpc>
              <a:buChar char="•"/>
            </a:pPr>
            <a:r>
              <a:rPr lang="en-US">
                <a:latin typeface="Barlow Semi Condensed"/>
                <a:hlinkClick r:id="rId11">
                  <a:extLst>
                    <a:ext uri="{A12FA001-AC4F-418D-AE19-62706E023703}">
                      <ahyp:hlinkClr xmlns:ahyp="http://schemas.microsoft.com/office/drawing/2018/hyperlinkcolor" val="tx"/>
                    </a:ext>
                  </a:extLst>
                </a:hlinkClick>
              </a:rPr>
              <a:t>Prolog - Wikipedia</a:t>
            </a:r>
            <a:endParaRPr lang="en-US">
              <a:latin typeface="Barlow Semi Condensed"/>
            </a:endParaRPr>
          </a:p>
          <a:p>
            <a:pPr marL="285750" indent="-285750">
              <a:buChar char="•"/>
            </a:pPr>
            <a:endParaRPr lang="en-US" sz="1600"/>
          </a:p>
        </p:txBody>
      </p:sp>
    </p:spTree>
    <p:extLst>
      <p:ext uri="{BB962C8B-B14F-4D97-AF65-F5344CB8AC3E}">
        <p14:creationId xmlns:p14="http://schemas.microsoft.com/office/powerpoint/2010/main" val="2007903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455214" y="1752551"/>
            <a:ext cx="7696500" cy="572700"/>
          </a:xfrm>
          <a:prstGeom prst="rect">
            <a:avLst/>
          </a:prstGeom>
        </p:spPr>
        <p:txBody>
          <a:bodyPr spcFirstLastPara="1" wrap="square" lIns="91425" tIns="91425" rIns="91425" bIns="91425" anchor="t" anchorCtr="0">
            <a:noAutofit/>
          </a:bodyPr>
          <a:lstStyle/>
          <a:p>
            <a:r>
              <a:rPr lang="en" sz="8000" b="1"/>
              <a:t>Thank You</a:t>
            </a:r>
          </a:p>
        </p:txBody>
      </p:sp>
    </p:spTree>
    <p:extLst>
      <p:ext uri="{BB962C8B-B14F-4D97-AF65-F5344CB8AC3E}">
        <p14:creationId xmlns:p14="http://schemas.microsoft.com/office/powerpoint/2010/main" val="177956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12" name="Google Shape;2330;p44">
            <a:extLst>
              <a:ext uri="{FF2B5EF4-FFF2-40B4-BE49-F238E27FC236}">
                <a16:creationId xmlns:a16="http://schemas.microsoft.com/office/drawing/2014/main" id="{1CBAB17B-C1A6-D2BF-B7D4-90708CEB9B4C}"/>
              </a:ext>
            </a:extLst>
          </p:cNvPr>
          <p:cNvSpPr txBox="1">
            <a:spLocks noGrp="1"/>
          </p:cNvSpPr>
          <p:nvPr>
            <p:ph type="subTitle" idx="1"/>
          </p:nvPr>
        </p:nvSpPr>
        <p:spPr>
          <a:xfrm>
            <a:off x="957090" y="673853"/>
            <a:ext cx="7242813" cy="4361178"/>
          </a:xfrm>
          <a:prstGeom prst="rect">
            <a:avLst/>
          </a:prstGeom>
        </p:spPr>
        <p:txBody>
          <a:bodyPr spcFirstLastPara="1" wrap="square" lIns="91425" tIns="91425" rIns="91425" bIns="91425" anchor="t" anchorCtr="0">
            <a:noAutofit/>
          </a:bodyPr>
          <a:lstStyle/>
          <a:p>
            <a:pPr marL="323850" indent="-171450" algn="l">
              <a:buClr>
                <a:srgbClr val="30394B"/>
              </a:buClr>
              <a:buFont typeface="Arial" panose="020B0604020202020204" pitchFamily="34" charset="0"/>
              <a:buChar char="•"/>
            </a:pPr>
            <a:r>
              <a:rPr lang="en-US" sz="1200">
                <a:solidFill>
                  <a:srgbClr val="202122"/>
                </a:solidFill>
                <a:cs typeface="Arial"/>
                <a:sym typeface="Arial"/>
              </a:rPr>
              <a:t>Prolog as the name itself suggests, is the short form of </a:t>
            </a:r>
            <a:r>
              <a:rPr lang="en-US" sz="1200" b="1" err="1">
                <a:solidFill>
                  <a:srgbClr val="202122"/>
                </a:solidFill>
                <a:cs typeface="Arial"/>
                <a:sym typeface="Arial"/>
              </a:rPr>
              <a:t>LOG</a:t>
            </a:r>
            <a:r>
              <a:rPr lang="en-US" sz="1200" err="1">
                <a:solidFill>
                  <a:srgbClr val="202122"/>
                </a:solidFill>
                <a:cs typeface="Arial"/>
                <a:sym typeface="Arial"/>
              </a:rPr>
              <a:t>ical</a:t>
            </a:r>
            <a:r>
              <a:rPr lang="en-US" sz="1200">
                <a:solidFill>
                  <a:srgbClr val="202122"/>
                </a:solidFill>
                <a:cs typeface="Arial"/>
                <a:sym typeface="Arial"/>
              </a:rPr>
              <a:t> </a:t>
            </a:r>
            <a:r>
              <a:rPr lang="en-US" sz="1200" b="1" err="1">
                <a:solidFill>
                  <a:srgbClr val="202122"/>
                </a:solidFill>
                <a:cs typeface="Arial"/>
                <a:sym typeface="Arial"/>
              </a:rPr>
              <a:t>PRO</a:t>
            </a:r>
            <a:r>
              <a:rPr lang="en-US" sz="1200" err="1">
                <a:solidFill>
                  <a:srgbClr val="202122"/>
                </a:solidFill>
                <a:cs typeface="Arial"/>
                <a:sym typeface="Arial"/>
              </a:rPr>
              <a:t>gramming</a:t>
            </a:r>
            <a:r>
              <a:rPr lang="en-US" sz="1200">
                <a:solidFill>
                  <a:srgbClr val="202122"/>
                </a:solidFill>
                <a:cs typeface="Arial"/>
                <a:sym typeface="Arial"/>
              </a:rPr>
              <a:t>. It is a logical and declarative programming language.</a:t>
            </a:r>
          </a:p>
          <a:p>
            <a:pPr marL="323850" indent="-171450" algn="l">
              <a:buClr>
                <a:srgbClr val="30394B"/>
              </a:buClr>
              <a:buFont typeface="Arial" panose="020B0604020202020204" pitchFamily="34" charset="0"/>
              <a:buChar char="•"/>
            </a:pPr>
            <a:endParaRPr lang="en-US" sz="1200">
              <a:solidFill>
                <a:srgbClr val="202122"/>
              </a:solidFill>
              <a:latin typeface="Barlow Semi Condensed" panose="00000506000000000000" pitchFamily="2" charset="0"/>
              <a:cs typeface="Arial"/>
              <a:sym typeface="Arial"/>
            </a:endParaRPr>
          </a:p>
          <a:p>
            <a:pPr marL="323850" indent="-171450" algn="l">
              <a:buClr>
                <a:srgbClr val="30394B"/>
              </a:buClr>
              <a:buFont typeface="Arial" panose="020B0604020202020204" pitchFamily="34" charset="0"/>
              <a:buChar char="•"/>
            </a:pPr>
            <a:r>
              <a:rPr lang="en-US" sz="1200">
                <a:solidFill>
                  <a:srgbClr val="202122"/>
                </a:solidFill>
                <a:cs typeface="Arial"/>
                <a:sym typeface="Arial"/>
              </a:rPr>
              <a:t>It is particularly suitable for programs that involve symbolic or non-numeric computation. This is the main reason to use Prolog as the programming language in Artificial Intelligence, where symbol manipulation and inference manipulation are the fundamental tasks.</a:t>
            </a:r>
            <a:endParaRPr lang="en-US" sz="1200">
              <a:solidFill>
                <a:srgbClr val="202122"/>
              </a:solidFill>
              <a:cs typeface="Arial"/>
            </a:endParaRPr>
          </a:p>
          <a:p>
            <a:pPr marL="323850" indent="-171450" algn="l">
              <a:buClr>
                <a:srgbClr val="30394B"/>
              </a:buClr>
              <a:buFont typeface="Arial" panose="020B0604020202020204" pitchFamily="34" charset="0"/>
              <a:buChar char="•"/>
            </a:pPr>
            <a:endParaRPr lang="en-US" sz="1200">
              <a:solidFill>
                <a:srgbClr val="202122"/>
              </a:solidFill>
              <a:latin typeface="Barlow Semi Condensed" panose="00000506000000000000" pitchFamily="2" charset="0"/>
              <a:cs typeface="Arial"/>
              <a:sym typeface="Arial"/>
            </a:endParaRPr>
          </a:p>
          <a:p>
            <a:pPr marL="323850" indent="-171450" algn="l">
              <a:buClr>
                <a:srgbClr val="30394B"/>
              </a:buClr>
              <a:buFont typeface="Arial" panose="020B0604020202020204" pitchFamily="34" charset="0"/>
              <a:buChar char="•"/>
            </a:pPr>
            <a:r>
              <a:rPr lang="en-US" sz="1200">
                <a:solidFill>
                  <a:srgbClr val="202122"/>
                </a:solidFill>
                <a:cs typeface="Arial"/>
                <a:sym typeface="Arial"/>
              </a:rPr>
              <a:t>In Prolog, we need not mention the way how one problem can be solved, we just need to mention what the problem is, so that Prolog automatically solves it. However, in Prolog we are supposed to give clues as the solution method.</a:t>
            </a:r>
            <a:endParaRPr lang="en-US" sz="1200">
              <a:solidFill>
                <a:srgbClr val="000000"/>
              </a:solidFill>
              <a:cs typeface="Arial"/>
            </a:endParaRPr>
          </a:p>
          <a:p>
            <a:pPr marL="323850" indent="-171450" algn="l">
              <a:buClr>
                <a:srgbClr val="30394B"/>
              </a:buClr>
              <a:buFont typeface="Arial" panose="020B0604020202020204" pitchFamily="34" charset="0"/>
              <a:buChar char="•"/>
            </a:pPr>
            <a:endParaRPr lang="en-US" sz="1200">
              <a:solidFill>
                <a:srgbClr val="202122"/>
              </a:solidFill>
              <a:cs typeface="Arial"/>
            </a:endParaRPr>
          </a:p>
          <a:p>
            <a:pPr marL="323850" indent="-171450" algn="l">
              <a:buClr>
                <a:srgbClr val="30394B"/>
              </a:buClr>
              <a:buFont typeface="Arial" panose="020B0604020202020204" pitchFamily="34" charset="0"/>
              <a:buChar char="•"/>
            </a:pPr>
            <a:r>
              <a:rPr lang="en-US" sz="1200">
                <a:solidFill>
                  <a:srgbClr val="202122"/>
                </a:solidFill>
                <a:cs typeface="Arial"/>
              </a:rPr>
              <a:t>There are 3 basic elements in Prolog: </a:t>
            </a:r>
            <a:endParaRPr lang="en-US" sz="1200">
              <a:solidFill>
                <a:srgbClr val="000000"/>
              </a:solidFill>
              <a:cs typeface="Arial"/>
            </a:endParaRPr>
          </a:p>
          <a:p>
            <a:pPr lvl="0" algn="l" rtl="0">
              <a:spcBef>
                <a:spcPts val="0"/>
              </a:spcBef>
              <a:spcAft>
                <a:spcPts val="0"/>
              </a:spcAft>
            </a:pPr>
            <a:endParaRPr lang="en-US" sz="1200">
              <a:solidFill>
                <a:srgbClr val="000000"/>
              </a:solidFill>
              <a:latin typeface="Barlow Semi Condensed" panose="00000506000000000000" pitchFamily="2" charset="0"/>
            </a:endParaRPr>
          </a:p>
          <a:p>
            <a:pPr algn="l"/>
            <a:r>
              <a:rPr lang="en-US" sz="1400" b="1" i="0">
                <a:solidFill>
                  <a:srgbClr val="000000"/>
                </a:solidFill>
                <a:effectLst/>
                <a:latin typeface="Arabic Typesetting"/>
                <a:cs typeface="Arabic Typesetting"/>
              </a:rPr>
              <a:t>	</a:t>
            </a:r>
            <a:r>
              <a:rPr lang="en-US" sz="1400" b="1">
                <a:solidFill>
                  <a:srgbClr val="000000"/>
                </a:solidFill>
                <a:latin typeface="Arabic Typesetting"/>
                <a:cs typeface="Arabic Typesetting"/>
              </a:rPr>
              <a:t>Facts − </a:t>
            </a:r>
            <a:r>
              <a:rPr lang="en-US" sz="1400">
                <a:solidFill>
                  <a:srgbClr val="000000"/>
                </a:solidFill>
                <a:latin typeface="Arabic Typesetting"/>
                <a:cs typeface="Arabic Typesetting"/>
              </a:rPr>
              <a:t>The fact is predicate that is true, for example, if we say, “Tom is the son of Jack”, then this is a fact.</a:t>
            </a:r>
          </a:p>
          <a:p>
            <a:pPr algn="l"/>
            <a:r>
              <a:rPr lang="en-US" sz="1200">
                <a:solidFill>
                  <a:srgbClr val="000000"/>
                </a:solidFill>
              </a:rPr>
              <a:t>	</a:t>
            </a:r>
            <a:r>
              <a:rPr lang="en-US" sz="1400" b="1">
                <a:solidFill>
                  <a:srgbClr val="000000"/>
                </a:solidFill>
                <a:latin typeface="Arabic Typesetting"/>
                <a:cs typeface="Arabic Typesetting"/>
              </a:rPr>
              <a:t>Rules − </a:t>
            </a:r>
            <a:r>
              <a:rPr lang="en-US" sz="1400">
                <a:solidFill>
                  <a:srgbClr val="000000"/>
                </a:solidFill>
                <a:latin typeface="Arabic Typesetting"/>
                <a:cs typeface="Arabic Typesetting"/>
              </a:rPr>
              <a:t>Rules are extinctions of facts that contain conditional clauses. To satisfy a rule these conditions should be </a:t>
            </a:r>
          </a:p>
          <a:p>
            <a:pPr algn="l"/>
            <a:r>
              <a:rPr lang="en-US" sz="1400">
                <a:solidFill>
                  <a:srgbClr val="000000"/>
                </a:solidFill>
                <a:latin typeface="Arabic Typesetting"/>
                <a:cs typeface="Arabic Typesetting"/>
              </a:rPr>
              <a:t>                         met. For example, if we define a rule as:</a:t>
            </a:r>
            <a:endParaRPr lang="en-US"/>
          </a:p>
          <a:p>
            <a:pPr marL="171450" indent="-171450" algn="l">
              <a:buFont typeface="Arial" panose="020B0604020202020204" pitchFamily="34" charset="0"/>
              <a:buChar char="•"/>
            </a:pPr>
            <a:endParaRPr lang="en-US" sz="1400">
              <a:solidFill>
                <a:srgbClr val="000000"/>
              </a:solidFill>
              <a:latin typeface="Arabic Typesetting"/>
              <a:cs typeface="Arabic Typesetting"/>
            </a:endParaRPr>
          </a:p>
          <a:p>
            <a:pPr marL="171450" indent="-171450" algn="l">
              <a:buFont typeface="Arial" panose="020B0604020202020204" pitchFamily="34" charset="0"/>
              <a:buChar char="•"/>
            </a:pPr>
            <a:endParaRPr lang="en-US" sz="1200">
              <a:solidFill>
                <a:srgbClr val="000000"/>
              </a:solidFill>
              <a:latin typeface="Barlow Semi Condensed" panose="00000506000000000000" pitchFamily="2" charset="0"/>
            </a:endParaRPr>
          </a:p>
          <a:p>
            <a:pPr algn="l"/>
            <a:r>
              <a:rPr lang="en-US" sz="1400">
                <a:solidFill>
                  <a:srgbClr val="000000"/>
                </a:solidFill>
                <a:latin typeface="Arabic Typesetting"/>
                <a:cs typeface="Arabic Typesetting"/>
              </a:rPr>
              <a:t>                         This implies that for X to be the grandfather of Y, Z should be a parent of Y and X should be father of Z.</a:t>
            </a:r>
          </a:p>
          <a:p>
            <a:pPr algn="l"/>
            <a:r>
              <a:rPr lang="en-US" sz="1400" b="1">
                <a:solidFill>
                  <a:srgbClr val="000000"/>
                </a:solidFill>
                <a:latin typeface="Arabic Typesetting"/>
                <a:cs typeface="Arabic Typesetting"/>
              </a:rPr>
              <a:t>                         Questions −</a:t>
            </a:r>
            <a:r>
              <a:rPr lang="en-US" sz="1400">
                <a:solidFill>
                  <a:srgbClr val="000000"/>
                </a:solidFill>
                <a:latin typeface="Arabic Typesetting"/>
                <a:cs typeface="Arabic Typesetting"/>
              </a:rPr>
              <a:t> And to run a prolog program, we need some questions, and those questions can be answered by the </a:t>
            </a:r>
          </a:p>
          <a:p>
            <a:pPr algn="l"/>
            <a:r>
              <a:rPr lang="en-US" sz="1400">
                <a:solidFill>
                  <a:srgbClr val="000000"/>
                </a:solidFill>
                <a:latin typeface="Arabic Typesetting"/>
                <a:cs typeface="Arabic Typesetting"/>
              </a:rPr>
              <a:t>                        given facts and rules.</a:t>
            </a:r>
            <a:endParaRPr lang="en-US"/>
          </a:p>
          <a:p>
            <a:pPr lvl="1" algn="ctr"/>
            <a:endParaRPr lang="en-US" sz="1400">
              <a:solidFill>
                <a:srgbClr val="000000"/>
              </a:solidFill>
              <a:latin typeface="Arabic Typesetting" panose="03020402040406030203" pitchFamily="66" charset="-78"/>
              <a:cs typeface="Arabic Typesetting" panose="03020402040406030203" pitchFamily="66" charset="-78"/>
            </a:endParaRPr>
          </a:p>
        </p:txBody>
      </p:sp>
      <p:sp>
        <p:nvSpPr>
          <p:cNvPr id="13" name="Google Shape;3625;p64">
            <a:extLst>
              <a:ext uri="{FF2B5EF4-FFF2-40B4-BE49-F238E27FC236}">
                <a16:creationId xmlns:a16="http://schemas.microsoft.com/office/drawing/2014/main" id="{280A8F38-9A73-C5D9-D81F-6E3A4A4B53EA}"/>
              </a:ext>
            </a:extLst>
          </p:cNvPr>
          <p:cNvSpPr txBox="1">
            <a:spLocks/>
          </p:cNvSpPr>
          <p:nvPr/>
        </p:nvSpPr>
        <p:spPr>
          <a:xfrm>
            <a:off x="1472813" y="101152"/>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CA" sz="2600">
                <a:solidFill>
                  <a:schemeClr val="tx1">
                    <a:lumMod val="50000"/>
                  </a:schemeClr>
                </a:solidFill>
                <a:latin typeface="Fjalla One" panose="02000506040000020004" pitchFamily="2" charset="0"/>
              </a:rPr>
              <a:t>Introduction to </a:t>
            </a:r>
            <a:r>
              <a:rPr lang="en-CA" sz="2600" err="1">
                <a:solidFill>
                  <a:schemeClr val="tx1">
                    <a:lumMod val="50000"/>
                  </a:schemeClr>
                </a:solidFill>
                <a:latin typeface="Fjalla One" panose="02000506040000020004" pitchFamily="2" charset="0"/>
              </a:rPr>
              <a:t>Prolog</a:t>
            </a:r>
            <a:endParaRPr lang="en-CA" sz="2600">
              <a:solidFill>
                <a:schemeClr val="tx1">
                  <a:lumMod val="50000"/>
                </a:schemeClr>
              </a:solidFill>
              <a:latin typeface="Fjalla One" panose="02000506040000020004" pitchFamily="2" charset="0"/>
            </a:endParaRPr>
          </a:p>
        </p:txBody>
      </p:sp>
      <p:sp>
        <p:nvSpPr>
          <p:cNvPr id="14" name="Rectangle 13">
            <a:extLst>
              <a:ext uri="{FF2B5EF4-FFF2-40B4-BE49-F238E27FC236}">
                <a16:creationId xmlns:a16="http://schemas.microsoft.com/office/drawing/2014/main" id="{A54133CB-E9C3-C197-5A3F-C3E537632E4A}"/>
              </a:ext>
            </a:extLst>
          </p:cNvPr>
          <p:cNvSpPr>
            <a:spLocks noChangeArrowheads="1"/>
          </p:cNvSpPr>
          <p:nvPr/>
        </p:nvSpPr>
        <p:spPr bwMode="auto">
          <a:xfrm>
            <a:off x="2607013" y="3668766"/>
            <a:ext cx="3803075"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ourier New" panose="02070309020205020404" pitchFamily="49" charset="0"/>
              </a:rPr>
              <a:t>grandfather(X, Y) :- father(X, Z), parent(Z, Y)</a:t>
            </a:r>
            <a:r>
              <a:rPr kumimoji="0" lang="en-US" altLang="en-US" sz="400"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4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4" name="Google Shape;2330;p44">
            <a:extLst>
              <a:ext uri="{FF2B5EF4-FFF2-40B4-BE49-F238E27FC236}">
                <a16:creationId xmlns:a16="http://schemas.microsoft.com/office/drawing/2014/main" id="{0A30BE51-437B-6931-5634-22C879FE47E2}"/>
              </a:ext>
            </a:extLst>
          </p:cNvPr>
          <p:cNvSpPr txBox="1">
            <a:spLocks noGrp="1"/>
          </p:cNvSpPr>
          <p:nvPr>
            <p:ph type="subTitle" idx="1"/>
          </p:nvPr>
        </p:nvSpPr>
        <p:spPr>
          <a:xfrm>
            <a:off x="1143000" y="673853"/>
            <a:ext cx="6373092" cy="4361178"/>
          </a:xfrm>
          <a:prstGeom prst="rect">
            <a:avLst/>
          </a:prstGeom>
        </p:spPr>
        <p:txBody>
          <a:bodyPr spcFirstLastPara="1" wrap="square" lIns="91425" tIns="91425" rIns="91425" bIns="91425" anchor="t" anchorCtr="0">
            <a:noAutofit/>
          </a:bodyPr>
          <a:lstStyle/>
          <a:p>
            <a:pPr marL="171450" indent="-171450" algn="l">
              <a:buChar char="•"/>
            </a:pPr>
            <a:r>
              <a:rPr lang="en-US" sz="1200">
                <a:solidFill>
                  <a:srgbClr val="000000"/>
                </a:solidFill>
              </a:rPr>
              <a:t>In Prolog, Any Formulation or Computation is carried out by running a question/query over these relations.</a:t>
            </a:r>
          </a:p>
          <a:p>
            <a:pPr marL="171450" indent="-171450" algn="l">
              <a:buChar char="•"/>
            </a:pPr>
            <a:endParaRPr lang="en-US" sz="1200">
              <a:solidFill>
                <a:srgbClr val="000000"/>
              </a:solidFill>
              <a:latin typeface="Barlow Semi Condensed" panose="00000506000000000000" pitchFamily="2" charset="0"/>
            </a:endParaRPr>
          </a:p>
          <a:p>
            <a:pPr marL="171450" indent="-171450" algn="l">
              <a:buChar char="•"/>
            </a:pPr>
            <a:r>
              <a:rPr lang="en-US" sz="1200"/>
              <a:t>Prolog features are 'Logical variable', which means that they behave like uniform data structure, a backtracking strategy to search for proofs, a pattern-matching facility, mathematical variable, and input and out are interchangeable</a:t>
            </a:r>
            <a:r>
              <a:rPr lang="en-US" sz="1200">
                <a:solidFill>
                  <a:srgbClr val="000000"/>
                </a:solidFill>
              </a:rPr>
              <a:t>.</a:t>
            </a:r>
          </a:p>
          <a:p>
            <a:pPr marL="171450" lvl="0" indent="-171450" algn="l" rtl="0">
              <a:spcBef>
                <a:spcPts val="0"/>
              </a:spcBef>
              <a:spcAft>
                <a:spcPts val="0"/>
              </a:spcAft>
              <a:buFont typeface="Arial" panose="020B0604020202020204" pitchFamily="34" charset="0"/>
              <a:buChar char="•"/>
            </a:pPr>
            <a:endParaRPr lang="en-US" sz="1200">
              <a:solidFill>
                <a:srgbClr val="000000"/>
              </a:solidFill>
              <a:latin typeface="Barlow Semi Condensed" panose="00000506000000000000" pitchFamily="2" charset="0"/>
            </a:endParaRPr>
          </a:p>
          <a:p>
            <a:pPr marL="171450" indent="-171450" algn="l">
              <a:buChar char="•"/>
            </a:pPr>
            <a:r>
              <a:rPr lang="en-US" sz="1200">
                <a:solidFill>
                  <a:srgbClr val="000000"/>
                </a:solidFill>
              </a:rPr>
              <a:t>To deduce the answer, there will be more than one way. In such case, the run time system will be asked to find another solution. To generate another solution, prolog uses the backtracking strategy. Prolog is a weakly typed language with static scope rules and dynamic type checking.</a:t>
            </a:r>
          </a:p>
          <a:p>
            <a:pPr marL="171450" lvl="0" indent="-171450" algn="l" rtl="0">
              <a:spcBef>
                <a:spcPts val="0"/>
              </a:spcBef>
              <a:spcAft>
                <a:spcPts val="0"/>
              </a:spcAft>
              <a:buFont typeface="Arial" panose="020B0604020202020204" pitchFamily="34" charset="0"/>
              <a:buChar char="•"/>
            </a:pPr>
            <a:endParaRPr lang="en-US" sz="1200">
              <a:solidFill>
                <a:srgbClr val="000000"/>
              </a:solidFill>
              <a:latin typeface="Barlow Semi Condensed" panose="00000506000000000000" pitchFamily="2" charset="0"/>
            </a:endParaRPr>
          </a:p>
          <a:p>
            <a:pPr marL="171450" indent="-171450" algn="l">
              <a:buChar char="•"/>
            </a:pPr>
            <a:r>
              <a:rPr lang="en-US" sz="1200">
                <a:solidFill>
                  <a:srgbClr val="000000"/>
                </a:solidFill>
              </a:rPr>
              <a:t>Prolog is used in some areas like database, natural language processing, artificial intelligence, but it is pretty useless in some areas like a numerical algorithm or instance graphics.</a:t>
            </a:r>
          </a:p>
          <a:p>
            <a:pPr marL="171450" lvl="0" indent="-171450" algn="l" rtl="0">
              <a:spcBef>
                <a:spcPts val="0"/>
              </a:spcBef>
              <a:spcAft>
                <a:spcPts val="0"/>
              </a:spcAft>
              <a:buFont typeface="Arial" panose="020B0604020202020204" pitchFamily="34" charset="0"/>
              <a:buChar char="•"/>
            </a:pPr>
            <a:endParaRPr lang="en-US" sz="1200">
              <a:solidFill>
                <a:srgbClr val="000000"/>
              </a:solidFill>
              <a:latin typeface="Barlow Semi Condensed" panose="00000506000000000000" pitchFamily="2" charset="0"/>
            </a:endParaRPr>
          </a:p>
          <a:p>
            <a:pPr marL="171450" indent="-171450" algn="l">
              <a:buChar char="•"/>
            </a:pPr>
            <a:r>
              <a:rPr lang="en-US" sz="1200">
                <a:solidFill>
                  <a:srgbClr val="000000"/>
                </a:solidFill>
              </a:rPr>
              <a:t>The artificial intelligence applications can be automated reasoning systems, natural language interfaces, and expert systems. The expert system consists of an interface engine and a database of facts. The prolog's run time system provides the service of an interface engine.</a:t>
            </a:r>
          </a:p>
          <a:p>
            <a:pPr marL="171450" lvl="0" indent="-171450" algn="l" rtl="0">
              <a:spcBef>
                <a:spcPts val="0"/>
              </a:spcBef>
              <a:spcAft>
                <a:spcPts val="0"/>
              </a:spcAft>
              <a:buFont typeface="Arial" panose="020B0604020202020204" pitchFamily="34" charset="0"/>
              <a:buChar char="•"/>
            </a:pPr>
            <a:endParaRPr lang="en-US" sz="1200">
              <a:solidFill>
                <a:srgbClr val="000000"/>
              </a:solidFill>
              <a:latin typeface="Barlow Semi Condensed" panose="00000506000000000000" pitchFamily="2" charset="0"/>
            </a:endParaRPr>
          </a:p>
          <a:p>
            <a:pPr marL="171450" indent="-171450" algn="l">
              <a:buChar char="•"/>
            </a:pPr>
            <a:r>
              <a:rPr lang="en-US" sz="1200">
                <a:solidFill>
                  <a:srgbClr val="000000"/>
                </a:solidFill>
              </a:rPr>
              <a:t>Some application of Prologs are Specification Language, Robot Planning, Natural language understanding, Machine Learning, Problem Solving, Intelligent Database retrieval, Expert System, Automated Reasoning.</a:t>
            </a:r>
          </a:p>
          <a:p>
            <a:pPr marL="171450" lvl="0" indent="-171450" algn="l" rtl="0">
              <a:spcBef>
                <a:spcPts val="0"/>
              </a:spcBef>
              <a:spcAft>
                <a:spcPts val="0"/>
              </a:spcAft>
              <a:buChar char="•"/>
            </a:pPr>
            <a:endParaRPr lang="en-US" sz="1200">
              <a:solidFill>
                <a:srgbClr val="000000"/>
              </a:solidFill>
              <a:latin typeface="Barlow Semi Condensed" panose="00000506000000000000" pitchFamily="2" charset="0"/>
            </a:endParaRPr>
          </a:p>
          <a:p>
            <a:pPr marL="171450" lvl="1" indent="-171450" algn="l">
              <a:buChar char="•"/>
            </a:pPr>
            <a:endParaRPr lang="en-US" sz="1200">
              <a:solidFill>
                <a:srgbClr val="000000"/>
              </a:solidFill>
              <a:latin typeface="Barlow Semi Condensed" panose="00000506000000000000" pitchFamily="2" charset="0"/>
            </a:endParaRPr>
          </a:p>
        </p:txBody>
      </p:sp>
      <p:sp>
        <p:nvSpPr>
          <p:cNvPr id="5" name="Google Shape;3625;p64">
            <a:extLst>
              <a:ext uri="{FF2B5EF4-FFF2-40B4-BE49-F238E27FC236}">
                <a16:creationId xmlns:a16="http://schemas.microsoft.com/office/drawing/2014/main" id="{F1271472-DF9B-971B-EA34-43A648666E56}"/>
              </a:ext>
            </a:extLst>
          </p:cNvPr>
          <p:cNvSpPr txBox="1">
            <a:spLocks/>
          </p:cNvSpPr>
          <p:nvPr/>
        </p:nvSpPr>
        <p:spPr>
          <a:xfrm>
            <a:off x="1472813" y="101152"/>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CA" sz="2600">
                <a:solidFill>
                  <a:schemeClr val="tx1">
                    <a:lumMod val="50000"/>
                  </a:schemeClr>
                </a:solidFill>
                <a:latin typeface="Fjalla One" panose="02000506040000020004" pitchFamily="2" charset="0"/>
              </a:rPr>
              <a:t>Introduction to </a:t>
            </a:r>
            <a:r>
              <a:rPr lang="en-CA" sz="2600" err="1">
                <a:solidFill>
                  <a:schemeClr val="tx1">
                    <a:lumMod val="50000"/>
                  </a:schemeClr>
                </a:solidFill>
                <a:latin typeface="Fjalla One" panose="02000506040000020004" pitchFamily="2" charset="0"/>
              </a:rPr>
              <a:t>Prolog</a:t>
            </a:r>
            <a:r>
              <a:rPr lang="en-CA" sz="2600">
                <a:solidFill>
                  <a:schemeClr val="tx1">
                    <a:lumMod val="50000"/>
                  </a:schemeClr>
                </a:solidFill>
                <a:latin typeface="Fjalla One" panose="02000506040000020004" pitchFamily="2" charset="0"/>
              </a:rPr>
              <a:t> Contd..</a:t>
            </a:r>
          </a:p>
        </p:txBody>
      </p:sp>
    </p:spTree>
    <p:extLst>
      <p:ext uri="{BB962C8B-B14F-4D97-AF65-F5344CB8AC3E}">
        <p14:creationId xmlns:p14="http://schemas.microsoft.com/office/powerpoint/2010/main" val="181232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History of Prolog</a:t>
            </a:r>
            <a:endParaRPr/>
          </a:p>
        </p:txBody>
      </p:sp>
      <p:grpSp>
        <p:nvGrpSpPr>
          <p:cNvPr id="2343" name="Google Shape;2343;p46"/>
          <p:cNvGrpSpPr/>
          <p:nvPr/>
        </p:nvGrpSpPr>
        <p:grpSpPr>
          <a:xfrm>
            <a:off x="408709" y="1385454"/>
            <a:ext cx="3349715" cy="1835814"/>
            <a:chOff x="1397225" y="1410350"/>
            <a:chExt cx="4786300" cy="2774500"/>
          </a:xfrm>
        </p:grpSpPr>
        <p:grpSp>
          <p:nvGrpSpPr>
            <p:cNvPr id="2344" name="Google Shape;2344;p46"/>
            <p:cNvGrpSpPr/>
            <p:nvPr/>
          </p:nvGrpSpPr>
          <p:grpSpPr>
            <a:xfrm>
              <a:off x="4293400" y="2574725"/>
              <a:ext cx="84425" cy="80100"/>
              <a:chOff x="4293400" y="2574725"/>
              <a:chExt cx="84425" cy="80100"/>
            </a:xfrm>
          </p:grpSpPr>
          <p:sp>
            <p:nvSpPr>
              <p:cNvPr id="2345" name="Google Shape;2345;p46"/>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dk2"/>
              </a:solidFill>
              <a:ln>
                <a:noFill/>
              </a:ln>
            </p:spPr>
          </p:sp>
          <p:sp>
            <p:nvSpPr>
              <p:cNvPr id="2346" name="Google Shape;2346;p46"/>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7;p46"/>
            <p:cNvGrpSpPr/>
            <p:nvPr/>
          </p:nvGrpSpPr>
          <p:grpSpPr>
            <a:xfrm>
              <a:off x="4000175" y="1462675"/>
              <a:ext cx="1917275" cy="1140875"/>
              <a:chOff x="4000175" y="1462675"/>
              <a:chExt cx="1917275" cy="1140875"/>
            </a:xfrm>
          </p:grpSpPr>
          <p:sp>
            <p:nvSpPr>
              <p:cNvPr id="2348" name="Google Shape;2348;p46"/>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dk2"/>
              </a:solidFill>
              <a:ln>
                <a:noFill/>
              </a:ln>
            </p:spPr>
          </p:sp>
          <p:grpSp>
            <p:nvGrpSpPr>
              <p:cNvPr id="2349" name="Google Shape;2349;p46"/>
              <p:cNvGrpSpPr/>
              <p:nvPr/>
            </p:nvGrpSpPr>
            <p:grpSpPr>
              <a:xfrm>
                <a:off x="4000175" y="1462675"/>
                <a:ext cx="1917275" cy="1140875"/>
                <a:chOff x="4000175" y="1462675"/>
                <a:chExt cx="1917275" cy="1140875"/>
              </a:xfrm>
            </p:grpSpPr>
            <p:sp>
              <p:nvSpPr>
                <p:cNvPr id="2350" name="Google Shape;2350;p46"/>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dk2"/>
                </a:solidFill>
                <a:ln>
                  <a:noFill/>
                </a:ln>
              </p:spPr>
            </p:sp>
            <p:sp>
              <p:nvSpPr>
                <p:cNvPr id="2351" name="Google Shape;2351;p46"/>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6"/>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46"/>
            <p:cNvGrpSpPr/>
            <p:nvPr/>
          </p:nvGrpSpPr>
          <p:grpSpPr>
            <a:xfrm>
              <a:off x="3960625" y="2587825"/>
              <a:ext cx="94050" cy="104125"/>
              <a:chOff x="3960625" y="2587825"/>
              <a:chExt cx="94050" cy="104125"/>
            </a:xfrm>
          </p:grpSpPr>
          <p:sp>
            <p:nvSpPr>
              <p:cNvPr id="2357" name="Google Shape;2357;p46"/>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dk2"/>
              </a:solidFill>
              <a:ln>
                <a:noFill/>
              </a:ln>
            </p:spPr>
          </p:sp>
          <p:sp>
            <p:nvSpPr>
              <p:cNvPr id="2358" name="Google Shape;2358;p46"/>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46"/>
            <p:cNvGrpSpPr/>
            <p:nvPr/>
          </p:nvGrpSpPr>
          <p:grpSpPr>
            <a:xfrm>
              <a:off x="3765350" y="2500900"/>
              <a:ext cx="173600" cy="187925"/>
              <a:chOff x="3765350" y="2500900"/>
              <a:chExt cx="173600" cy="187925"/>
            </a:xfrm>
          </p:grpSpPr>
          <p:sp>
            <p:nvSpPr>
              <p:cNvPr id="2360" name="Google Shape;2360;p46"/>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dk2"/>
              </a:solidFill>
              <a:ln>
                <a:noFill/>
              </a:ln>
            </p:spPr>
          </p:sp>
          <p:sp>
            <p:nvSpPr>
              <p:cNvPr id="2361" name="Google Shape;2361;p46"/>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6"/>
            <p:cNvGrpSpPr/>
            <p:nvPr/>
          </p:nvGrpSpPr>
          <p:grpSpPr>
            <a:xfrm>
              <a:off x="3750475" y="2481850"/>
              <a:ext cx="85125" cy="51800"/>
              <a:chOff x="3750475" y="2481850"/>
              <a:chExt cx="85125" cy="51800"/>
            </a:xfrm>
          </p:grpSpPr>
          <p:sp>
            <p:nvSpPr>
              <p:cNvPr id="2367" name="Google Shape;2367;p46"/>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dk2"/>
              </a:solidFill>
              <a:ln>
                <a:noFill/>
              </a:ln>
            </p:spPr>
          </p:sp>
        </p:grpSp>
        <p:grpSp>
          <p:nvGrpSpPr>
            <p:cNvPr id="2369" name="Google Shape;2369;p46"/>
            <p:cNvGrpSpPr/>
            <p:nvPr/>
          </p:nvGrpSpPr>
          <p:grpSpPr>
            <a:xfrm>
              <a:off x="3627175" y="2432450"/>
              <a:ext cx="172100" cy="169075"/>
              <a:chOff x="3627175" y="2432450"/>
              <a:chExt cx="172100" cy="169075"/>
            </a:xfrm>
          </p:grpSpPr>
          <p:sp>
            <p:nvSpPr>
              <p:cNvPr id="2370" name="Google Shape;2370;p46"/>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dk2"/>
              </a:solidFill>
              <a:ln>
                <a:noFill/>
              </a:ln>
            </p:spPr>
          </p:sp>
          <p:sp>
            <p:nvSpPr>
              <p:cNvPr id="2372" name="Google Shape;2372;p46"/>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dk2"/>
              </a:solidFill>
              <a:ln>
                <a:noFill/>
              </a:ln>
            </p:spPr>
          </p:sp>
        </p:grpSp>
        <p:grpSp>
          <p:nvGrpSpPr>
            <p:cNvPr id="2373" name="Google Shape;2373;p46"/>
            <p:cNvGrpSpPr/>
            <p:nvPr/>
          </p:nvGrpSpPr>
          <p:grpSpPr>
            <a:xfrm>
              <a:off x="3561536" y="2585450"/>
              <a:ext cx="61539" cy="99045"/>
              <a:chOff x="3561536" y="2585450"/>
              <a:chExt cx="61539" cy="99045"/>
            </a:xfrm>
          </p:grpSpPr>
          <p:sp>
            <p:nvSpPr>
              <p:cNvPr id="2374" name="Google Shape;2374;p46"/>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dk2"/>
              </a:solidFill>
              <a:ln>
                <a:noFill/>
              </a:ln>
            </p:spPr>
          </p:sp>
        </p:grpSp>
        <p:grpSp>
          <p:nvGrpSpPr>
            <p:cNvPr id="2376" name="Google Shape;2376;p46"/>
            <p:cNvGrpSpPr/>
            <p:nvPr/>
          </p:nvGrpSpPr>
          <p:grpSpPr>
            <a:xfrm>
              <a:off x="3906325" y="1984500"/>
              <a:ext cx="156075" cy="262825"/>
              <a:chOff x="3906325" y="1984500"/>
              <a:chExt cx="156075" cy="262825"/>
            </a:xfrm>
          </p:grpSpPr>
          <p:sp>
            <p:nvSpPr>
              <p:cNvPr id="2377" name="Google Shape;2377;p46"/>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dk2"/>
              </a:solidFill>
              <a:ln>
                <a:noFill/>
              </a:ln>
            </p:spPr>
          </p:sp>
          <p:sp>
            <p:nvSpPr>
              <p:cNvPr id="2378" name="Google Shape;2378;p46"/>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9" name="Google Shape;2379;p46"/>
            <p:cNvGrpSpPr/>
            <p:nvPr/>
          </p:nvGrpSpPr>
          <p:grpSpPr>
            <a:xfrm>
              <a:off x="1397225" y="1637375"/>
              <a:ext cx="1401575" cy="1228250"/>
              <a:chOff x="1397225" y="1637375"/>
              <a:chExt cx="1401575" cy="1228250"/>
            </a:xfrm>
          </p:grpSpPr>
          <p:sp>
            <p:nvSpPr>
              <p:cNvPr id="2380" name="Google Shape;2380;p46"/>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dk2"/>
              </a:solidFill>
              <a:ln>
                <a:noFill/>
              </a:ln>
            </p:spPr>
          </p:sp>
          <p:grpSp>
            <p:nvGrpSpPr>
              <p:cNvPr id="2381" name="Google Shape;2381;p46"/>
              <p:cNvGrpSpPr/>
              <p:nvPr/>
            </p:nvGrpSpPr>
            <p:grpSpPr>
              <a:xfrm>
                <a:off x="1397225" y="1637375"/>
                <a:ext cx="1398775" cy="1228250"/>
                <a:chOff x="1397225" y="1637375"/>
                <a:chExt cx="1398775" cy="1228250"/>
              </a:xfrm>
            </p:grpSpPr>
            <p:sp>
              <p:nvSpPr>
                <p:cNvPr id="2382" name="Google Shape;2382;p46"/>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84" name="Google Shape;2384;p46"/>
            <p:cNvGrpSpPr/>
            <p:nvPr/>
          </p:nvGrpSpPr>
          <p:grpSpPr>
            <a:xfrm>
              <a:off x="2605700" y="3152850"/>
              <a:ext cx="594125" cy="616250"/>
              <a:chOff x="2605700" y="3152850"/>
              <a:chExt cx="594125" cy="616250"/>
            </a:xfrm>
          </p:grpSpPr>
          <p:sp>
            <p:nvSpPr>
              <p:cNvPr id="2385" name="Google Shape;2385;p46"/>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dk2"/>
              </a:solidFill>
              <a:ln>
                <a:noFill/>
              </a:ln>
            </p:spPr>
          </p:sp>
          <p:sp>
            <p:nvSpPr>
              <p:cNvPr id="2386" name="Google Shape;2386;p46"/>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46"/>
            <p:cNvGrpSpPr/>
            <p:nvPr/>
          </p:nvGrpSpPr>
          <p:grpSpPr>
            <a:xfrm>
              <a:off x="2680375" y="3423800"/>
              <a:ext cx="182975" cy="761050"/>
              <a:chOff x="2680375" y="3423800"/>
              <a:chExt cx="182975" cy="761050"/>
            </a:xfrm>
          </p:grpSpPr>
          <p:sp>
            <p:nvSpPr>
              <p:cNvPr id="2388" name="Google Shape;2388;p46"/>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dk2"/>
              </a:solidFill>
              <a:ln>
                <a:noFill/>
              </a:ln>
            </p:spPr>
          </p:sp>
          <p:sp>
            <p:nvSpPr>
              <p:cNvPr id="2389" name="Google Shape;2389;p46"/>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6"/>
            <p:cNvGrpSpPr/>
            <p:nvPr/>
          </p:nvGrpSpPr>
          <p:grpSpPr>
            <a:xfrm>
              <a:off x="3918000" y="3561900"/>
              <a:ext cx="236225" cy="207100"/>
              <a:chOff x="3918000" y="3561900"/>
              <a:chExt cx="236225" cy="207100"/>
            </a:xfrm>
          </p:grpSpPr>
          <p:sp>
            <p:nvSpPr>
              <p:cNvPr id="2391" name="Google Shape;2391;p46"/>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dk2"/>
              </a:solidFill>
              <a:ln>
                <a:noFill/>
              </a:ln>
            </p:spPr>
          </p:sp>
          <p:sp>
            <p:nvSpPr>
              <p:cNvPr id="2392" name="Google Shape;2392;p46"/>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46"/>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6"/>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6"/>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6" name="Google Shape;2396;p46"/>
            <p:cNvGrpSpPr/>
            <p:nvPr/>
          </p:nvGrpSpPr>
          <p:grpSpPr>
            <a:xfrm>
              <a:off x="1922950" y="1410350"/>
              <a:ext cx="1252825" cy="1162875"/>
              <a:chOff x="1922950" y="1410350"/>
              <a:chExt cx="1252825" cy="1162875"/>
            </a:xfrm>
          </p:grpSpPr>
          <p:sp>
            <p:nvSpPr>
              <p:cNvPr id="2397" name="Google Shape;2397;p46"/>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6"/>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6"/>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6"/>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6"/>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6"/>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6"/>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6"/>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6"/>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6"/>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6"/>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6"/>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6"/>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6"/>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6"/>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6"/>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46"/>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6"/>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6"/>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6"/>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6"/>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6"/>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6"/>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6"/>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6"/>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6"/>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6"/>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6"/>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6"/>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6"/>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6"/>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6"/>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6"/>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6"/>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6"/>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6"/>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6"/>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6"/>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46"/>
            <p:cNvGrpSpPr/>
            <p:nvPr/>
          </p:nvGrpSpPr>
          <p:grpSpPr>
            <a:xfrm>
              <a:off x="2711750" y="3572300"/>
              <a:ext cx="230725" cy="598425"/>
              <a:chOff x="2711750" y="3572300"/>
              <a:chExt cx="230725" cy="598425"/>
            </a:xfrm>
          </p:grpSpPr>
          <p:sp>
            <p:nvSpPr>
              <p:cNvPr id="2436" name="Google Shape;2436;p46"/>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6"/>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8" name="Google Shape;2438;p46"/>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9" name="Google Shape;2439;p46"/>
            <p:cNvGrpSpPr/>
            <p:nvPr/>
          </p:nvGrpSpPr>
          <p:grpSpPr>
            <a:xfrm>
              <a:off x="3781475" y="1624825"/>
              <a:ext cx="153300" cy="166375"/>
              <a:chOff x="3781475" y="1624825"/>
              <a:chExt cx="153300" cy="166375"/>
            </a:xfrm>
          </p:grpSpPr>
          <p:sp>
            <p:nvSpPr>
              <p:cNvPr id="2440" name="Google Shape;2440;p46"/>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6"/>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6"/>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6"/>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4" name="Google Shape;2444;p46"/>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6"/>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6"/>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6"/>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6"/>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6"/>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1" name="Google Shape;2451;p46"/>
            <p:cNvGrpSpPr/>
            <p:nvPr/>
          </p:nvGrpSpPr>
          <p:grpSpPr>
            <a:xfrm>
              <a:off x="5068275" y="3161675"/>
              <a:ext cx="664875" cy="222850"/>
              <a:chOff x="5068275" y="3161675"/>
              <a:chExt cx="664875" cy="222850"/>
            </a:xfrm>
          </p:grpSpPr>
          <p:sp>
            <p:nvSpPr>
              <p:cNvPr id="2452" name="Google Shape;2452;p46"/>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6"/>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46"/>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5" name="Google Shape;2485;p46"/>
            <p:cNvGrpSpPr/>
            <p:nvPr/>
          </p:nvGrpSpPr>
          <p:grpSpPr>
            <a:xfrm>
              <a:off x="3586375" y="2281300"/>
              <a:ext cx="125025" cy="175275"/>
              <a:chOff x="3586375" y="2281300"/>
              <a:chExt cx="125025" cy="175275"/>
            </a:xfrm>
          </p:grpSpPr>
          <p:sp>
            <p:nvSpPr>
              <p:cNvPr id="2486" name="Google Shape;2486;p46"/>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8" name="Google Shape;2488;p46"/>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9" name="Google Shape;2489;p46"/>
            <p:cNvGrpSpPr/>
            <p:nvPr/>
          </p:nvGrpSpPr>
          <p:grpSpPr>
            <a:xfrm>
              <a:off x="5298975" y="3412225"/>
              <a:ext cx="576450" cy="616225"/>
              <a:chOff x="5298975" y="3412225"/>
              <a:chExt cx="576450" cy="616225"/>
            </a:xfrm>
          </p:grpSpPr>
          <p:sp>
            <p:nvSpPr>
              <p:cNvPr id="2490" name="Google Shape;2490;p46"/>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46"/>
            <p:cNvGrpSpPr/>
            <p:nvPr/>
          </p:nvGrpSpPr>
          <p:grpSpPr>
            <a:xfrm>
              <a:off x="5952300" y="3852150"/>
              <a:ext cx="231225" cy="287200"/>
              <a:chOff x="5952300" y="3852150"/>
              <a:chExt cx="231225" cy="287200"/>
            </a:xfrm>
          </p:grpSpPr>
          <p:sp>
            <p:nvSpPr>
              <p:cNvPr id="2493" name="Google Shape;2493;p46"/>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46"/>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3" name="Google Shape;2503;p46"/>
            <p:cNvGrpSpPr/>
            <p:nvPr/>
          </p:nvGrpSpPr>
          <p:grpSpPr>
            <a:xfrm>
              <a:off x="4842300" y="3099950"/>
              <a:ext cx="31425" cy="59650"/>
              <a:chOff x="4842300" y="3099950"/>
              <a:chExt cx="31425" cy="59650"/>
            </a:xfrm>
          </p:grpSpPr>
          <p:sp>
            <p:nvSpPr>
              <p:cNvPr id="2504" name="Google Shape;2504;p46"/>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8" name="Google Shape;2508;p46"/>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6"/>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6"/>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6" name="Google Shape;2516;p46"/>
            <p:cNvGrpSpPr/>
            <p:nvPr/>
          </p:nvGrpSpPr>
          <p:grpSpPr>
            <a:xfrm>
              <a:off x="3866750" y="2520350"/>
              <a:ext cx="78475" cy="60700"/>
              <a:chOff x="3866750" y="2520350"/>
              <a:chExt cx="78475" cy="60700"/>
            </a:xfrm>
          </p:grpSpPr>
          <p:sp>
            <p:nvSpPr>
              <p:cNvPr id="2517" name="Google Shape;2517;p46"/>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1" name="Google Shape;2521;p46"/>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46"/>
            <p:cNvGrpSpPr/>
            <p:nvPr/>
          </p:nvGrpSpPr>
          <p:grpSpPr>
            <a:xfrm>
              <a:off x="3450375" y="3038225"/>
              <a:ext cx="132875" cy="99400"/>
              <a:chOff x="3450375" y="3038225"/>
              <a:chExt cx="132875" cy="99400"/>
            </a:xfrm>
          </p:grpSpPr>
          <p:sp>
            <p:nvSpPr>
              <p:cNvPr id="2564" name="Google Shape;2564;p46"/>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46"/>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4298825" y="2603000"/>
              <a:ext cx="2625" cy="2650"/>
            </a:xfrm>
            <a:custGeom>
              <a:avLst/>
              <a:gdLst/>
              <a:ahLst/>
              <a:cxnLst/>
              <a:rect l="l" t="t" r="r" b="b"/>
              <a:pathLst>
                <a:path w="105" h="106" fill="none" extrusionOk="0">
                  <a:moveTo>
                    <a:pt x="105" y="105"/>
                  </a:moveTo>
                  <a:lnTo>
                    <a:pt x="0" y="1"/>
                  </a:lnTo>
                </a:path>
              </a:pathLst>
            </a:custGeom>
            <a:solidFill>
              <a:schemeClr val="dk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1" name="Google Shape;2601;p46"/>
          <p:cNvSpPr/>
          <p:nvPr/>
        </p:nvSpPr>
        <p:spPr>
          <a:xfrm>
            <a:off x="1305158" y="2590754"/>
            <a:ext cx="121655" cy="115018"/>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46"/>
          <p:cNvGrpSpPr/>
          <p:nvPr/>
        </p:nvGrpSpPr>
        <p:grpSpPr>
          <a:xfrm>
            <a:off x="943543" y="1868459"/>
            <a:ext cx="184467" cy="192564"/>
            <a:chOff x="876575" y="1934250"/>
            <a:chExt cx="441900" cy="441900"/>
          </a:xfrm>
        </p:grpSpPr>
        <p:sp>
          <p:nvSpPr>
            <p:cNvPr id="2603" name="Google Shape;2603;p46"/>
            <p:cNvSpPr/>
            <p:nvPr/>
          </p:nvSpPr>
          <p:spPr>
            <a:xfrm>
              <a:off x="876575" y="1934250"/>
              <a:ext cx="441900" cy="441900"/>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970750" y="2028425"/>
              <a:ext cx="253500" cy="253500"/>
            </a:xfrm>
            <a:prstGeom prst="ellipse">
              <a:avLst/>
            </a:prstGeom>
            <a:solidFill>
              <a:srgbClr val="FFFFFF"/>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46"/>
          <p:cNvSpPr/>
          <p:nvPr/>
        </p:nvSpPr>
        <p:spPr>
          <a:xfrm>
            <a:off x="2293744" y="2537968"/>
            <a:ext cx="75344" cy="71234"/>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3289290" y="2137215"/>
            <a:ext cx="75344" cy="71234"/>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1951435" y="2031196"/>
            <a:ext cx="85130" cy="78123"/>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8" name="Google Shape;2608;p46"/>
          <p:cNvGrpSpPr/>
          <p:nvPr/>
        </p:nvGrpSpPr>
        <p:grpSpPr>
          <a:xfrm>
            <a:off x="2736502" y="2289008"/>
            <a:ext cx="141500" cy="134447"/>
            <a:chOff x="2923775" y="2089350"/>
            <a:chExt cx="344700" cy="344700"/>
          </a:xfrm>
        </p:grpSpPr>
        <p:sp>
          <p:nvSpPr>
            <p:cNvPr id="2609" name="Google Shape;2609;p46"/>
            <p:cNvSpPr/>
            <p:nvPr/>
          </p:nvSpPr>
          <p:spPr>
            <a:xfrm>
              <a:off x="2923775" y="2089350"/>
              <a:ext cx="344700" cy="344700"/>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2997241" y="2162816"/>
              <a:ext cx="197700" cy="197700"/>
            </a:xfrm>
            <a:prstGeom prst="ellipse">
              <a:avLst/>
            </a:prstGeom>
            <a:solidFill>
              <a:srgbClr val="FFFFFF"/>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1" name="Google Shape;2611;p46"/>
          <p:cNvSpPr/>
          <p:nvPr/>
        </p:nvSpPr>
        <p:spPr>
          <a:xfrm>
            <a:off x="3076160" y="2829080"/>
            <a:ext cx="75344" cy="71234"/>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3235282" y="2750824"/>
            <a:ext cx="121655" cy="115018"/>
          </a:xfrm>
          <a:prstGeom prst="ellipse">
            <a:avLst/>
          </a:prstGeom>
          <a:solidFill>
            <a:srgbClr val="77C6FC"/>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30;p44">
            <a:extLst>
              <a:ext uri="{FF2B5EF4-FFF2-40B4-BE49-F238E27FC236}">
                <a16:creationId xmlns:a16="http://schemas.microsoft.com/office/drawing/2014/main" id="{47F023DA-D264-4C4F-9EF9-24B6B58DFCF5}"/>
              </a:ext>
            </a:extLst>
          </p:cNvPr>
          <p:cNvSpPr txBox="1">
            <a:spLocks/>
          </p:cNvSpPr>
          <p:nvPr/>
        </p:nvSpPr>
        <p:spPr>
          <a:xfrm>
            <a:off x="3657119" y="1334144"/>
            <a:ext cx="4918845" cy="34217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100" b="0" i="0">
                <a:solidFill>
                  <a:srgbClr val="000000"/>
                </a:solidFill>
                <a:effectLst/>
                <a:latin typeface="Barlow Semi Condensed" panose="00000506000000000000" pitchFamily="2" charset="0"/>
              </a:rPr>
              <a:t>The heritage of prolog includes the research on theorem provers and some other automated deduction system that were developed in 1960s and 1970s.</a:t>
            </a:r>
          </a:p>
          <a:p>
            <a:pPr marL="171450" indent="-171450">
              <a:buFont typeface="Arial" panose="020B0604020202020204" pitchFamily="34" charset="0"/>
              <a:buChar char="•"/>
            </a:pPr>
            <a:endParaRPr lang="en-US" sz="1100">
              <a:solidFill>
                <a:srgbClr val="273239"/>
              </a:solidFill>
              <a:latin typeface="Barlow Semi Condensed" panose="00000506000000000000" pitchFamily="2" charset="0"/>
            </a:endParaRPr>
          </a:p>
          <a:p>
            <a:pPr marL="171450" indent="-171450">
              <a:buFont typeface="Arial" panose="020B0604020202020204" pitchFamily="34" charset="0"/>
              <a:buChar char="•"/>
            </a:pPr>
            <a:r>
              <a:rPr lang="en-US" sz="1100" b="0" i="0">
                <a:solidFill>
                  <a:srgbClr val="000000"/>
                </a:solidFill>
                <a:effectLst/>
                <a:latin typeface="Barlow Semi Condensed" panose="00000506000000000000" pitchFamily="2" charset="0"/>
              </a:rPr>
              <a:t>The Inference mechanism of the Prolog is based on Robinson’s Resolution Principle (1965), and Answer extracting mechanism by Green (1968). These ideas came together forcefully with the advent of linear resolution procedures which gave impetus to the development of a general-purpose logic programming system.</a:t>
            </a:r>
          </a:p>
          <a:p>
            <a:pPr marL="171450" indent="-171450">
              <a:buFont typeface="Arial" panose="020B0604020202020204" pitchFamily="34" charset="0"/>
              <a:buChar char="•"/>
            </a:pPr>
            <a:endParaRPr lang="en-US" sz="1100">
              <a:latin typeface="Barlow Semi Condensed" panose="00000506000000000000" pitchFamily="2" charset="0"/>
            </a:endParaRPr>
          </a:p>
          <a:p>
            <a:pPr marL="171450" indent="-171450">
              <a:buFont typeface="Arial" panose="020B0604020202020204" pitchFamily="34" charset="0"/>
              <a:buChar char="•"/>
            </a:pPr>
            <a:r>
              <a:rPr lang="en-US" sz="1100" b="0" i="0">
                <a:solidFill>
                  <a:srgbClr val="000000"/>
                </a:solidFill>
                <a:effectLst/>
                <a:latin typeface="Barlow Semi Condensed" panose="00000506000000000000" pitchFamily="2" charset="0"/>
              </a:rPr>
              <a:t>The </a:t>
            </a:r>
            <a:r>
              <a:rPr lang="en-US" sz="1100" b="1" i="0">
                <a:solidFill>
                  <a:srgbClr val="000000"/>
                </a:solidFill>
                <a:effectLst/>
                <a:latin typeface="Barlow Semi Condensed" panose="00000506000000000000" pitchFamily="2" charset="0"/>
              </a:rPr>
              <a:t>first</a:t>
            </a:r>
            <a:r>
              <a:rPr lang="en-US" sz="1100" b="0" i="0">
                <a:solidFill>
                  <a:srgbClr val="000000"/>
                </a:solidFill>
                <a:effectLst/>
                <a:latin typeface="Barlow Semi Condensed" panose="00000506000000000000" pitchFamily="2" charset="0"/>
              </a:rPr>
              <a:t> Prolog was the </a:t>
            </a:r>
            <a:r>
              <a:rPr lang="en-US" sz="1100" b="1" i="0">
                <a:solidFill>
                  <a:srgbClr val="000000"/>
                </a:solidFill>
                <a:effectLst/>
                <a:latin typeface="Barlow Semi Condensed" panose="00000506000000000000" pitchFamily="2" charset="0"/>
              </a:rPr>
              <a:t>Marseille Prolog</a:t>
            </a:r>
            <a:r>
              <a:rPr lang="en-US" sz="1100" b="0" i="0">
                <a:solidFill>
                  <a:srgbClr val="000000"/>
                </a:solidFill>
                <a:effectLst/>
                <a:latin typeface="Barlow Semi Condensed" panose="00000506000000000000" pitchFamily="2" charset="0"/>
              </a:rPr>
              <a:t> based on the work by </a:t>
            </a:r>
            <a:r>
              <a:rPr lang="en-US" sz="1100" b="1" i="0" err="1">
                <a:solidFill>
                  <a:srgbClr val="000000"/>
                </a:solidFill>
                <a:effectLst/>
                <a:latin typeface="Barlow Semi Condensed" panose="00000506000000000000" pitchFamily="2" charset="0"/>
              </a:rPr>
              <a:t>Alian</a:t>
            </a:r>
            <a:r>
              <a:rPr lang="en-US" sz="1100" b="0" i="0">
                <a:solidFill>
                  <a:srgbClr val="000000"/>
                </a:solidFill>
                <a:effectLst/>
                <a:latin typeface="Barlow Semi Condensed" panose="00000506000000000000" pitchFamily="2" charset="0"/>
              </a:rPr>
              <a:t> </a:t>
            </a:r>
            <a:r>
              <a:rPr lang="en-US" sz="1100" b="1" i="0" err="1">
                <a:solidFill>
                  <a:srgbClr val="000000"/>
                </a:solidFill>
                <a:effectLst/>
                <a:latin typeface="Barlow Semi Condensed" panose="00000506000000000000" pitchFamily="2" charset="0"/>
              </a:rPr>
              <a:t>Colmerauer</a:t>
            </a:r>
            <a:r>
              <a:rPr lang="en-US" sz="1100" b="0" i="0">
                <a:solidFill>
                  <a:srgbClr val="000000"/>
                </a:solidFill>
                <a:effectLst/>
                <a:latin typeface="Barlow Semi Condensed" panose="00000506000000000000" pitchFamily="2" charset="0"/>
              </a:rPr>
              <a:t> in the year 1970. The manual of this Marseille Prolog interpreter (Roussel, 1975) was the first </a:t>
            </a:r>
            <a:r>
              <a:rPr lang="en-US" sz="1100">
                <a:latin typeface="Barlow Semi Condensed" panose="00000506000000000000" pitchFamily="2" charset="0"/>
              </a:rPr>
              <a:t>detailed description of the Prolog language.</a:t>
            </a:r>
          </a:p>
          <a:p>
            <a:pPr marL="171450" indent="-171450">
              <a:buFont typeface="Arial" panose="020B0604020202020204" pitchFamily="34" charset="0"/>
              <a:buChar char="•"/>
            </a:pPr>
            <a:endParaRPr lang="en-US" sz="1100">
              <a:latin typeface="Barlow Semi Condensed" panose="00000506000000000000" pitchFamily="2" charset="0"/>
            </a:endParaRPr>
          </a:p>
          <a:p>
            <a:pPr marL="171450" indent="-171450">
              <a:buFont typeface="Arial" panose="020B0604020202020204" pitchFamily="34" charset="0"/>
              <a:buChar char="•"/>
            </a:pPr>
            <a:r>
              <a:rPr lang="en-US" sz="1100">
                <a:latin typeface="Barlow Semi Condensed" panose="00000506000000000000" pitchFamily="2" charset="0"/>
              </a:rPr>
              <a:t>Prolog is also considered as a 4th gen programming lang. supporting the declarative programming paradigm. The well-known Japanese 5th-Gen Computer Project, announced in 1981, adopted Prolog as a development language, and thereby grabbed considerable attention on the language and its capabilities.</a:t>
            </a:r>
          </a:p>
          <a:p>
            <a:pPr marL="171450" indent="-171450">
              <a:buFont typeface="Arial" panose="020B0604020202020204" pitchFamily="34" charset="0"/>
              <a:buChar char="•"/>
            </a:pPr>
            <a:endParaRPr lang="en-US" sz="1100">
              <a:latin typeface="Barlow Semi Condensed" panose="00000506000000000000" pitchFamily="2" charset="0"/>
            </a:endParaRPr>
          </a:p>
          <a:p>
            <a:pPr marL="171450" indent="-171450">
              <a:buFont typeface="Arial" panose="020B0604020202020204" pitchFamily="34" charset="0"/>
              <a:buChar char="•"/>
            </a:pPr>
            <a:r>
              <a:rPr lang="en-US" sz="1100">
                <a:latin typeface="Barlow Semi Condensed" panose="00000506000000000000" pitchFamily="2" charset="0"/>
              </a:rPr>
              <a:t>Now there is even an ISO Prolog standardization (1995) where all of its individual parts have been defined to ensure that the core of the language remains fixed.</a:t>
            </a:r>
          </a:p>
          <a:p>
            <a:pPr lvl="1" algn="ctr"/>
            <a:endParaRPr lang="en-US" sz="1100">
              <a:latin typeface="Barlow Semi Condensed" panose="00000506000000000000" pitchFamily="2" charset="0"/>
              <a:cs typeface="Arabic Typesetting" panose="03020402040406030203" pitchFamily="66" charset="-78"/>
            </a:endParaRPr>
          </a:p>
        </p:txBody>
      </p:sp>
    </p:spTree>
    <p:extLst>
      <p:ext uri="{BB962C8B-B14F-4D97-AF65-F5344CB8AC3E}">
        <p14:creationId xmlns:p14="http://schemas.microsoft.com/office/powerpoint/2010/main" val="176410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436488" y="1655258"/>
            <a:ext cx="4639992" cy="1902000"/>
          </a:xfrm>
          <a:prstGeom prst="rect">
            <a:avLst/>
          </a:prstGeom>
        </p:spPr>
        <p:txBody>
          <a:bodyPr spcFirstLastPara="1" wrap="square" lIns="91425" tIns="91425" rIns="91425" bIns="91425" anchor="ctr" anchorCtr="0">
            <a:noAutofit/>
          </a:bodyPr>
          <a:lstStyle/>
          <a:p>
            <a:r>
              <a:rPr lang="en" sz="5400"/>
              <a:t>Syntax and Semantics</a:t>
            </a:r>
            <a:endParaRPr lang="en-US"/>
          </a:p>
        </p:txBody>
      </p:sp>
    </p:spTree>
    <p:extLst>
      <p:ext uri="{BB962C8B-B14F-4D97-AF65-F5344CB8AC3E}">
        <p14:creationId xmlns:p14="http://schemas.microsoft.com/office/powerpoint/2010/main" val="31068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2450925" y="423578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6533084" y="426278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the Basics</a:t>
            </a:r>
            <a:endParaRPr/>
          </a:p>
        </p:txBody>
      </p:sp>
      <p:sp>
        <p:nvSpPr>
          <p:cNvPr id="2197" name="Google Shape;2197;p40"/>
          <p:cNvSpPr txBox="1">
            <a:spLocks noGrp="1"/>
          </p:cNvSpPr>
          <p:nvPr>
            <p:ph type="subTitle" idx="2"/>
          </p:nvPr>
        </p:nvSpPr>
        <p:spPr>
          <a:xfrm>
            <a:off x="1708067" y="1700339"/>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FACTS</a:t>
            </a:r>
            <a:endParaRPr/>
          </a:p>
        </p:txBody>
      </p:sp>
      <p:sp>
        <p:nvSpPr>
          <p:cNvPr id="2198" name="Google Shape;2198;p40"/>
          <p:cNvSpPr txBox="1">
            <a:spLocks noGrp="1"/>
          </p:cNvSpPr>
          <p:nvPr>
            <p:ph type="subTitle" idx="3"/>
          </p:nvPr>
        </p:nvSpPr>
        <p:spPr>
          <a:xfrm>
            <a:off x="5662098" y="1699638"/>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RULES</a:t>
            </a:r>
            <a:endParaRPr/>
          </a:p>
        </p:txBody>
      </p:sp>
      <p:sp>
        <p:nvSpPr>
          <p:cNvPr id="2200" name="Google Shape;2200;p40"/>
          <p:cNvSpPr txBox="1">
            <a:spLocks noGrp="1"/>
          </p:cNvSpPr>
          <p:nvPr>
            <p:ph type="subTitle" idx="5"/>
          </p:nvPr>
        </p:nvSpPr>
        <p:spPr>
          <a:xfrm>
            <a:off x="1024128" y="2178725"/>
            <a:ext cx="3464910" cy="18234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cs typeface="Times New Roman"/>
              </a:rPr>
              <a:t>Unconditionally true in nature.</a:t>
            </a:r>
          </a:p>
          <a:p>
            <a:pPr marL="285750" indent="-285750" algn="just">
              <a:buFont typeface="Arial" panose="020B0604020202020204" pitchFamily="34" charset="0"/>
              <a:buChar char="•"/>
            </a:pPr>
            <a:r>
              <a:rPr lang="en-US">
                <a:cs typeface="Times New Roman"/>
              </a:rPr>
              <a:t>Tom is a cat</a:t>
            </a:r>
          </a:p>
          <a:p>
            <a:pPr marL="285750" indent="-285750" algn="just">
              <a:buFont typeface="Arial" panose="020B0604020202020204" pitchFamily="34" charset="0"/>
              <a:buChar char="•"/>
            </a:pPr>
            <a:r>
              <a:rPr lang="en-US">
                <a:cs typeface="Times New Roman"/>
              </a:rPr>
              <a:t>Kunal loves to eat Pasta</a:t>
            </a:r>
          </a:p>
          <a:p>
            <a:pPr marL="285750" indent="-285750" algn="just">
              <a:buFont typeface="Arial" panose="020B0604020202020204" pitchFamily="34" charset="0"/>
              <a:buChar char="•"/>
            </a:pPr>
            <a:r>
              <a:rPr lang="en-US">
                <a:cs typeface="Times New Roman"/>
              </a:rPr>
              <a:t>Hair is black</a:t>
            </a:r>
          </a:p>
          <a:p>
            <a:pPr marL="285750" indent="-285750" algn="just">
              <a:buFont typeface="Arial" panose="020B0604020202020204" pitchFamily="34" charset="0"/>
              <a:buChar char="•"/>
            </a:pPr>
            <a:r>
              <a:rPr lang="en-US">
                <a:cs typeface="Times New Roman"/>
              </a:rPr>
              <a:t>Nawaz loves to play games</a:t>
            </a:r>
          </a:p>
          <a:p>
            <a:pPr marL="285750" indent="-285750" algn="just">
              <a:buFont typeface="Arial" panose="020B0604020202020204" pitchFamily="34" charset="0"/>
              <a:buChar char="•"/>
            </a:pPr>
            <a:r>
              <a:rPr lang="en-US">
                <a:cs typeface="Times New Roman"/>
              </a:rPr>
              <a:t>Pratyusha is lazy.</a:t>
            </a:r>
          </a:p>
          <a:p>
            <a:pPr marL="0" lvl="0" indent="0" algn="just" rtl="0">
              <a:spcBef>
                <a:spcPts val="0"/>
              </a:spcBef>
              <a:spcAft>
                <a:spcPts val="0"/>
              </a:spcAft>
              <a:buNone/>
            </a:pPr>
            <a:endParaRPr lang="en">
              <a:solidFill>
                <a:schemeClr val="dk2"/>
              </a:solidFill>
              <a:latin typeface="Times New Roman" panose="02020603050405020304" pitchFamily="18" charset="0"/>
              <a:cs typeface="Times New Roman" panose="02020603050405020304" pitchFamily="18" charset="0"/>
              <a:sym typeface="Barlow Semi Condensed"/>
            </a:endParaRPr>
          </a:p>
          <a:p>
            <a:pPr marL="0" lvl="0" indent="0" algn="just" rtl="0">
              <a:spcBef>
                <a:spcPts val="0"/>
              </a:spcBef>
              <a:spcAft>
                <a:spcPts val="0"/>
              </a:spcAft>
              <a:buNone/>
            </a:pPr>
            <a:endParaRPr lang="en">
              <a:latin typeface="Times New Roman" panose="02020603050405020304" pitchFamily="18" charset="0"/>
              <a:cs typeface="Times New Roman" panose="02020603050405020304" pitchFamily="18" charset="0"/>
              <a:sym typeface="Barlow Semi Condensed"/>
            </a:endParaRPr>
          </a:p>
        </p:txBody>
      </p:sp>
      <p:sp>
        <p:nvSpPr>
          <p:cNvPr id="2201" name="Google Shape;2201;p40"/>
          <p:cNvSpPr txBox="1">
            <a:spLocks noGrp="1"/>
          </p:cNvSpPr>
          <p:nvPr>
            <p:ph type="subTitle" idx="6"/>
          </p:nvPr>
        </p:nvSpPr>
        <p:spPr>
          <a:xfrm>
            <a:off x="4805981" y="2208440"/>
            <a:ext cx="3656814" cy="168537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cs typeface="Times New Roman"/>
              </a:rPr>
              <a:t>Conditionally true in nature.</a:t>
            </a:r>
          </a:p>
          <a:p>
            <a:pPr marL="285750" indent="-285750" algn="just">
              <a:buFont typeface="Arial" panose="020B0604020202020204" pitchFamily="34" charset="0"/>
              <a:buChar char="•"/>
            </a:pPr>
            <a:r>
              <a:rPr lang="en-US">
                <a:cs typeface="Times New Roman"/>
              </a:rPr>
              <a:t>Lili is happy if she dances.</a:t>
            </a:r>
          </a:p>
          <a:p>
            <a:pPr marL="285750" indent="-285750" algn="just">
              <a:buFont typeface="Arial" panose="020B0604020202020204" pitchFamily="34" charset="0"/>
              <a:buChar char="•"/>
            </a:pPr>
            <a:r>
              <a:rPr lang="en-US">
                <a:cs typeface="Times New Roman"/>
              </a:rPr>
              <a:t>Tom is hungry if he is searching for food.</a:t>
            </a:r>
          </a:p>
          <a:p>
            <a:pPr marL="285750" indent="-285750" algn="just">
              <a:buFont typeface="Arial" panose="020B0604020202020204" pitchFamily="34" charset="0"/>
              <a:buChar char="•"/>
            </a:pPr>
            <a:r>
              <a:rPr lang="en-US">
                <a:cs typeface="Times New Roman"/>
              </a:rPr>
              <a:t>Jack and Bili are friends if both of them love to play cricket.</a:t>
            </a:r>
          </a:p>
          <a:p>
            <a:pPr marL="285750" indent="-285750" algn="just">
              <a:buFont typeface="Arial" panose="020B0604020202020204" pitchFamily="34" charset="0"/>
              <a:buChar char="•"/>
            </a:pPr>
            <a:r>
              <a:rPr lang="en-US">
                <a:cs typeface="Times New Roman"/>
              </a:rPr>
              <a:t>Will go to play if school is closed, and he is free.</a:t>
            </a:r>
          </a:p>
          <a:p>
            <a:pPr marL="0" lvl="0" indent="0" algn="just" rtl="0">
              <a:spcBef>
                <a:spcPts val="0"/>
              </a:spcBef>
              <a:spcAft>
                <a:spcPts val="0"/>
              </a:spcAft>
              <a:buNone/>
            </a:pPr>
            <a:endParaRPr lang="en-CA" sz="1800">
              <a:latin typeface="Times New Roman" panose="02020603050405020304" pitchFamily="18" charset="0"/>
              <a:cs typeface="Times New Roman" panose="02020603050405020304" pitchFamily="18" charset="0"/>
              <a:sym typeface="Barlow Semi Condensed"/>
            </a:endParaRPr>
          </a:p>
        </p:txBody>
      </p:sp>
      <p:grpSp>
        <p:nvGrpSpPr>
          <p:cNvPr id="2202" name="Google Shape;2202;p40"/>
          <p:cNvGrpSpPr/>
          <p:nvPr/>
        </p:nvGrpSpPr>
        <p:grpSpPr>
          <a:xfrm>
            <a:off x="2394908" y="1425131"/>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6334611" y="1375104"/>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extLst>
      <p:ext uri="{BB962C8B-B14F-4D97-AF65-F5344CB8AC3E}">
        <p14:creationId xmlns:p14="http://schemas.microsoft.com/office/powerpoint/2010/main" val="429168561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45</Slides>
  <Notes>44</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Technology Consulting by Slidesgo</vt:lpstr>
      <vt:lpstr>Logical Programming &amp; Prolog</vt:lpstr>
      <vt:lpstr>What is Computational Logic?</vt:lpstr>
      <vt:lpstr>Introduction to Logical Programming</vt:lpstr>
      <vt:lpstr>Functional vs Logical Programming</vt:lpstr>
      <vt:lpstr>PowerPoint Presentation</vt:lpstr>
      <vt:lpstr>PowerPoint Presentation</vt:lpstr>
      <vt:lpstr>History of Prolog</vt:lpstr>
      <vt:lpstr>Syntax and Semantics</vt:lpstr>
      <vt:lpstr>Understanding the Basics</vt:lpstr>
      <vt:lpstr>FACTS</vt:lpstr>
      <vt:lpstr>Examples</vt:lpstr>
      <vt:lpstr>RULES</vt:lpstr>
      <vt:lpstr>Questions/Queries</vt:lpstr>
      <vt:lpstr>Understanding the Basics</vt:lpstr>
      <vt:lpstr>KNOWLEDGE BASE</vt:lpstr>
      <vt:lpstr>Example</vt:lpstr>
      <vt:lpstr>DATA OBJECTS</vt:lpstr>
      <vt:lpstr>Atoms</vt:lpstr>
      <vt:lpstr>Variables</vt:lpstr>
      <vt:lpstr>Compound term</vt:lpstr>
      <vt:lpstr>Operators </vt:lpstr>
      <vt:lpstr>Loops</vt:lpstr>
      <vt:lpstr>Example</vt:lpstr>
      <vt:lpstr>Decision Making</vt:lpstr>
      <vt:lpstr>Example</vt:lpstr>
      <vt:lpstr>Detailed Description</vt:lpstr>
      <vt:lpstr>Conjunctions &amp; Disjunctions</vt:lpstr>
      <vt:lpstr>Lists in Prolog</vt:lpstr>
      <vt:lpstr>Backtracking</vt:lpstr>
      <vt:lpstr>Problem with Backtracking</vt:lpstr>
      <vt:lpstr>Preventing Backtracking</vt:lpstr>
      <vt:lpstr>Built-in Predicates</vt:lpstr>
      <vt:lpstr>Higher-order programming </vt:lpstr>
      <vt:lpstr>Implementation and Examples</vt:lpstr>
      <vt:lpstr>Compilation</vt:lpstr>
      <vt:lpstr>Recursion</vt:lpstr>
      <vt:lpstr>Term Indexing</vt:lpstr>
      <vt:lpstr>Hashing and Tabling</vt:lpstr>
      <vt:lpstr>Installation of prolog on Windows</vt:lpstr>
      <vt:lpstr>Example: To check if friendship holds</vt:lpstr>
      <vt:lpstr>Example: To check if friendship holds </vt:lpstr>
      <vt:lpstr>Example: Tower of Hanoi</vt:lpstr>
      <vt:lpstr>Example: Tower of Hanoi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cp:revision>1</cp:revision>
  <dcterms:modified xsi:type="dcterms:W3CDTF">2022-04-01T13:57:56Z</dcterms:modified>
</cp:coreProperties>
</file>