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6" r:id="rId9"/>
    <p:sldId id="265" r:id="rId10"/>
    <p:sldId id="268" r:id="rId11"/>
    <p:sldId id="264" r:id="rId12"/>
    <p:sldId id="263"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3/30/2018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3/30/2018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3/30/2018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3/30/2018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1"/>
            <a:ext cx="8458200" cy="1447799"/>
          </a:xfrm>
        </p:spPr>
        <p:txBody>
          <a:bodyPr/>
          <a:lstStyle/>
          <a:p>
            <a:r>
              <a:rPr lang="en-IN" b="1" i="1" dirty="0">
                <a:latin typeface="Times New Roman" pitchFamily="18" charset="0"/>
                <a:cs typeface="Times New Roman" pitchFamily="18" charset="0"/>
              </a:rPr>
              <a:t>ADVANCED SECURITY SYSTEM</a:t>
            </a:r>
          </a:p>
        </p:txBody>
      </p:sp>
      <p:sp>
        <p:nvSpPr>
          <p:cNvPr id="3" name="Subtitle 2"/>
          <p:cNvSpPr>
            <a:spLocks noGrp="1"/>
          </p:cNvSpPr>
          <p:nvPr>
            <p:ph type="subTitle" idx="1"/>
          </p:nvPr>
        </p:nvSpPr>
        <p:spPr/>
        <p:txBody>
          <a:bodyPr>
            <a:normAutofit/>
          </a:bodyPr>
          <a:lstStyle/>
          <a:p>
            <a:r>
              <a:rPr lang="en-IN" b="1" dirty="0"/>
              <a:t>PRESENTED BY-</a:t>
            </a:r>
          </a:p>
          <a:p>
            <a:r>
              <a:rPr lang="en-IN" dirty="0"/>
              <a:t>SUBHAM DIVAKAR</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FA513-DB9F-4391-8AFB-7B27026AED54}"/>
              </a:ext>
            </a:extLst>
          </p:cNvPr>
          <p:cNvSpPr>
            <a:spLocks noGrp="1"/>
          </p:cNvSpPr>
          <p:nvPr>
            <p:ph type="title"/>
          </p:nvPr>
        </p:nvSpPr>
        <p:spPr/>
        <p:txBody>
          <a:bodyPr>
            <a:normAutofit fontScale="90000"/>
          </a:bodyPr>
          <a:lstStyle/>
          <a:p>
            <a:r>
              <a:rPr lang="en-US" dirty="0"/>
              <a:t>PIR MOTION SENSORS WITH BUZZER</a:t>
            </a:r>
          </a:p>
        </p:txBody>
      </p:sp>
      <p:sp>
        <p:nvSpPr>
          <p:cNvPr id="3" name="Content Placeholder 2">
            <a:extLst>
              <a:ext uri="{FF2B5EF4-FFF2-40B4-BE49-F238E27FC236}">
                <a16:creationId xmlns:a16="http://schemas.microsoft.com/office/drawing/2014/main" id="{8D30895F-2815-48C6-95C4-278289C296D7}"/>
              </a:ext>
            </a:extLst>
          </p:cNvPr>
          <p:cNvSpPr>
            <a:spLocks noGrp="1"/>
          </p:cNvSpPr>
          <p:nvPr>
            <p:ph idx="1"/>
          </p:nvPr>
        </p:nvSpPr>
        <p:spPr/>
        <p:txBody>
          <a:bodyPr/>
          <a:lstStyle/>
          <a:p>
            <a:r>
              <a:rPr lang="en-US" dirty="0"/>
              <a:t>PIR motion sensors sense the presence of incoming humans and activate the buzzers </a:t>
            </a:r>
          </a:p>
        </p:txBody>
      </p:sp>
    </p:spTree>
    <p:extLst>
      <p:ext uri="{BB962C8B-B14F-4D97-AF65-F5344CB8AC3E}">
        <p14:creationId xmlns:p14="http://schemas.microsoft.com/office/powerpoint/2010/main" val="370005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CA4D-DE70-4A6A-8CE3-B4134EB149A6}"/>
              </a:ext>
            </a:extLst>
          </p:cNvPr>
          <p:cNvSpPr>
            <a:spLocks noGrp="1"/>
          </p:cNvSpPr>
          <p:nvPr>
            <p:ph type="title"/>
          </p:nvPr>
        </p:nvSpPr>
        <p:spPr>
          <a:xfrm>
            <a:off x="533400" y="990600"/>
            <a:ext cx="8382000" cy="1066800"/>
          </a:xfrm>
        </p:spPr>
        <p:txBody>
          <a:bodyPr>
            <a:normAutofit fontScale="90000"/>
          </a:bodyPr>
          <a:lstStyle/>
          <a:p>
            <a:r>
              <a:rPr lang="en-US" dirty="0"/>
              <a:t>ADVANCED MOTION DETECTOR CAMERAS</a:t>
            </a:r>
          </a:p>
        </p:txBody>
      </p:sp>
      <p:sp>
        <p:nvSpPr>
          <p:cNvPr id="3" name="Content Placeholder 2">
            <a:extLst>
              <a:ext uri="{FF2B5EF4-FFF2-40B4-BE49-F238E27FC236}">
                <a16:creationId xmlns:a16="http://schemas.microsoft.com/office/drawing/2014/main" id="{655A5FDC-6C7B-481C-BB7C-EB7ECCC26776}"/>
              </a:ext>
            </a:extLst>
          </p:cNvPr>
          <p:cNvSpPr>
            <a:spLocks noGrp="1"/>
          </p:cNvSpPr>
          <p:nvPr>
            <p:ph idx="1"/>
          </p:nvPr>
        </p:nvSpPr>
        <p:spPr>
          <a:xfrm>
            <a:off x="304800" y="3280528"/>
            <a:ext cx="8229600" cy="1981200"/>
          </a:xfrm>
        </p:spPr>
        <p:txBody>
          <a:bodyPr/>
          <a:lstStyle/>
          <a:p>
            <a:r>
              <a:rPr lang="en-US" dirty="0"/>
              <a:t>These cameras not only detect the intruders who have broken through your doors and windows but can also take and store snapshots of them.</a:t>
            </a:r>
          </a:p>
        </p:txBody>
      </p:sp>
    </p:spTree>
    <p:extLst>
      <p:ext uri="{BB962C8B-B14F-4D97-AF65-F5344CB8AC3E}">
        <p14:creationId xmlns:p14="http://schemas.microsoft.com/office/powerpoint/2010/main" val="155459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83E5-41C2-4F4D-A811-DBA3F99C3373}"/>
              </a:ext>
            </a:extLst>
          </p:cNvPr>
          <p:cNvSpPr>
            <a:spLocks noGrp="1"/>
          </p:cNvSpPr>
          <p:nvPr>
            <p:ph type="title"/>
          </p:nvPr>
        </p:nvSpPr>
        <p:spPr>
          <a:xfrm>
            <a:off x="457200" y="685800"/>
            <a:ext cx="8229600" cy="1066800"/>
          </a:xfrm>
        </p:spPr>
        <p:txBody>
          <a:bodyPr>
            <a:normAutofit fontScale="90000"/>
          </a:bodyPr>
          <a:lstStyle/>
          <a:p>
            <a:r>
              <a:rPr lang="en-US" dirty="0"/>
              <a:t>UNLOCK THE DOOR FROM ANYWHERE</a:t>
            </a:r>
          </a:p>
        </p:txBody>
      </p:sp>
      <p:sp>
        <p:nvSpPr>
          <p:cNvPr id="3" name="Content Placeholder 2">
            <a:extLst>
              <a:ext uri="{FF2B5EF4-FFF2-40B4-BE49-F238E27FC236}">
                <a16:creationId xmlns:a16="http://schemas.microsoft.com/office/drawing/2014/main" id="{8B922126-46B8-48C1-9B02-E322696AB858}"/>
              </a:ext>
            </a:extLst>
          </p:cNvPr>
          <p:cNvSpPr>
            <a:spLocks noGrp="1"/>
          </p:cNvSpPr>
          <p:nvPr>
            <p:ph idx="1"/>
          </p:nvPr>
        </p:nvSpPr>
        <p:spPr/>
        <p:txBody>
          <a:bodyPr/>
          <a:lstStyle/>
          <a:p>
            <a:r>
              <a:rPr lang="en-US" dirty="0"/>
              <a:t>If a friend or distant relative comes to your house and your are in your office then all you need to do is to send the password to the relative</a:t>
            </a:r>
          </a:p>
          <a:p>
            <a:r>
              <a:rPr lang="en-US" dirty="0"/>
              <a:t>Using our SMART SECURITY APP he/she can easily unlock the door that is also connected with Bluetooth module.</a:t>
            </a:r>
          </a:p>
        </p:txBody>
      </p:sp>
    </p:spTree>
    <p:extLst>
      <p:ext uri="{BB962C8B-B14F-4D97-AF65-F5344CB8AC3E}">
        <p14:creationId xmlns:p14="http://schemas.microsoft.com/office/powerpoint/2010/main" val="63136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CONCLUSION</a:t>
            </a:r>
          </a:p>
        </p:txBody>
      </p:sp>
      <p:pic>
        <p:nvPicPr>
          <p:cNvPr id="1026" name="Picture 2"/>
          <p:cNvPicPr>
            <a:picLocks noGrp="1" noChangeAspect="1" noChangeArrowheads="1"/>
          </p:cNvPicPr>
          <p:nvPr>
            <p:ph idx="1"/>
          </p:nvPr>
        </p:nvPicPr>
        <p:blipFill>
          <a:blip r:embed="rId2"/>
          <a:srcRect/>
          <a:stretch>
            <a:fillRect/>
          </a:stretch>
        </p:blipFill>
        <p:spPr bwMode="auto">
          <a:xfrm>
            <a:off x="228600" y="2133600"/>
            <a:ext cx="8686800" cy="304949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CONTENTS</a:t>
            </a:r>
          </a:p>
        </p:txBody>
      </p:sp>
      <p:sp>
        <p:nvSpPr>
          <p:cNvPr id="3" name="Content Placeholder 2"/>
          <p:cNvSpPr>
            <a:spLocks noGrp="1"/>
          </p:cNvSpPr>
          <p:nvPr>
            <p:ph idx="1"/>
          </p:nvPr>
        </p:nvSpPr>
        <p:spPr/>
        <p:txBody>
          <a:bodyPr/>
          <a:lstStyle/>
          <a:p>
            <a:r>
              <a:rPr lang="en-IN" dirty="0"/>
              <a:t>Problem Statement</a:t>
            </a:r>
          </a:p>
          <a:p>
            <a:r>
              <a:rPr lang="en-IN" dirty="0"/>
              <a:t>Introduction </a:t>
            </a:r>
          </a:p>
          <a:p>
            <a:r>
              <a:rPr lang="en-IN" dirty="0"/>
              <a:t>Block Diagram</a:t>
            </a:r>
          </a:p>
          <a:p>
            <a:r>
              <a:rPr lang="en-IN" dirty="0"/>
              <a:t>Working Principle</a:t>
            </a:r>
          </a:p>
          <a:p>
            <a:r>
              <a:rPr lang="en-IN" dirty="0"/>
              <a:t>Conclusion</a:t>
            </a:r>
          </a:p>
          <a:p>
            <a:r>
              <a:rPr lang="en-IN"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STATEMENT</a:t>
            </a:r>
          </a:p>
        </p:txBody>
      </p:sp>
      <p:sp>
        <p:nvSpPr>
          <p:cNvPr id="3" name="Content Placeholder 2"/>
          <p:cNvSpPr>
            <a:spLocks noGrp="1"/>
          </p:cNvSpPr>
          <p:nvPr>
            <p:ph idx="1"/>
          </p:nvPr>
        </p:nvSpPr>
        <p:spPr/>
        <p:txBody>
          <a:bodyPr>
            <a:normAutofit/>
          </a:bodyPr>
          <a:lstStyle/>
          <a:p>
            <a:r>
              <a:rPr lang="en-IN" sz="2400" dirty="0"/>
              <a:t>Security monitoring system requires data transmission system ,fast receiving data and accurate at a certain distance, so that users can place devices freely at important locations for the monitoring system.</a:t>
            </a:r>
          </a:p>
          <a:p>
            <a:r>
              <a:rPr lang="en-IN" sz="2400" dirty="0"/>
              <a:t>Security Systems of present day are very outdated. </a:t>
            </a:r>
          </a:p>
          <a:p>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p>
        </p:txBody>
      </p:sp>
      <p:sp>
        <p:nvSpPr>
          <p:cNvPr id="3" name="Content Placeholder 2"/>
          <p:cNvSpPr>
            <a:spLocks noGrp="1"/>
          </p:cNvSpPr>
          <p:nvPr>
            <p:ph idx="1"/>
          </p:nvPr>
        </p:nvSpPr>
        <p:spPr/>
        <p:txBody>
          <a:bodyPr>
            <a:normAutofit/>
          </a:bodyPr>
          <a:lstStyle/>
          <a:p>
            <a:r>
              <a:rPr lang="en-IN" sz="2600" dirty="0">
                <a:latin typeface="Times New Roman" pitchFamily="18" charset="0"/>
                <a:cs typeface="Times New Roman" pitchFamily="18" charset="0"/>
              </a:rPr>
              <a:t>All home security systems are equipped with sensors and motion detectors. When an uninvited visitor arrives at your home and tampers with your door knobs, windows, or garage door, the sensors will trigger an alarm. Some systems include an outdoor and indoor siren that will alert the homeowner and neighbours of an intruder.</a:t>
            </a:r>
          </a:p>
          <a:p>
            <a:r>
              <a:rPr lang="en-IN" sz="2600" dirty="0">
                <a:latin typeface="Times New Roman" pitchFamily="18" charset="0"/>
                <a:cs typeface="Times New Roman" pitchFamily="18" charset="0"/>
              </a:rPr>
              <a:t>If the system is monitored through a home security company, an alert will be sent to the command centre, so the representative can immediately begin to investigate the alarm.</a:t>
            </a:r>
          </a:p>
          <a:p>
            <a:pPr>
              <a:buNone/>
            </a:pPr>
            <a:endParaRPr lang="en-IN" dirty="0"/>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BLOCK DIAGRAM</a:t>
            </a:r>
          </a:p>
        </p:txBody>
      </p:sp>
      <p:pic>
        <p:nvPicPr>
          <p:cNvPr id="6" name="Content Placeholder 5" descr="images.jpg"/>
          <p:cNvPicPr>
            <a:picLocks noGrp="1" noChangeAspect="1"/>
          </p:cNvPicPr>
          <p:nvPr>
            <p:ph idx="1"/>
          </p:nvPr>
        </p:nvPicPr>
        <p:blipFill>
          <a:blip r:embed="rId2"/>
          <a:stretch>
            <a:fillRect/>
          </a:stretch>
        </p:blipFill>
        <p:spPr>
          <a:xfrm>
            <a:off x="533400" y="2133600"/>
            <a:ext cx="7626226" cy="41909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13" y="609600"/>
            <a:ext cx="8229600" cy="1066800"/>
          </a:xfrm>
        </p:spPr>
        <p:txBody>
          <a:bodyPr/>
          <a:lstStyle/>
          <a:p>
            <a:r>
              <a:rPr lang="en-IN" dirty="0"/>
              <a:t>WORKING PRINCIPLE</a:t>
            </a:r>
          </a:p>
        </p:txBody>
      </p:sp>
      <p:sp>
        <p:nvSpPr>
          <p:cNvPr id="3" name="Content Placeholder 2"/>
          <p:cNvSpPr>
            <a:spLocks noGrp="1"/>
          </p:cNvSpPr>
          <p:nvPr>
            <p:ph idx="1"/>
          </p:nvPr>
        </p:nvSpPr>
        <p:spPr>
          <a:xfrm>
            <a:off x="457200" y="1752600"/>
            <a:ext cx="8229600" cy="4325112"/>
          </a:xfrm>
        </p:spPr>
        <p:txBody>
          <a:bodyPr>
            <a:noAutofit/>
          </a:bodyPr>
          <a:lstStyle/>
          <a:p>
            <a:pPr algn="just">
              <a:buFont typeface="Wingdings" panose="05000000000000000000" pitchFamily="2" charset="2"/>
              <a:buChar char="Ø"/>
            </a:pPr>
            <a:r>
              <a:rPr lang="en-IN" dirty="0">
                <a:latin typeface="Times New Roman" pitchFamily="18" charset="0"/>
                <a:cs typeface="Times New Roman" pitchFamily="18" charset="0"/>
              </a:rPr>
              <a:t>   All home security systems work on the same basic principle of securing entry points, like doors and windows, as well as interior space containing valuables like art, computers, guns, and coin collections. </a:t>
            </a:r>
          </a:p>
          <a:p>
            <a:pPr algn="just">
              <a:buFont typeface="Wingdings" panose="05000000000000000000" pitchFamily="2" charset="2"/>
              <a:buChar char="Ø"/>
            </a:pPr>
            <a:r>
              <a:rPr lang="en-IN" dirty="0">
                <a:latin typeface="Times New Roman" pitchFamily="18" charset="0"/>
                <a:cs typeface="Times New Roman" pitchFamily="18" charset="0"/>
              </a:rPr>
              <a:t>Regardless of the size of your home, or the number of doors and windows or interior rooms a homeowner decides to protect, the only real difference is in the number of security components deployed throughout the home and monitored by the control panel.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BB83-ACC9-44C1-8300-A9FB33D9B364}"/>
              </a:ext>
            </a:extLst>
          </p:cNvPr>
          <p:cNvSpPr>
            <a:spLocks noGrp="1"/>
          </p:cNvSpPr>
          <p:nvPr>
            <p:ph type="title"/>
          </p:nvPr>
        </p:nvSpPr>
        <p:spPr/>
        <p:txBody>
          <a:bodyPr/>
          <a:lstStyle/>
          <a:p>
            <a:r>
              <a:rPr lang="en-US" dirty="0"/>
              <a:t>LAYERS OF SECURITY</a:t>
            </a:r>
          </a:p>
        </p:txBody>
      </p:sp>
      <p:sp>
        <p:nvSpPr>
          <p:cNvPr id="3" name="Content Placeholder 2">
            <a:extLst>
              <a:ext uri="{FF2B5EF4-FFF2-40B4-BE49-F238E27FC236}">
                <a16:creationId xmlns:a16="http://schemas.microsoft.com/office/drawing/2014/main" id="{6A554D6C-5054-430D-B755-011618931F6D}"/>
              </a:ext>
            </a:extLst>
          </p:cNvPr>
          <p:cNvSpPr>
            <a:spLocks noGrp="1"/>
          </p:cNvSpPr>
          <p:nvPr>
            <p:ph idx="1"/>
          </p:nvPr>
        </p:nvSpPr>
        <p:spPr/>
        <p:txBody>
          <a:bodyPr/>
          <a:lstStyle/>
          <a:p>
            <a:pPr marL="624078" indent="-514350">
              <a:buFont typeface="+mj-lt"/>
              <a:buAutoNum type="arabicPeriod"/>
            </a:pPr>
            <a:r>
              <a:rPr lang="en-US" dirty="0"/>
              <a:t>KEYPAD BASED LOCK.</a:t>
            </a:r>
          </a:p>
          <a:p>
            <a:pPr marL="624078" indent="-514350">
              <a:buFont typeface="+mj-lt"/>
              <a:buAutoNum type="arabicPeriod"/>
            </a:pPr>
            <a:r>
              <a:rPr lang="en-US" dirty="0"/>
              <a:t>FINGERPRINT  LOCK(BIOMETRICS).</a:t>
            </a:r>
          </a:p>
          <a:p>
            <a:pPr marL="624078" indent="-514350">
              <a:buFont typeface="+mj-lt"/>
              <a:buAutoNum type="arabicPeriod"/>
            </a:pPr>
            <a:r>
              <a:rPr lang="en-US" dirty="0"/>
              <a:t>GSM MODULE ALERTING USING FINGERPRINT MODULE.</a:t>
            </a:r>
          </a:p>
          <a:p>
            <a:pPr marL="624078" indent="-514350">
              <a:buFont typeface="+mj-lt"/>
              <a:buAutoNum type="arabicPeriod"/>
            </a:pPr>
            <a:r>
              <a:rPr lang="en-US" dirty="0"/>
              <a:t>PIR MOTION SENSOR WITH BUZZER.</a:t>
            </a:r>
          </a:p>
          <a:p>
            <a:pPr marL="624078" indent="-514350">
              <a:buFont typeface="+mj-lt"/>
              <a:buAutoNum type="arabicPeriod"/>
            </a:pPr>
            <a:r>
              <a:rPr lang="en-US" dirty="0"/>
              <a:t>MOTION SENSOR CAMERAS THAT TAKE SNAPSHOTS AND STORE IN MEMORY.</a:t>
            </a:r>
          </a:p>
          <a:p>
            <a:pPr marL="624078" indent="-514350">
              <a:buFont typeface="+mj-lt"/>
              <a:buAutoNum type="arabicPeriod"/>
            </a:pPr>
            <a:r>
              <a:rPr lang="en-US" dirty="0"/>
              <a:t>UNLOCKING THE DOOR FROM ANYWHERE</a:t>
            </a:r>
          </a:p>
          <a:p>
            <a:pPr marL="624078" indent="-514350">
              <a:buFont typeface="+mj-lt"/>
              <a:buAutoNum type="arabicPeriod"/>
            </a:pPr>
            <a:endParaRPr lang="en-US" dirty="0"/>
          </a:p>
        </p:txBody>
      </p:sp>
    </p:spTree>
    <p:extLst>
      <p:ext uri="{BB962C8B-B14F-4D97-AF65-F5344CB8AC3E}">
        <p14:creationId xmlns:p14="http://schemas.microsoft.com/office/powerpoint/2010/main" val="90886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FB28-D466-419F-95E2-DBD638071CCD}"/>
              </a:ext>
            </a:extLst>
          </p:cNvPr>
          <p:cNvSpPr>
            <a:spLocks noGrp="1"/>
          </p:cNvSpPr>
          <p:nvPr>
            <p:ph type="title"/>
          </p:nvPr>
        </p:nvSpPr>
        <p:spPr>
          <a:xfrm>
            <a:off x="431276" y="685800"/>
            <a:ext cx="8229600" cy="1066800"/>
          </a:xfrm>
        </p:spPr>
        <p:txBody>
          <a:bodyPr/>
          <a:lstStyle/>
          <a:p>
            <a:r>
              <a:rPr lang="en-US" dirty="0"/>
              <a:t>KEYPAD SECURITY</a:t>
            </a:r>
          </a:p>
        </p:txBody>
      </p:sp>
      <p:sp>
        <p:nvSpPr>
          <p:cNvPr id="3" name="Content Placeholder 2">
            <a:extLst>
              <a:ext uri="{FF2B5EF4-FFF2-40B4-BE49-F238E27FC236}">
                <a16:creationId xmlns:a16="http://schemas.microsoft.com/office/drawing/2014/main" id="{793E506A-6B37-4A57-A771-3E2F7B057092}"/>
              </a:ext>
            </a:extLst>
          </p:cNvPr>
          <p:cNvSpPr>
            <a:spLocks noGrp="1"/>
          </p:cNvSpPr>
          <p:nvPr>
            <p:ph idx="1"/>
          </p:nvPr>
        </p:nvSpPr>
        <p:spPr>
          <a:xfrm>
            <a:off x="468198" y="2057400"/>
            <a:ext cx="8229600" cy="4325112"/>
          </a:xfrm>
        </p:spPr>
        <p:txBody>
          <a:bodyPr/>
          <a:lstStyle/>
          <a:p>
            <a:r>
              <a:rPr lang="en-US" dirty="0"/>
              <a:t>Using keypad you have to enter password of 4 digits to unlock the door.</a:t>
            </a:r>
          </a:p>
          <a:p>
            <a:r>
              <a:rPr lang="en-US" dirty="0"/>
              <a:t>You will be denied access if you enter wrong password and that too for more than 3 times.</a:t>
            </a:r>
          </a:p>
        </p:txBody>
      </p:sp>
    </p:spTree>
    <p:extLst>
      <p:ext uri="{BB962C8B-B14F-4D97-AF65-F5344CB8AC3E}">
        <p14:creationId xmlns:p14="http://schemas.microsoft.com/office/powerpoint/2010/main" val="271762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F214-2162-4187-8604-22A6D02894EF}"/>
              </a:ext>
            </a:extLst>
          </p:cNvPr>
          <p:cNvSpPr>
            <a:spLocks noGrp="1"/>
          </p:cNvSpPr>
          <p:nvPr>
            <p:ph type="title"/>
          </p:nvPr>
        </p:nvSpPr>
        <p:spPr>
          <a:xfrm>
            <a:off x="457200" y="914400"/>
            <a:ext cx="8229600" cy="1066800"/>
          </a:xfrm>
        </p:spPr>
        <p:txBody>
          <a:bodyPr/>
          <a:lstStyle/>
          <a:p>
            <a:r>
              <a:rPr lang="en-US" dirty="0"/>
              <a:t>FINGERPRINT RECOGNITION</a:t>
            </a:r>
          </a:p>
        </p:txBody>
      </p:sp>
      <p:sp>
        <p:nvSpPr>
          <p:cNvPr id="3" name="Content Placeholder 2">
            <a:extLst>
              <a:ext uri="{FF2B5EF4-FFF2-40B4-BE49-F238E27FC236}">
                <a16:creationId xmlns:a16="http://schemas.microsoft.com/office/drawing/2014/main" id="{9F0313E7-8373-4E79-9E8C-25D61D160188}"/>
              </a:ext>
            </a:extLst>
          </p:cNvPr>
          <p:cNvSpPr>
            <a:spLocks noGrp="1"/>
          </p:cNvSpPr>
          <p:nvPr>
            <p:ph idx="1"/>
          </p:nvPr>
        </p:nvSpPr>
        <p:spPr/>
        <p:txBody>
          <a:bodyPr/>
          <a:lstStyle/>
          <a:p>
            <a:r>
              <a:rPr lang="en-US" dirty="0"/>
              <a:t>We have implemented fingerprint security system.</a:t>
            </a:r>
          </a:p>
          <a:p>
            <a:r>
              <a:rPr lang="en-US" dirty="0"/>
              <a:t>If someone whose fingerprint is not on the module places it on the module then the members of the house get alert SMS messages.</a:t>
            </a:r>
          </a:p>
          <a:p>
            <a:r>
              <a:rPr lang="en-US" dirty="0"/>
              <a:t>Also if  door is unlocked then also you will get notification that the door has been opened.</a:t>
            </a:r>
          </a:p>
        </p:txBody>
      </p:sp>
    </p:spTree>
    <p:extLst>
      <p:ext uri="{BB962C8B-B14F-4D97-AF65-F5344CB8AC3E}">
        <p14:creationId xmlns:p14="http://schemas.microsoft.com/office/powerpoint/2010/main" val="2859335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111</TotalTime>
  <Words>385</Words>
  <Application>Microsoft Office PowerPoint</Application>
  <PresentationFormat>On-screen Show (4:3)</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Georgia</vt:lpstr>
      <vt:lpstr>Times New Roman</vt:lpstr>
      <vt:lpstr>Trebuchet MS</vt:lpstr>
      <vt:lpstr>Wingdings</vt:lpstr>
      <vt:lpstr>Wingdings 2</vt:lpstr>
      <vt:lpstr>Urban</vt:lpstr>
      <vt:lpstr>ADVANCED SECURITY SYSTEM</vt:lpstr>
      <vt:lpstr>CONTENTS</vt:lpstr>
      <vt:lpstr>PROBLEM STATEMENT</vt:lpstr>
      <vt:lpstr>INTRODUCTION</vt:lpstr>
      <vt:lpstr>BLOCK DIAGRAM</vt:lpstr>
      <vt:lpstr>WORKING PRINCIPLE</vt:lpstr>
      <vt:lpstr>LAYERS OF SECURITY</vt:lpstr>
      <vt:lpstr>KEYPAD SECURITY</vt:lpstr>
      <vt:lpstr>FINGERPRINT RECOGNITION</vt:lpstr>
      <vt:lpstr>PIR MOTION SENSORS WITH BUZZER</vt:lpstr>
      <vt:lpstr>ADVANCED MOTION DETECTOR CAMERAS</vt:lpstr>
      <vt:lpstr>UNLOCK THE DOOR FROM ANYWHERE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SECURITY SYSTEM</dc:title>
  <dc:creator>Divya Jain</dc:creator>
  <cp:lastModifiedBy>Subham Divakar</cp:lastModifiedBy>
  <cp:revision>25</cp:revision>
  <dcterms:created xsi:type="dcterms:W3CDTF">2006-08-16T00:00:00Z</dcterms:created>
  <dcterms:modified xsi:type="dcterms:W3CDTF">2018-03-30T14:56:23Z</dcterms:modified>
</cp:coreProperties>
</file>