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7" r:id="rId14"/>
    <p:sldId id="269" r:id="rId15"/>
    <p:sldId id="270" r:id="rId16"/>
    <p:sldId id="273" r:id="rId17"/>
    <p:sldId id="271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B6AE8-15D4-410F-B537-1ED7C1B4DF8F}" v="154" dt="2023-05-26T06:29:07.526"/>
    <p1510:client id="{458DB4D0-5B67-4AA2-82E6-52FF27C4CD11}" v="2" dt="2023-05-11T08:26:34.459"/>
    <p1510:client id="{62E41FF2-D6BC-40E0-9A17-38D327C68901}" v="1" dt="2023-05-22T08:49:00.299"/>
    <p1510:client id="{C8097D16-B661-440C-88F6-17D3EFADE165}" v="98" dt="2023-05-11T08:21:04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053F-2486-ED68-CE0F-6733656AD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57DE9-91FA-516A-D994-D61327D51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E2FF-E8BE-F8BB-02F1-2EB5F9D6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4E61-E4A5-BDF7-7CC5-4E2A9AA8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E3728-9F67-06FC-0EF6-CBAF6B66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0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9264-1DA5-FF60-A934-FC406A5D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7A986-4B0B-066F-200C-FFB4A96E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3ED7-173E-CB46-AC0D-02FA1A28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14AE-4F0D-0BD5-DDCC-DB78B8E6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2E9AC-EEEC-CB31-ADB8-649296CD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43773-080D-24A1-5B6C-FB40B5D9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7BD2F-778B-8872-7F83-AC9D9C9A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CBEB-D8B1-1B11-875C-418C6B11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09BA-D6E5-C47F-E20B-E435BCAA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FEE1-DFCE-0B47-CEA9-749CC641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02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D393-562B-88C3-1ED2-B61941D4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525B-3D90-ED6C-31FD-5F6193B7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4250-48B2-467D-5047-66D1B808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E7D7-B7EF-6B24-E0C3-14376AD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70DE7-984D-477A-4082-02AC95E6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8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8C42-CA0B-BD9F-4144-AF3772CE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2282B-CCEA-E674-BB84-A1483B77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C9C9-05A5-7456-9DAD-989F522C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B66B-DFE7-C9D1-B07F-324CB071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6E89-AE8D-D855-9F6D-C4FB062F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3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56E9-69C5-0425-3EA9-88BBE6C5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4F65-1A5B-D534-40FA-FF8F75755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A9127-AC74-DC0C-CAB8-BD36E7DEC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87812-06CD-5E22-BC41-E9A7A30B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BDBC-2FEC-03A4-59A6-1D19F652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D38A-9ACC-F3DA-D670-E345CBC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9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993D-1C00-8150-EB2F-62D90833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C4C14-D8C8-19DD-69F9-8D8900CA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6167F-3CC1-854F-5305-7A6477C59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11490-775B-BBDA-258F-34ECFC496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037C5-D189-BA40-89BA-36417AA8A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41796-F55C-1F3D-FE50-93B4DC25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13D55-2FF8-3853-409D-4D5A0E1D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06515-F66D-2322-1ABE-FA0B066D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2A7F-7C6D-5E63-7065-26F8F78F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2E205-78D9-16D4-D941-57A0197E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C69F9-F46F-B15E-A089-56C06CCB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310C-85AC-2A66-FF2A-BF88CE6B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9CCDE-BAA2-4B88-4201-F6E3F3CB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EE95E-08B1-8AB4-605E-6915DC40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421EA-7797-CC18-2845-C5732607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9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516C-F701-D3E1-89C5-99F95F77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05C0-3F78-808A-FE2E-E99AA524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49471-CBAF-242E-B38B-92D37A0B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DA2BE-77E5-4F2A-A407-F0209FAB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D2F15-D3A2-ACBE-C226-0550FDFE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9B1F-ACE0-C805-40D3-B76C9C1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6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60BA-3D0A-1705-1878-1E463B0D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E302B-D717-EA1F-6AE6-866B76DB1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FEFD8-D083-8A79-80C2-965EF655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7D68B-ED51-2447-EADE-27F5F6E8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6A5B-2C80-90D5-954C-83E33A4B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F476F-2B91-05DD-2B8F-430C2A0F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7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14948-95D3-3D43-2FCE-4FD2C697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A9B23-0B70-B89D-C6C3-D10AD007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160C-065D-683C-5FC0-B2487AA0C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D649-94EE-4AF3-A66B-4A09F09C028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8FBB-A91B-B58E-31D8-54DD3B26D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8617-5262-E161-4851-96C658A6D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5ED4-51E3-4415-AD71-B07EF3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5809D-ABAF-565F-3205-1FD70FF307F2}"/>
              </a:ext>
            </a:extLst>
          </p:cNvPr>
          <p:cNvSpPr txBox="1"/>
          <p:nvPr/>
        </p:nvSpPr>
        <p:spPr>
          <a:xfrm>
            <a:off x="4226944" y="569343"/>
            <a:ext cx="634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HIRING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E23E1-7988-9BA1-E123-DA17481228B4}"/>
              </a:ext>
            </a:extLst>
          </p:cNvPr>
          <p:cNvSpPr txBox="1"/>
          <p:nvPr/>
        </p:nvSpPr>
        <p:spPr>
          <a:xfrm>
            <a:off x="4442604" y="1763300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Username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F95FF7-B7FF-71D4-3E3D-F3B0F7716356}"/>
              </a:ext>
            </a:extLst>
          </p:cNvPr>
          <p:cNvSpPr/>
          <p:nvPr/>
        </p:nvSpPr>
        <p:spPr>
          <a:xfrm>
            <a:off x="4442604" y="2132632"/>
            <a:ext cx="307963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0BBD7-40CE-65B4-E7C5-E3527399616E}"/>
              </a:ext>
            </a:extLst>
          </p:cNvPr>
          <p:cNvSpPr txBox="1"/>
          <p:nvPr/>
        </p:nvSpPr>
        <p:spPr>
          <a:xfrm>
            <a:off x="4403785" y="2803369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54247C-AE98-88F9-742E-84AF764FD68B}"/>
              </a:ext>
            </a:extLst>
          </p:cNvPr>
          <p:cNvSpPr/>
          <p:nvPr/>
        </p:nvSpPr>
        <p:spPr>
          <a:xfrm>
            <a:off x="4442604" y="3172701"/>
            <a:ext cx="307963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0B542D-572F-FFAD-083F-F617B4BE2A9C}"/>
              </a:ext>
            </a:extLst>
          </p:cNvPr>
          <p:cNvSpPr/>
          <p:nvPr/>
        </p:nvSpPr>
        <p:spPr>
          <a:xfrm>
            <a:off x="6236898" y="4002657"/>
            <a:ext cx="1164566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6299C-77D2-0F58-EB67-F8151D3AACAF}"/>
              </a:ext>
            </a:extLst>
          </p:cNvPr>
          <p:cNvSpPr txBox="1"/>
          <p:nvPr/>
        </p:nvSpPr>
        <p:spPr>
          <a:xfrm>
            <a:off x="6418053" y="4002657"/>
            <a:ext cx="97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4882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4523114" y="445814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/>
              <a:t>HR 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66DA4F-29F2-1C3E-3FA3-3EF5D4E6D4C1}"/>
              </a:ext>
            </a:extLst>
          </p:cNvPr>
          <p:cNvSpPr/>
          <p:nvPr/>
        </p:nvSpPr>
        <p:spPr>
          <a:xfrm>
            <a:off x="1026542" y="1535502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9E5FBE-4D12-C8FA-E44F-DA34E98198F7}"/>
              </a:ext>
            </a:extLst>
          </p:cNvPr>
          <p:cNvSpPr/>
          <p:nvPr/>
        </p:nvSpPr>
        <p:spPr>
          <a:xfrm>
            <a:off x="8019688" y="1535502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Result of </a:t>
            </a:r>
          </a:p>
          <a:p>
            <a:pPr algn="ctr"/>
            <a:r>
              <a:rPr lang="en-IN"/>
              <a:t>Candidates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BB84D6-14BD-AB04-41A0-6206D62367D2}"/>
              </a:ext>
            </a:extLst>
          </p:cNvPr>
          <p:cNvSpPr/>
          <p:nvPr/>
        </p:nvSpPr>
        <p:spPr>
          <a:xfrm>
            <a:off x="4523115" y="1535502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Shortlisted</a:t>
            </a:r>
          </a:p>
          <a:p>
            <a:pPr algn="ctr"/>
            <a:r>
              <a:rPr lang="en-IN"/>
              <a:t>Candidates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407BC-8581-CC9E-C6CC-8745ED00AD36}"/>
              </a:ext>
            </a:extLst>
          </p:cNvPr>
          <p:cNvSpPr txBox="1"/>
          <p:nvPr/>
        </p:nvSpPr>
        <p:spPr>
          <a:xfrm>
            <a:off x="1539813" y="1833437"/>
            <a:ext cx="185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List Of</a:t>
            </a:r>
          </a:p>
          <a:p>
            <a:pPr algn="ctr"/>
            <a:r>
              <a:rPr lang="en-IN"/>
              <a:t> Candidates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77B406-BADA-10EA-8803-9C6524A35C44}"/>
              </a:ext>
            </a:extLst>
          </p:cNvPr>
          <p:cNvSpPr/>
          <p:nvPr/>
        </p:nvSpPr>
        <p:spPr>
          <a:xfrm>
            <a:off x="1026541" y="3429918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B420E-D6E6-2A07-1ACE-1E812DD7BC80}"/>
              </a:ext>
            </a:extLst>
          </p:cNvPr>
          <p:cNvSpPr txBox="1"/>
          <p:nvPr/>
        </p:nvSpPr>
        <p:spPr>
          <a:xfrm>
            <a:off x="1285813" y="3727854"/>
            <a:ext cx="235209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/>
              <a:t>List Of</a:t>
            </a:r>
          </a:p>
          <a:p>
            <a:pPr algn="ctr"/>
            <a:r>
              <a:rPr lang="en-IN" dirty="0"/>
              <a:t> Scheduled Interview</a:t>
            </a:r>
          </a:p>
        </p:txBody>
      </p:sp>
    </p:spTree>
    <p:extLst>
      <p:ext uri="{BB962C8B-B14F-4D97-AF65-F5344CB8AC3E}">
        <p14:creationId xmlns:p14="http://schemas.microsoft.com/office/powerpoint/2010/main" val="77178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HR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List of Candidates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68113"/>
              </p:ext>
            </p:extLst>
          </p:nvPr>
        </p:nvGraphicFramePr>
        <p:xfrm>
          <a:off x="1992205" y="1921092"/>
          <a:ext cx="8207590" cy="3815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06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1995426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182483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1699403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1417072">
                  <a:extLst>
                    <a:ext uri="{9D8B030D-6E8A-4147-A177-3AD203B41FA5}">
                      <a16:colId xmlns:a16="http://schemas.microsoft.com/office/drawing/2014/main" val="3099804690"/>
                    </a:ext>
                  </a:extLst>
                </a:gridCol>
              </a:tblGrid>
              <a:tr h="42737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Job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Resume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Manager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Ravikant Madas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sng">
                          <a:solidFill>
                            <a:srgbClr val="0070C0"/>
                          </a:solidFill>
                        </a:rPr>
                        <a:t>Ravi.pdf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Kiran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8430695"/>
                  </a:ext>
                </a:extLst>
              </a:tr>
              <a:tr h="63934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Shubham Mishra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sng">
                          <a:solidFill>
                            <a:srgbClr val="0070C0"/>
                          </a:solidFill>
                        </a:rPr>
                        <a:t>Shubham.pdf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Rahul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8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HR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Shortlisted Candidates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97347"/>
              </p:ext>
            </p:extLst>
          </p:nvPr>
        </p:nvGraphicFramePr>
        <p:xfrm>
          <a:off x="1361440" y="1921092"/>
          <a:ext cx="9367518" cy="3888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264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2127656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2225038">
                  <a:extLst>
                    <a:ext uri="{9D8B030D-6E8A-4147-A177-3AD203B41FA5}">
                      <a16:colId xmlns:a16="http://schemas.microsoft.com/office/drawing/2014/main" val="3099804690"/>
                    </a:ext>
                  </a:extLst>
                </a:gridCol>
              </a:tblGrid>
              <a:tr h="49698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Job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Resume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Schedule Interview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1245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Ravikant Madas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sng">
                          <a:solidFill>
                            <a:srgbClr val="0070C0"/>
                          </a:solidFill>
                        </a:rPr>
                        <a:t>Ravi.pdf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8430695"/>
                  </a:ext>
                </a:extLst>
              </a:tr>
              <a:tr h="6399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Shubham Mishra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sng">
                          <a:solidFill>
                            <a:srgbClr val="0070C0"/>
                          </a:solidFill>
                        </a:rPr>
                        <a:t>Shubham.pdf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D4C084-1C0B-33AE-76C0-E90065C44B42}"/>
              </a:ext>
            </a:extLst>
          </p:cNvPr>
          <p:cNvSpPr/>
          <p:nvPr/>
        </p:nvSpPr>
        <p:spPr>
          <a:xfrm>
            <a:off x="8879840" y="2522062"/>
            <a:ext cx="1473200" cy="404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Here..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1B02A6-ECC6-4613-A288-3E2BD3314C37}"/>
              </a:ext>
            </a:extLst>
          </p:cNvPr>
          <p:cNvSpPr/>
          <p:nvPr/>
        </p:nvSpPr>
        <p:spPr>
          <a:xfrm>
            <a:off x="8879840" y="3123032"/>
            <a:ext cx="1473200" cy="404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Here..</a:t>
            </a:r>
          </a:p>
        </p:txBody>
      </p:sp>
    </p:spTree>
    <p:extLst>
      <p:ext uri="{BB962C8B-B14F-4D97-AF65-F5344CB8AC3E}">
        <p14:creationId xmlns:p14="http://schemas.microsoft.com/office/powerpoint/2010/main" val="168892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HR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3930970" y="1089684"/>
            <a:ext cx="43194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b="1" dirty="0"/>
              <a:t>List Of Scheduled Interview Candidates</a:t>
            </a:r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05739"/>
              </p:ext>
            </p:extLst>
          </p:nvPr>
        </p:nvGraphicFramePr>
        <p:xfrm>
          <a:off x="1361440" y="1921092"/>
          <a:ext cx="9367516" cy="3888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264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2127656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235199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2374897">
                  <a:extLst>
                    <a:ext uri="{9D8B030D-6E8A-4147-A177-3AD203B41FA5}">
                      <a16:colId xmlns:a16="http://schemas.microsoft.com/office/drawing/2014/main" val="3099804690"/>
                    </a:ext>
                  </a:extLst>
                </a:gridCol>
              </a:tblGrid>
              <a:tr h="4969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Job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Re-Schedule Interview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124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 dirty="0"/>
                        <a:t>Ravikant </a:t>
                      </a:r>
                      <a:r>
                        <a:rPr lang="en-IN" u="sng" dirty="0" err="1"/>
                        <a:t>Madas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 Engineer 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sng" dirty="0">
                          <a:solidFill>
                            <a:srgbClr val="0070C0"/>
                          </a:solidFill>
                        </a:rPr>
                        <a:t>Ravi.pdf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8430695"/>
                  </a:ext>
                </a:extLst>
              </a:tr>
              <a:tr h="6399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 dirty="0"/>
                        <a:t>Shubham Mishra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 Engineer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sng" dirty="0">
                          <a:solidFill>
                            <a:srgbClr val="0070C0"/>
                          </a:solidFill>
                        </a:rPr>
                        <a:t>Shubham.pdf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D4C084-1C0B-33AE-76C0-E90065C44B42}"/>
              </a:ext>
            </a:extLst>
          </p:cNvPr>
          <p:cNvSpPr/>
          <p:nvPr/>
        </p:nvSpPr>
        <p:spPr>
          <a:xfrm>
            <a:off x="8879840" y="2522062"/>
            <a:ext cx="1473200" cy="404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Here..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1B02A6-ECC6-4613-A288-3E2BD3314C37}"/>
              </a:ext>
            </a:extLst>
          </p:cNvPr>
          <p:cNvSpPr/>
          <p:nvPr/>
        </p:nvSpPr>
        <p:spPr>
          <a:xfrm>
            <a:off x="8879840" y="3123032"/>
            <a:ext cx="1473200" cy="404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Here..</a:t>
            </a:r>
          </a:p>
        </p:txBody>
      </p:sp>
    </p:spTree>
    <p:extLst>
      <p:ext uri="{BB962C8B-B14F-4D97-AF65-F5344CB8AC3E}">
        <p14:creationId xmlns:p14="http://schemas.microsoft.com/office/powerpoint/2010/main" val="117592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HR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431773" y="1098332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Schedule Interview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09CE4-4670-AC55-7734-16DC6E6CB310}"/>
              </a:ext>
            </a:extLst>
          </p:cNvPr>
          <p:cNvSpPr txBox="1"/>
          <p:nvPr/>
        </p:nvSpPr>
        <p:spPr>
          <a:xfrm>
            <a:off x="2763520" y="3580243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Time Slot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F5CB9B-DD53-17AB-D601-126FBA7C921B}"/>
              </a:ext>
            </a:extLst>
          </p:cNvPr>
          <p:cNvSpPr/>
          <p:nvPr/>
        </p:nvSpPr>
        <p:spPr>
          <a:xfrm>
            <a:off x="5771983" y="3578121"/>
            <a:ext cx="307963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07FDD-3743-6817-1465-997C9D18D3B5}"/>
              </a:ext>
            </a:extLst>
          </p:cNvPr>
          <p:cNvSpPr txBox="1"/>
          <p:nvPr/>
        </p:nvSpPr>
        <p:spPr>
          <a:xfrm>
            <a:off x="2763518" y="4319134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Select Panels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5EA05-E39B-CE66-DBE3-961C9BADDF03}"/>
              </a:ext>
            </a:extLst>
          </p:cNvPr>
          <p:cNvSpPr/>
          <p:nvPr/>
        </p:nvSpPr>
        <p:spPr>
          <a:xfrm>
            <a:off x="5771983" y="4319134"/>
            <a:ext cx="307963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1EF979-C2E5-2D4F-550C-247026F9E3ED}"/>
              </a:ext>
            </a:extLst>
          </p:cNvPr>
          <p:cNvSpPr/>
          <p:nvPr/>
        </p:nvSpPr>
        <p:spPr>
          <a:xfrm>
            <a:off x="7724717" y="5139924"/>
            <a:ext cx="1164566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B1422-BD98-23FA-DA57-1B19D67B5EBD}"/>
              </a:ext>
            </a:extLst>
          </p:cNvPr>
          <p:cNvSpPr txBox="1"/>
          <p:nvPr/>
        </p:nvSpPr>
        <p:spPr>
          <a:xfrm>
            <a:off x="7817451" y="5132683"/>
            <a:ext cx="97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Submit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031F8-21C8-FB20-C195-BAA45CB9017F}"/>
              </a:ext>
            </a:extLst>
          </p:cNvPr>
          <p:cNvSpPr txBox="1"/>
          <p:nvPr/>
        </p:nvSpPr>
        <p:spPr>
          <a:xfrm>
            <a:off x="3566160" y="1666240"/>
            <a:ext cx="510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Note : -</a:t>
            </a:r>
          </a:p>
          <a:p>
            <a:r>
              <a:rPr lang="en-IN"/>
              <a:t>      1. Time Slot in between 1pm to 6pm.</a:t>
            </a:r>
          </a:p>
          <a:p>
            <a:r>
              <a:rPr lang="en-IN"/>
              <a:t>      2. There Will be Two Panels for Every Interview.</a:t>
            </a:r>
          </a:p>
          <a:p>
            <a:r>
              <a:rPr lang="en-IN"/>
              <a:t>      3. Mohsin is required for Every Interview.</a:t>
            </a:r>
          </a:p>
        </p:txBody>
      </p:sp>
    </p:spTree>
    <p:extLst>
      <p:ext uri="{BB962C8B-B14F-4D97-AF65-F5344CB8AC3E}">
        <p14:creationId xmlns:p14="http://schemas.microsoft.com/office/powerpoint/2010/main" val="5867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3863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HR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Result of Candidates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26850"/>
              </p:ext>
            </p:extLst>
          </p:nvPr>
        </p:nvGraphicFramePr>
        <p:xfrm>
          <a:off x="1429109" y="2057786"/>
          <a:ext cx="9333781" cy="3593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141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2084003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544792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2372264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1256581">
                  <a:extLst>
                    <a:ext uri="{9D8B030D-6E8A-4147-A177-3AD203B41FA5}">
                      <a16:colId xmlns:a16="http://schemas.microsoft.com/office/drawing/2014/main" val="1212389430"/>
                    </a:ext>
                  </a:extLst>
                </a:gridCol>
              </a:tblGrid>
              <a:tr h="47704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Applied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Feedback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Rejected 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4831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Shubham Mishra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Good Knowledge of Docker, Kubernetes, Spring boot</a:t>
                      </a:r>
                      <a:endParaRPr lang="en-IN" sz="1400" u="sng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Level-2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1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4523115" y="496614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/>
              <a:t>PANEL 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66DA4F-29F2-1C3E-3FA3-3EF5D4E6D4C1}"/>
              </a:ext>
            </a:extLst>
          </p:cNvPr>
          <p:cNvSpPr/>
          <p:nvPr/>
        </p:nvSpPr>
        <p:spPr>
          <a:xfrm>
            <a:off x="2824862" y="1494862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BB84D6-14BD-AB04-41A0-6206D62367D2}"/>
              </a:ext>
            </a:extLst>
          </p:cNvPr>
          <p:cNvSpPr/>
          <p:nvPr/>
        </p:nvSpPr>
        <p:spPr>
          <a:xfrm>
            <a:off x="6321435" y="1494862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List of Taken</a:t>
            </a:r>
          </a:p>
          <a:p>
            <a:pPr algn="ctr"/>
            <a:r>
              <a:rPr lang="en-IN"/>
              <a:t>Interview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407BC-8581-CC9E-C6CC-8745ED00AD36}"/>
              </a:ext>
            </a:extLst>
          </p:cNvPr>
          <p:cNvSpPr txBox="1"/>
          <p:nvPr/>
        </p:nvSpPr>
        <p:spPr>
          <a:xfrm>
            <a:off x="3338133" y="1792797"/>
            <a:ext cx="185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List Of</a:t>
            </a:r>
          </a:p>
          <a:p>
            <a:pPr algn="ctr"/>
            <a:r>
              <a:rPr lang="en-IN"/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2006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PANEL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List Of Interview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71126"/>
              </p:ext>
            </p:extLst>
          </p:nvPr>
        </p:nvGraphicFramePr>
        <p:xfrm>
          <a:off x="1361440" y="1921092"/>
          <a:ext cx="9367518" cy="3888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264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2127656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2225038">
                  <a:extLst>
                    <a:ext uri="{9D8B030D-6E8A-4147-A177-3AD203B41FA5}">
                      <a16:colId xmlns:a16="http://schemas.microsoft.com/office/drawing/2014/main" val="3099804690"/>
                    </a:ext>
                  </a:extLst>
                </a:gridCol>
              </a:tblGrid>
              <a:tr h="49698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Job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Resume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Add Feedback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1245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Ravikant Madas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sng">
                          <a:solidFill>
                            <a:srgbClr val="0070C0"/>
                          </a:solidFill>
                        </a:rPr>
                        <a:t>Ravi.pdf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8430695"/>
                  </a:ext>
                </a:extLst>
              </a:tr>
              <a:tr h="6399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Shubham Mishra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sng">
                          <a:solidFill>
                            <a:srgbClr val="0070C0"/>
                          </a:solidFill>
                        </a:rPr>
                        <a:t>Shubham.pdf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2778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D4C084-1C0B-33AE-76C0-E90065C44B42}"/>
              </a:ext>
            </a:extLst>
          </p:cNvPr>
          <p:cNvSpPr/>
          <p:nvPr/>
        </p:nvSpPr>
        <p:spPr>
          <a:xfrm>
            <a:off x="8879840" y="2522062"/>
            <a:ext cx="1473200" cy="404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Here..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1B02A6-ECC6-4613-A288-3E2BD3314C37}"/>
              </a:ext>
            </a:extLst>
          </p:cNvPr>
          <p:cNvSpPr/>
          <p:nvPr/>
        </p:nvSpPr>
        <p:spPr>
          <a:xfrm>
            <a:off x="8879840" y="3123032"/>
            <a:ext cx="1473200" cy="404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Here..</a:t>
            </a:r>
          </a:p>
        </p:txBody>
      </p:sp>
    </p:spTree>
    <p:extLst>
      <p:ext uri="{BB962C8B-B14F-4D97-AF65-F5344CB8AC3E}">
        <p14:creationId xmlns:p14="http://schemas.microsoft.com/office/powerpoint/2010/main" val="221130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PANEL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Add Feedback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09CE4-4670-AC55-7734-16DC6E6CB310}"/>
              </a:ext>
            </a:extLst>
          </p:cNvPr>
          <p:cNvSpPr txBox="1"/>
          <p:nvPr/>
        </p:nvSpPr>
        <p:spPr>
          <a:xfrm>
            <a:off x="2743200" y="1914003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Result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F5CB9B-DD53-17AB-D601-126FBA7C921B}"/>
              </a:ext>
            </a:extLst>
          </p:cNvPr>
          <p:cNvSpPr/>
          <p:nvPr/>
        </p:nvSpPr>
        <p:spPr>
          <a:xfrm>
            <a:off x="5751663" y="1911881"/>
            <a:ext cx="3079630" cy="4402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1EF979-C2E5-2D4F-550C-247026F9E3ED}"/>
              </a:ext>
            </a:extLst>
          </p:cNvPr>
          <p:cNvSpPr/>
          <p:nvPr/>
        </p:nvSpPr>
        <p:spPr>
          <a:xfrm>
            <a:off x="7586213" y="4528015"/>
            <a:ext cx="1164566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B1422-BD98-23FA-DA57-1B19D67B5EBD}"/>
              </a:ext>
            </a:extLst>
          </p:cNvPr>
          <p:cNvSpPr txBox="1"/>
          <p:nvPr/>
        </p:nvSpPr>
        <p:spPr>
          <a:xfrm>
            <a:off x="7678947" y="4511589"/>
            <a:ext cx="97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Submit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94716-EB27-5D30-6D8E-7264EDA26BB7}"/>
              </a:ext>
            </a:extLst>
          </p:cNvPr>
          <p:cNvSpPr txBox="1"/>
          <p:nvPr/>
        </p:nvSpPr>
        <p:spPr>
          <a:xfrm>
            <a:off x="2700063" y="2837014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Feedback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E50BA0-8BB2-CC84-EE81-05EFCE3AA618}"/>
              </a:ext>
            </a:extLst>
          </p:cNvPr>
          <p:cNvSpPr/>
          <p:nvPr/>
        </p:nvSpPr>
        <p:spPr>
          <a:xfrm>
            <a:off x="5751663" y="2882468"/>
            <a:ext cx="3079630" cy="10278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1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PANEL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List Of Taken Interviews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89583"/>
              </p:ext>
            </p:extLst>
          </p:nvPr>
        </p:nvGraphicFramePr>
        <p:xfrm>
          <a:off x="1429109" y="2057786"/>
          <a:ext cx="9333781" cy="3593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141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2084003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544792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2372264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1256581">
                  <a:extLst>
                    <a:ext uri="{9D8B030D-6E8A-4147-A177-3AD203B41FA5}">
                      <a16:colId xmlns:a16="http://schemas.microsoft.com/office/drawing/2014/main" val="1212389430"/>
                    </a:ext>
                  </a:extLst>
                </a:gridCol>
              </a:tblGrid>
              <a:tr h="47704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Applied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Feedback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4831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Shubham Mishra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Good Knowledge of Docker, Kubernetes, Spring boot</a:t>
                      </a:r>
                      <a:endParaRPr lang="en-IN" sz="1400" u="sng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Pass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5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4013440" y="445814"/>
            <a:ext cx="4053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/>
              <a:t>MANAGER 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66DA4F-29F2-1C3E-3FA3-3EF5D4E6D4C1}"/>
              </a:ext>
            </a:extLst>
          </p:cNvPr>
          <p:cNvSpPr/>
          <p:nvPr/>
        </p:nvSpPr>
        <p:spPr>
          <a:xfrm>
            <a:off x="1026542" y="1535502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9E5FBE-4D12-C8FA-E44F-DA34E98198F7}"/>
              </a:ext>
            </a:extLst>
          </p:cNvPr>
          <p:cNvSpPr/>
          <p:nvPr/>
        </p:nvSpPr>
        <p:spPr>
          <a:xfrm>
            <a:off x="8019688" y="1535502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Level 2 Pending </a:t>
            </a:r>
          </a:p>
          <a:p>
            <a:pPr algn="ctr"/>
            <a:r>
              <a:rPr lang="en-IN"/>
              <a:t>Candidates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BB84D6-14BD-AB04-41A0-6206D62367D2}"/>
              </a:ext>
            </a:extLst>
          </p:cNvPr>
          <p:cNvSpPr/>
          <p:nvPr/>
        </p:nvSpPr>
        <p:spPr>
          <a:xfrm>
            <a:off x="4523115" y="1535502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Level 1 Pending </a:t>
            </a:r>
          </a:p>
          <a:p>
            <a:pPr algn="ctr"/>
            <a:r>
              <a:rPr lang="en-IN"/>
              <a:t>Candidates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99CE21-6B63-687A-920D-0782715A68D8}"/>
              </a:ext>
            </a:extLst>
          </p:cNvPr>
          <p:cNvSpPr/>
          <p:nvPr/>
        </p:nvSpPr>
        <p:spPr>
          <a:xfrm>
            <a:off x="1026542" y="3344173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Final</a:t>
            </a:r>
          </a:p>
          <a:p>
            <a:pPr algn="ctr"/>
            <a:r>
              <a:rPr lang="en-IN"/>
              <a:t>Candidates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F412DF-C215-BDC6-2355-82CD934BBD7E}"/>
              </a:ext>
            </a:extLst>
          </p:cNvPr>
          <p:cNvSpPr/>
          <p:nvPr/>
        </p:nvSpPr>
        <p:spPr>
          <a:xfrm>
            <a:off x="8019688" y="3344173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Conditions For </a:t>
            </a:r>
          </a:p>
          <a:p>
            <a:pPr algn="ctr"/>
            <a:r>
              <a:rPr lang="en-IN"/>
              <a:t>Requisitions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B85498-4612-2810-36F8-E07AB1160CA4}"/>
              </a:ext>
            </a:extLst>
          </p:cNvPr>
          <p:cNvSpPr/>
          <p:nvPr/>
        </p:nvSpPr>
        <p:spPr>
          <a:xfrm>
            <a:off x="4523115" y="3344173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List Of </a:t>
            </a:r>
          </a:p>
          <a:p>
            <a:pPr algn="ctr"/>
            <a:r>
              <a:rPr lang="en-IN"/>
              <a:t>Requisitions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E426A6-51B3-4420-C299-91FCF65B4E84}"/>
              </a:ext>
            </a:extLst>
          </p:cNvPr>
          <p:cNvSpPr/>
          <p:nvPr/>
        </p:nvSpPr>
        <p:spPr>
          <a:xfrm>
            <a:off x="4523114" y="5086709"/>
            <a:ext cx="2881223" cy="1242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Rejected</a:t>
            </a:r>
          </a:p>
          <a:p>
            <a:pPr algn="ctr"/>
            <a:r>
              <a:rPr lang="en-IN"/>
              <a:t> Candidates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407BC-8581-CC9E-C6CC-8745ED00AD36}"/>
              </a:ext>
            </a:extLst>
          </p:cNvPr>
          <p:cNvSpPr txBox="1"/>
          <p:nvPr/>
        </p:nvSpPr>
        <p:spPr>
          <a:xfrm>
            <a:off x="1539813" y="1833437"/>
            <a:ext cx="185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Pending Screen Candidates</a:t>
            </a:r>
          </a:p>
        </p:txBody>
      </p:sp>
    </p:spTree>
    <p:extLst>
      <p:ext uri="{BB962C8B-B14F-4D97-AF65-F5344CB8AC3E}">
        <p14:creationId xmlns:p14="http://schemas.microsoft.com/office/powerpoint/2010/main" val="314328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CANDIDATE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Ravikant Madas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8008D-8186-EB64-E4FD-32355CAF8EE7}"/>
              </a:ext>
            </a:extLst>
          </p:cNvPr>
          <p:cNvSpPr txBox="1"/>
          <p:nvPr/>
        </p:nvSpPr>
        <p:spPr>
          <a:xfrm>
            <a:off x="4135120" y="1641633"/>
            <a:ext cx="41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Applied Position :-    Software Engineer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33F87-4C73-36C5-1539-EA13A0EF231E}"/>
              </a:ext>
            </a:extLst>
          </p:cNvPr>
          <p:cNvSpPr txBox="1"/>
          <p:nvPr/>
        </p:nvSpPr>
        <p:spPr>
          <a:xfrm>
            <a:off x="4135120" y="217199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Level 1 Result : - Pass</a:t>
            </a:r>
          </a:p>
          <a:p>
            <a:endParaRPr lang="en-IN"/>
          </a:p>
          <a:p>
            <a:r>
              <a:rPr lang="en-IN"/>
              <a:t>Feedback : </a:t>
            </a:r>
            <a:r>
              <a:rPr lang="en-IN" sz="1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Knowledge of core java, SQL</a:t>
            </a:r>
          </a:p>
          <a:p>
            <a:endParaRPr lang="en-IN" u="sng"/>
          </a:p>
          <a:p>
            <a:r>
              <a:rPr lang="en-IN"/>
              <a:t>Level 2 Result : - Pass</a:t>
            </a:r>
          </a:p>
          <a:p>
            <a:endParaRPr lang="en-IN"/>
          </a:p>
          <a:p>
            <a:r>
              <a:rPr lang="en-IN"/>
              <a:t>Feedback : </a:t>
            </a:r>
            <a:r>
              <a:rPr lang="en-IN" sz="1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Knowledge of Docker , Kubernetes.</a:t>
            </a:r>
          </a:p>
          <a:p>
            <a:endParaRPr lang="en-IN" u="sng"/>
          </a:p>
          <a:p>
            <a:r>
              <a:rPr lang="en-IN"/>
              <a:t>Final Result : Selected</a:t>
            </a:r>
            <a:endParaRPr lang="en-IN" sz="1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800" u="sng">
              <a:solidFill>
                <a:srgbClr val="0070C0"/>
              </a:solidFill>
            </a:endParaRPr>
          </a:p>
          <a:p>
            <a:endParaRPr lang="en-IN" sz="1800" u="sng">
              <a:solidFill>
                <a:srgbClr val="0070C0"/>
              </a:solidFill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95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MANAGER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Pending Screen Candidates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75880"/>
              </p:ext>
            </p:extLst>
          </p:nvPr>
        </p:nvGraphicFramePr>
        <p:xfrm>
          <a:off x="1050893" y="2049158"/>
          <a:ext cx="9635704" cy="3687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790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2755492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192834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1630392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1958196">
                  <a:extLst>
                    <a:ext uri="{9D8B030D-6E8A-4147-A177-3AD203B41FA5}">
                      <a16:colId xmlns:a16="http://schemas.microsoft.com/office/drawing/2014/main" val="1212389430"/>
                    </a:ext>
                  </a:extLst>
                </a:gridCol>
              </a:tblGrid>
              <a:tr h="42737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Applied 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Resume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Select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algn="ctr"/>
                      <a:r>
                        <a:rPr lang="en-IN" b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u="sng"/>
                        <a:t>Ravikant Madas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/>
                        <a:t>Software Engineer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u="sng">
                          <a:solidFill>
                            <a:srgbClr val="0070C0"/>
                          </a:solidFill>
                        </a:rPr>
                        <a:t>Ravi.pdf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30695"/>
                  </a:ext>
                </a:extLst>
              </a:tr>
              <a:tr h="639343">
                <a:tc>
                  <a:txBody>
                    <a:bodyPr/>
                    <a:lstStyle/>
                    <a:p>
                      <a:pPr algn="ctr"/>
                      <a:r>
                        <a:rPr lang="en-IN" b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u="sng"/>
                        <a:t>Shubham Mishra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/>
                        <a:t>Software Engineer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u="sng">
                          <a:solidFill>
                            <a:srgbClr val="0070C0"/>
                          </a:solidFill>
                        </a:rPr>
                        <a:t>Shubham.pdf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0A5139-E1C5-7796-891C-319AFE561940}"/>
              </a:ext>
            </a:extLst>
          </p:cNvPr>
          <p:cNvSpPr/>
          <p:nvPr/>
        </p:nvSpPr>
        <p:spPr>
          <a:xfrm>
            <a:off x="8957632" y="2623676"/>
            <a:ext cx="664234" cy="232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5B4069-09DC-0EB8-A0C1-36B9C94A702E}"/>
              </a:ext>
            </a:extLst>
          </p:cNvPr>
          <p:cNvSpPr/>
          <p:nvPr/>
        </p:nvSpPr>
        <p:spPr>
          <a:xfrm>
            <a:off x="9748925" y="2610518"/>
            <a:ext cx="664234" cy="232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F6734-4513-EA23-FB72-7CDDD5C18050}"/>
              </a:ext>
            </a:extLst>
          </p:cNvPr>
          <p:cNvSpPr txBox="1"/>
          <p:nvPr/>
        </p:nvSpPr>
        <p:spPr>
          <a:xfrm>
            <a:off x="8957632" y="2601632"/>
            <a:ext cx="93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Select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FA648-74AD-7497-9008-BE5CA6883C77}"/>
              </a:ext>
            </a:extLst>
          </p:cNvPr>
          <p:cNvSpPr txBox="1"/>
          <p:nvPr/>
        </p:nvSpPr>
        <p:spPr>
          <a:xfrm>
            <a:off x="9754945" y="2601632"/>
            <a:ext cx="93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Reject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5CA568-0A22-ED80-5DC5-E6632C9F489E}"/>
              </a:ext>
            </a:extLst>
          </p:cNvPr>
          <p:cNvSpPr/>
          <p:nvPr/>
        </p:nvSpPr>
        <p:spPr>
          <a:xfrm>
            <a:off x="8957632" y="3151945"/>
            <a:ext cx="664234" cy="232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/>
              <a:t>Select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161578-1726-08C4-8258-3AF3CEA202A0}"/>
              </a:ext>
            </a:extLst>
          </p:cNvPr>
          <p:cNvSpPr/>
          <p:nvPr/>
        </p:nvSpPr>
        <p:spPr>
          <a:xfrm>
            <a:off x="9802482" y="3168910"/>
            <a:ext cx="664234" cy="232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B745AE-A161-81A9-F5B4-DF14204591B0}"/>
              </a:ext>
            </a:extLst>
          </p:cNvPr>
          <p:cNvSpPr txBox="1"/>
          <p:nvPr/>
        </p:nvSpPr>
        <p:spPr>
          <a:xfrm>
            <a:off x="9826830" y="3151945"/>
            <a:ext cx="93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41598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MANAGER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Level – 1 Pending Candidates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21600"/>
              </p:ext>
            </p:extLst>
          </p:nvPr>
        </p:nvGraphicFramePr>
        <p:xfrm>
          <a:off x="1504812" y="2023279"/>
          <a:ext cx="9182375" cy="3815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06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1995426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182483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1664898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1009290">
                  <a:extLst>
                    <a:ext uri="{9D8B030D-6E8A-4147-A177-3AD203B41FA5}">
                      <a16:colId xmlns:a16="http://schemas.microsoft.com/office/drawing/2014/main" val="1212389430"/>
                    </a:ext>
                  </a:extLst>
                </a:gridCol>
                <a:gridCol w="1417072">
                  <a:extLst>
                    <a:ext uri="{9D8B030D-6E8A-4147-A177-3AD203B41FA5}">
                      <a16:colId xmlns:a16="http://schemas.microsoft.com/office/drawing/2014/main" val="3099804690"/>
                    </a:ext>
                  </a:extLst>
                </a:gridCol>
              </a:tblGrid>
              <a:tr h="42737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Applied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Feedback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Ravikant Madas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Knowledge of core java, SQL</a:t>
                      </a:r>
                      <a:endParaRPr lang="en-IN" sz="1400" u="sng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Pass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8430695"/>
                  </a:ext>
                </a:extLst>
              </a:tr>
              <a:tr h="63934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Shubham Mishra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Knowledge of Advance java, SQL</a:t>
                      </a:r>
                      <a:endParaRPr lang="en-IN" sz="1400" u="sng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C6D4DC-4FD4-BF34-987F-3213FBCB7667}"/>
              </a:ext>
            </a:extLst>
          </p:cNvPr>
          <p:cNvSpPr/>
          <p:nvPr/>
        </p:nvSpPr>
        <p:spPr>
          <a:xfrm>
            <a:off x="9420045" y="2579297"/>
            <a:ext cx="1026544" cy="388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Feedback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181F8-8F46-1979-71AA-F4B2A321A174}"/>
              </a:ext>
            </a:extLst>
          </p:cNvPr>
          <p:cNvSpPr/>
          <p:nvPr/>
        </p:nvSpPr>
        <p:spPr>
          <a:xfrm>
            <a:off x="9420045" y="3234905"/>
            <a:ext cx="1026544" cy="388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Feedback</a:t>
            </a:r>
          </a:p>
        </p:txBody>
      </p:sp>
    </p:spTree>
    <p:extLst>
      <p:ext uri="{BB962C8B-B14F-4D97-AF65-F5344CB8AC3E}">
        <p14:creationId xmlns:p14="http://schemas.microsoft.com/office/powerpoint/2010/main" val="16687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MANAGER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Level – 2 Pending Candidates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62825"/>
              </p:ext>
            </p:extLst>
          </p:nvPr>
        </p:nvGraphicFramePr>
        <p:xfrm>
          <a:off x="1504812" y="1988773"/>
          <a:ext cx="9182375" cy="3907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06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1995426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182483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1699403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212389430"/>
                    </a:ext>
                  </a:extLst>
                </a:gridCol>
                <a:gridCol w="1417072">
                  <a:extLst>
                    <a:ext uri="{9D8B030D-6E8A-4147-A177-3AD203B41FA5}">
                      <a16:colId xmlns:a16="http://schemas.microsoft.com/office/drawing/2014/main" val="3099804690"/>
                    </a:ext>
                  </a:extLst>
                </a:gridCol>
              </a:tblGrid>
              <a:tr h="42737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Applied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Feedback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Ravikant Madas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Knowledge of Spring boot &amp; J2ee</a:t>
                      </a:r>
                      <a:endParaRPr lang="en-IN" sz="1400" u="sng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Fail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8430695"/>
                  </a:ext>
                </a:extLst>
              </a:tr>
              <a:tr h="63934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Shubham Mishra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Knowledge of Docker, Kubernetes, Spring boot</a:t>
                      </a:r>
                      <a:endParaRPr lang="en-IN" sz="1400" u="sng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C6D4DC-4FD4-BF34-987F-3213FBCB7667}"/>
              </a:ext>
            </a:extLst>
          </p:cNvPr>
          <p:cNvSpPr/>
          <p:nvPr/>
        </p:nvSpPr>
        <p:spPr>
          <a:xfrm>
            <a:off x="9437298" y="2522062"/>
            <a:ext cx="1026544" cy="388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Feedback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181F8-8F46-1979-71AA-F4B2A321A174}"/>
              </a:ext>
            </a:extLst>
          </p:cNvPr>
          <p:cNvSpPr/>
          <p:nvPr/>
        </p:nvSpPr>
        <p:spPr>
          <a:xfrm>
            <a:off x="9436579" y="3214164"/>
            <a:ext cx="1026544" cy="388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Feedback</a:t>
            </a:r>
          </a:p>
        </p:txBody>
      </p:sp>
    </p:spTree>
    <p:extLst>
      <p:ext uri="{BB962C8B-B14F-4D97-AF65-F5344CB8AC3E}">
        <p14:creationId xmlns:p14="http://schemas.microsoft.com/office/powerpoint/2010/main" val="23151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MANAGER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Final Selected Candidates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82321"/>
              </p:ext>
            </p:extLst>
          </p:nvPr>
        </p:nvGraphicFramePr>
        <p:xfrm>
          <a:off x="1429109" y="2057786"/>
          <a:ext cx="9333781" cy="3510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141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2239807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500119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2394851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1122863">
                  <a:extLst>
                    <a:ext uri="{9D8B030D-6E8A-4147-A177-3AD203B41FA5}">
                      <a16:colId xmlns:a16="http://schemas.microsoft.com/office/drawing/2014/main" val="1212389430"/>
                    </a:ext>
                  </a:extLst>
                </a:gridCol>
              </a:tblGrid>
              <a:tr h="47704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Applied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Feedback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4831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Shubham Mishra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Knowledge of Docker, Kubernetes, Spring boot</a:t>
                      </a:r>
                      <a:endParaRPr lang="en-IN" sz="1400" u="sng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Selected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2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MANAGER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List Of Requisition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79410"/>
              </p:ext>
            </p:extLst>
          </p:nvPr>
        </p:nvGraphicFramePr>
        <p:xfrm>
          <a:off x="897147" y="2031907"/>
          <a:ext cx="10239556" cy="4425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74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1974590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3278038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1570008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1078301">
                  <a:extLst>
                    <a:ext uri="{9D8B030D-6E8A-4147-A177-3AD203B41FA5}">
                      <a16:colId xmlns:a16="http://schemas.microsoft.com/office/drawing/2014/main" val="1212389430"/>
                    </a:ext>
                  </a:extLst>
                </a:gridCol>
                <a:gridCol w="1483745">
                  <a:extLst>
                    <a:ext uri="{9D8B030D-6E8A-4147-A177-3AD203B41FA5}">
                      <a16:colId xmlns:a16="http://schemas.microsoft.com/office/drawing/2014/main" val="2978958788"/>
                    </a:ext>
                  </a:extLst>
                </a:gridCol>
              </a:tblGrid>
              <a:tr h="46924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Job Profile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Job 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Project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Partner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Product Manager​</a:t>
                      </a:r>
                      <a:endParaRPr lang="en-IN" sz="1600" u="sng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Senior Product Manager, you will take ownership for a product within the Identity space. You will collaborate with cross-functional technical teams and business stakeholders to deliver innovative solutions. You will focus on outcomes and use metrics and analysis to shape results and deliver flawless product developments and enhancements.​</a:t>
                      </a:r>
                      <a:endParaRPr lang="en-IN" sz="160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 Product </a:t>
                      </a:r>
                    </a:p>
                    <a:p>
                      <a:pPr algn="ctr"/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IN" sz="1400" u="sng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Bill Madison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6924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6924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77D656-2058-BD30-1B3A-A5F6DEFA663C}"/>
              </a:ext>
            </a:extLst>
          </p:cNvPr>
          <p:cNvSpPr/>
          <p:nvPr/>
        </p:nvSpPr>
        <p:spPr>
          <a:xfrm>
            <a:off x="9834113" y="2685964"/>
            <a:ext cx="1026544" cy="388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Freeze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23BE96-191B-4943-9519-3249403730F9}"/>
              </a:ext>
            </a:extLst>
          </p:cNvPr>
          <p:cNvSpPr/>
          <p:nvPr/>
        </p:nvSpPr>
        <p:spPr>
          <a:xfrm>
            <a:off x="9834113" y="3234905"/>
            <a:ext cx="1026544" cy="388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152880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MANAGER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Conditions for Requisition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09CE4-4670-AC55-7734-16DC6E6CB310}"/>
              </a:ext>
            </a:extLst>
          </p:cNvPr>
          <p:cNvSpPr txBox="1"/>
          <p:nvPr/>
        </p:nvSpPr>
        <p:spPr>
          <a:xfrm>
            <a:off x="2743200" y="1914003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Time Slot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F5CB9B-DD53-17AB-D601-126FBA7C921B}"/>
              </a:ext>
            </a:extLst>
          </p:cNvPr>
          <p:cNvSpPr/>
          <p:nvPr/>
        </p:nvSpPr>
        <p:spPr>
          <a:xfrm>
            <a:off x="5751663" y="1911881"/>
            <a:ext cx="307963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07FDD-3743-6817-1465-997C9D18D3B5}"/>
              </a:ext>
            </a:extLst>
          </p:cNvPr>
          <p:cNvSpPr txBox="1"/>
          <p:nvPr/>
        </p:nvSpPr>
        <p:spPr>
          <a:xfrm>
            <a:off x="2743198" y="2652894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No. of Panels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5EA05-E39B-CE66-DBE3-961C9BADDF03}"/>
              </a:ext>
            </a:extLst>
          </p:cNvPr>
          <p:cNvSpPr/>
          <p:nvPr/>
        </p:nvSpPr>
        <p:spPr>
          <a:xfrm>
            <a:off x="5751663" y="2652894"/>
            <a:ext cx="307963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1EF979-C2E5-2D4F-550C-247026F9E3ED}"/>
              </a:ext>
            </a:extLst>
          </p:cNvPr>
          <p:cNvSpPr/>
          <p:nvPr/>
        </p:nvSpPr>
        <p:spPr>
          <a:xfrm>
            <a:off x="7666727" y="5617760"/>
            <a:ext cx="1164566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B1422-BD98-23FA-DA57-1B19D67B5EBD}"/>
              </a:ext>
            </a:extLst>
          </p:cNvPr>
          <p:cNvSpPr txBox="1"/>
          <p:nvPr/>
        </p:nvSpPr>
        <p:spPr>
          <a:xfrm>
            <a:off x="7759461" y="5601334"/>
            <a:ext cx="97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Submit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D010B-70A5-74B2-DD70-FAF632804229}"/>
              </a:ext>
            </a:extLst>
          </p:cNvPr>
          <p:cNvSpPr txBox="1"/>
          <p:nvPr/>
        </p:nvSpPr>
        <p:spPr>
          <a:xfrm>
            <a:off x="2743198" y="3391785"/>
            <a:ext cx="284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Particular Panel Required for Every Interview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CBEBF2-4428-DFDC-A2EF-53A54107B11C}"/>
              </a:ext>
            </a:extLst>
          </p:cNvPr>
          <p:cNvSpPr/>
          <p:nvPr/>
        </p:nvSpPr>
        <p:spPr>
          <a:xfrm>
            <a:off x="5751663" y="3391785"/>
            <a:ext cx="3079630" cy="628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94716-EB27-5D30-6D8E-7264EDA26BB7}"/>
              </a:ext>
            </a:extLst>
          </p:cNvPr>
          <p:cNvSpPr txBox="1"/>
          <p:nvPr/>
        </p:nvSpPr>
        <p:spPr>
          <a:xfrm>
            <a:off x="2700064" y="4251500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Other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E50BA0-8BB2-CC84-EE81-05EFCE3AA618}"/>
              </a:ext>
            </a:extLst>
          </p:cNvPr>
          <p:cNvSpPr/>
          <p:nvPr/>
        </p:nvSpPr>
        <p:spPr>
          <a:xfrm>
            <a:off x="5751664" y="4296954"/>
            <a:ext cx="3079630" cy="10278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0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CCADF-7FFF-39F5-92DE-8F0C2877AAED}"/>
              </a:ext>
            </a:extLst>
          </p:cNvPr>
          <p:cNvSpPr txBox="1"/>
          <p:nvPr/>
        </p:nvSpPr>
        <p:spPr>
          <a:xfrm>
            <a:off x="3048719" y="43718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/>
              <a:t>MANAGER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2AB6F-A03A-DB9C-733A-54625924B3CD}"/>
              </a:ext>
            </a:extLst>
          </p:cNvPr>
          <p:cNvSpPr txBox="1"/>
          <p:nvPr/>
        </p:nvSpPr>
        <p:spPr>
          <a:xfrm>
            <a:off x="4513053" y="1121434"/>
            <a:ext cx="31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Rejected Candidates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2A14371-9C20-1901-6D89-4C1EB1DF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05763"/>
              </p:ext>
            </p:extLst>
          </p:nvPr>
        </p:nvGraphicFramePr>
        <p:xfrm>
          <a:off x="1429109" y="2057786"/>
          <a:ext cx="9333781" cy="3593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141">
                  <a:extLst>
                    <a:ext uri="{9D8B030D-6E8A-4147-A177-3AD203B41FA5}">
                      <a16:colId xmlns:a16="http://schemas.microsoft.com/office/drawing/2014/main" val="123954023"/>
                    </a:ext>
                  </a:extLst>
                </a:gridCol>
                <a:gridCol w="2084003">
                  <a:extLst>
                    <a:ext uri="{9D8B030D-6E8A-4147-A177-3AD203B41FA5}">
                      <a16:colId xmlns:a16="http://schemas.microsoft.com/office/drawing/2014/main" val="2069164854"/>
                    </a:ext>
                  </a:extLst>
                </a:gridCol>
                <a:gridCol w="2544792">
                  <a:extLst>
                    <a:ext uri="{9D8B030D-6E8A-4147-A177-3AD203B41FA5}">
                      <a16:colId xmlns:a16="http://schemas.microsoft.com/office/drawing/2014/main" val="1190216614"/>
                    </a:ext>
                  </a:extLst>
                </a:gridCol>
                <a:gridCol w="2372264">
                  <a:extLst>
                    <a:ext uri="{9D8B030D-6E8A-4147-A177-3AD203B41FA5}">
                      <a16:colId xmlns:a16="http://schemas.microsoft.com/office/drawing/2014/main" val="3283170643"/>
                    </a:ext>
                  </a:extLst>
                </a:gridCol>
                <a:gridCol w="1256581">
                  <a:extLst>
                    <a:ext uri="{9D8B030D-6E8A-4147-A177-3AD203B41FA5}">
                      <a16:colId xmlns:a16="http://schemas.microsoft.com/office/drawing/2014/main" val="1212389430"/>
                    </a:ext>
                  </a:extLst>
                </a:gridCol>
              </a:tblGrid>
              <a:tr h="47704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Candidate 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Applied Position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Feedback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Rejected 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56100"/>
                  </a:ext>
                </a:extLst>
              </a:tr>
              <a:tr h="64831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/>
                        <a:t>Shubham Mishra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Engineer II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Good Knowledge of Docker, Kubernetes, Spring boot</a:t>
                      </a:r>
                      <a:endParaRPr lang="en-IN" sz="1400" u="sng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Level-2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056892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358909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531556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263058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454057"/>
                  </a:ext>
                </a:extLst>
              </a:tr>
              <a:tr h="4770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7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Madas, Ravikant (RIS-MUM)</dc:creator>
  <cp:revision>21</cp:revision>
  <dcterms:created xsi:type="dcterms:W3CDTF">2023-05-11T05:47:22Z</dcterms:created>
  <dcterms:modified xsi:type="dcterms:W3CDTF">2023-05-26T06:30:16Z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2023-05-11T05:47:23Z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0b5b5240-80c0-4c5f-8617-9efae9e1eb5c</vt:lpwstr>
  </property>
  <property fmtid="{D5CDD505-2E9C-101B-9397-08002B2CF9AE}" pid="8" name="MSIP_Label_549ac42a-3eb4-4074-b885-aea26bd6241e_ContentBits">
    <vt:lpwstr>0</vt:lpwstr>
  </property>
</Properties>
</file>