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6" r:id="rId6"/>
  </p:sldMasterIdLst>
  <p:sldIdLst>
    <p:sldId id="259" r:id="rId7"/>
    <p:sldId id="258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image" Target="../media/image3.png"/><Relationship Id="rId4" Type="http://schemas.openxmlformats.org/officeDocument/2006/relationships/tags" Target="../tags/tag78.xml"/><Relationship Id="rId9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5" name="SeparatorLine"/>
          <p:cNvCxnSpPr/>
          <p:nvPr userDrawn="1">
            <p:custDataLst>
              <p:tags r:id="rId3"/>
            </p:custDataLst>
          </p:nvPr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  <p:custDataLst>
              <p:tags r:id="rId4"/>
            </p:custDataLst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ct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>
            <p:custDataLst>
              <p:tags r:id="rId2"/>
            </p:custDataLst>
          </p:nvPr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208" userDrawn="1">
          <p15:clr>
            <a:srgbClr val="CCCCCC"/>
          </p15:clr>
        </p15:guide>
        <p15:guide id="2" pos="3696" userDrawn="1">
          <p15:clr>
            <a:srgbClr val="CCCCCC"/>
          </p15:clr>
        </p15:guide>
        <p15:guide id="3" pos="3984" userDrawn="1">
          <p15:clr>
            <a:srgbClr val="CCCCCC"/>
          </p15:clr>
        </p15:guide>
        <p15:guide id="4" pos="7472" userDrawn="1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heme" Target="../theme/theme2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tfpConfiguration" hidden="1"/>
          <p:cNvSpPr txBox="1"/>
          <p:nvPr userDrawn="1">
            <p:custDataLst>
              <p:tags r:id="rId6"/>
            </p:custDataLst>
          </p:nvPr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>
            <p:custDataLst>
              <p:tags r:id="rId7"/>
            </p:custDataLst>
          </p:nvPr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>
            <p:custDataLst>
              <p:tags r:id="rId9"/>
            </p:custDataLst>
          </p:nvPr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PoVonKeyArchitectureDecisionsf ...</a:t>
            </a:r>
          </a:p>
        </p:txBody>
      </p:sp>
      <p:sp>
        <p:nvSpPr>
          <p:cNvPr id="7" name="OfficeCode"/>
          <p:cNvSpPr/>
          <p:nvPr userDrawn="1">
            <p:custDataLst>
              <p:tags r:id="rId10"/>
            </p:custDataLst>
          </p:nvPr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GXC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>
            <p:custDataLst>
              <p:tags r:id="rId12"/>
            </p:custDataLst>
          </p:nvPr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>
            <p:custDataLst>
              <p:tags r:id="rId14"/>
            </p:custDataLst>
          </p:nvPr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ransition/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2" pos="211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7469" userDrawn="1">
          <p15:clr>
            <a:srgbClr val="D1D1D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9" Type="http://schemas.openxmlformats.org/officeDocument/2006/relationships/tags" Target="../tags/tag123.xml"/><Relationship Id="rId21" Type="http://schemas.openxmlformats.org/officeDocument/2006/relationships/tags" Target="../tags/tag105.xml"/><Relationship Id="rId34" Type="http://schemas.openxmlformats.org/officeDocument/2006/relationships/tags" Target="../tags/tag118.xml"/><Relationship Id="rId42" Type="http://schemas.openxmlformats.org/officeDocument/2006/relationships/tags" Target="../tags/tag126.xml"/><Relationship Id="rId47" Type="http://schemas.openxmlformats.org/officeDocument/2006/relationships/tags" Target="../tags/tag131.xml"/><Relationship Id="rId50" Type="http://schemas.openxmlformats.org/officeDocument/2006/relationships/tags" Target="../tags/tag134.xml"/><Relationship Id="rId55" Type="http://schemas.openxmlformats.org/officeDocument/2006/relationships/tags" Target="../tags/tag139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9" Type="http://schemas.openxmlformats.org/officeDocument/2006/relationships/tags" Target="../tags/tag113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37" Type="http://schemas.openxmlformats.org/officeDocument/2006/relationships/tags" Target="../tags/tag121.xml"/><Relationship Id="rId40" Type="http://schemas.openxmlformats.org/officeDocument/2006/relationships/tags" Target="../tags/tag124.xml"/><Relationship Id="rId45" Type="http://schemas.openxmlformats.org/officeDocument/2006/relationships/tags" Target="../tags/tag129.xml"/><Relationship Id="rId53" Type="http://schemas.openxmlformats.org/officeDocument/2006/relationships/tags" Target="../tags/tag137.xml"/><Relationship Id="rId58" Type="http://schemas.openxmlformats.org/officeDocument/2006/relationships/tags" Target="../tags/tag142.xml"/><Relationship Id="rId5" Type="http://schemas.openxmlformats.org/officeDocument/2006/relationships/tags" Target="../tags/tag89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35" Type="http://schemas.openxmlformats.org/officeDocument/2006/relationships/tags" Target="../tags/tag119.xml"/><Relationship Id="rId43" Type="http://schemas.openxmlformats.org/officeDocument/2006/relationships/tags" Target="../tags/tag127.xml"/><Relationship Id="rId48" Type="http://schemas.openxmlformats.org/officeDocument/2006/relationships/tags" Target="../tags/tag132.xml"/><Relationship Id="rId56" Type="http://schemas.openxmlformats.org/officeDocument/2006/relationships/tags" Target="../tags/tag140.xml"/><Relationship Id="rId8" Type="http://schemas.openxmlformats.org/officeDocument/2006/relationships/tags" Target="../tags/tag92.xml"/><Relationship Id="rId51" Type="http://schemas.openxmlformats.org/officeDocument/2006/relationships/tags" Target="../tags/tag135.xml"/><Relationship Id="rId3" Type="http://schemas.openxmlformats.org/officeDocument/2006/relationships/tags" Target="../tags/tag87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38" Type="http://schemas.openxmlformats.org/officeDocument/2006/relationships/tags" Target="../tags/tag122.xml"/><Relationship Id="rId46" Type="http://schemas.openxmlformats.org/officeDocument/2006/relationships/tags" Target="../tags/tag130.xml"/><Relationship Id="rId59" Type="http://schemas.openxmlformats.org/officeDocument/2006/relationships/tags" Target="../tags/tag143.xml"/><Relationship Id="rId20" Type="http://schemas.openxmlformats.org/officeDocument/2006/relationships/tags" Target="../tags/tag104.xml"/><Relationship Id="rId41" Type="http://schemas.openxmlformats.org/officeDocument/2006/relationships/tags" Target="../tags/tag125.xml"/><Relationship Id="rId54" Type="http://schemas.openxmlformats.org/officeDocument/2006/relationships/tags" Target="../tags/tag138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36" Type="http://schemas.openxmlformats.org/officeDocument/2006/relationships/tags" Target="../tags/tag120.xml"/><Relationship Id="rId49" Type="http://schemas.openxmlformats.org/officeDocument/2006/relationships/tags" Target="../tags/tag133.xml"/><Relationship Id="rId57" Type="http://schemas.openxmlformats.org/officeDocument/2006/relationships/tags" Target="../tags/tag141.xml"/><Relationship Id="rId10" Type="http://schemas.openxmlformats.org/officeDocument/2006/relationships/tags" Target="../tags/tag94.xml"/><Relationship Id="rId31" Type="http://schemas.openxmlformats.org/officeDocument/2006/relationships/tags" Target="../tags/tag115.xml"/><Relationship Id="rId44" Type="http://schemas.openxmlformats.org/officeDocument/2006/relationships/tags" Target="../tags/tag128.xml"/><Relationship Id="rId52" Type="http://schemas.openxmlformats.org/officeDocument/2006/relationships/tags" Target="../tags/tag136.xml"/><Relationship Id="rId60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EE2B4C58-8627-3203-7772-3C606B2B32A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185379">
              <a:extLst>
                <a:ext uri="{FF2B5EF4-FFF2-40B4-BE49-F238E27FC236}">
                  <a16:creationId xmlns:a16="http://schemas.microsoft.com/office/drawing/2014/main" id="{243ED140-B532-3BEE-E938-5A35A823C8E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929371">
              <a:extLst>
                <a:ext uri="{FF2B5EF4-FFF2-40B4-BE49-F238E27FC236}">
                  <a16:creationId xmlns:a16="http://schemas.microsoft.com/office/drawing/2014/main" id="{7D502D7B-70BD-947D-3A9A-56F04C3FDE3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204845">
              <a:extLst>
                <a:ext uri="{FF2B5EF4-FFF2-40B4-BE49-F238E27FC236}">
                  <a16:creationId xmlns:a16="http://schemas.microsoft.com/office/drawing/2014/main" id="{3CD79004-157A-248E-E2C7-081A5CABD61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553905">
              <a:extLst>
                <a:ext uri="{FF2B5EF4-FFF2-40B4-BE49-F238E27FC236}">
                  <a16:creationId xmlns:a16="http://schemas.microsoft.com/office/drawing/2014/main" id="{D5D7667F-9694-E849-E16F-0099172ADC9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F0F62044-E6CF-4553-9034-F0347C4C8FB6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476797">
              <a:extLst>
                <a:ext uri="{FF2B5EF4-FFF2-40B4-BE49-F238E27FC236}">
                  <a16:creationId xmlns:a16="http://schemas.microsoft.com/office/drawing/2014/main" id="{7F7C9996-46F9-BFC4-4FFC-FDD9A9070BA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815365">
              <a:extLst>
                <a:ext uri="{FF2B5EF4-FFF2-40B4-BE49-F238E27FC236}">
                  <a16:creationId xmlns:a16="http://schemas.microsoft.com/office/drawing/2014/main" id="{1F539C0B-AD9D-D27D-AFE3-9F3A7C84F7C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729751">
              <a:extLst>
                <a:ext uri="{FF2B5EF4-FFF2-40B4-BE49-F238E27FC236}">
                  <a16:creationId xmlns:a16="http://schemas.microsoft.com/office/drawing/2014/main" id="{7DB87D5E-9448-B8D7-EB9D-D391F2A47172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115634">
              <a:extLst>
                <a:ext uri="{FF2B5EF4-FFF2-40B4-BE49-F238E27FC236}">
                  <a16:creationId xmlns:a16="http://schemas.microsoft.com/office/drawing/2014/main" id="{3B92F2AA-31E1-8588-20EB-B08A438629A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889A0F-45DA-D96E-B8F2-2782BE39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with outputs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D24AF-5156-8753-FD9D-0D1282C67D53}"/>
              </a:ext>
            </a:extLst>
          </p:cNvPr>
          <p:cNvSpPr/>
          <p:nvPr/>
        </p:nvSpPr>
        <p:spPr bwMode="gray">
          <a:xfrm>
            <a:off x="1507331" y="1328738"/>
            <a:ext cx="3879057" cy="2978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Research current ESG scores of Kencana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Broad ESG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MSCI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Sustainalytics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Topic specific: CDP (Climate, Water, Forests)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Industry specific: SPOTT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Summarize</a:t>
            </a:r>
            <a:r>
              <a:rPr lang="en-US" sz="1600" dirty="0">
                <a:solidFill>
                  <a:schemeClr val="tx1"/>
                </a:solidFill>
              </a:rPr>
              <a:t> Kencana Agri scores vs. peers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982EB0-90C6-70D5-DE1D-CC5E2B8510EF}"/>
              </a:ext>
            </a:extLst>
          </p:cNvPr>
          <p:cNvSpPr/>
          <p:nvPr/>
        </p:nvSpPr>
        <p:spPr bwMode="gray">
          <a:xfrm>
            <a:off x="107156" y="1328737"/>
            <a:ext cx="1276351" cy="2978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</a:rPr>
              <a:t>1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</a:rPr>
              <a:t>SCORES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3E024C-585B-E2D6-C502-7856A48A222D}"/>
              </a:ext>
            </a:extLst>
          </p:cNvPr>
          <p:cNvSpPr/>
          <p:nvPr/>
        </p:nvSpPr>
        <p:spPr bwMode="gray">
          <a:xfrm>
            <a:off x="107156" y="4488656"/>
            <a:ext cx="1276351" cy="20407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</a:rPr>
              <a:t>2 MATERIALITY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38AE11-37C9-6561-47AC-E1CFDDE9462A}"/>
              </a:ext>
            </a:extLst>
          </p:cNvPr>
          <p:cNvSpPr/>
          <p:nvPr/>
        </p:nvSpPr>
        <p:spPr bwMode="gray">
          <a:xfrm>
            <a:off x="7170738" y="1328738"/>
            <a:ext cx="4686300" cy="29789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Research Kencana Agri ESG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Climate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Suppliers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Deforestation, biodiversity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Water and Waste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Chemicals, pest management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Summarize quality of targets vs. best practice </a:t>
            </a:r>
            <a:r>
              <a:rPr lang="en-US" sz="1600" dirty="0">
                <a:solidFill>
                  <a:schemeClr val="tx1"/>
                </a:solidFill>
              </a:rPr>
              <a:t>(identify best practices of peer with highest ESG scores)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45CF5C-52DF-5B20-6B1A-2B6137487752}"/>
              </a:ext>
            </a:extLst>
          </p:cNvPr>
          <p:cNvSpPr/>
          <p:nvPr/>
        </p:nvSpPr>
        <p:spPr bwMode="gray">
          <a:xfrm>
            <a:off x="5803106" y="1328737"/>
            <a:ext cx="1276351" cy="29789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</a:rPr>
              <a:t>3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</a:rPr>
              <a:t>TARGETS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0BC16-0FD5-50C2-6F6E-2452EDFB74DA}"/>
              </a:ext>
            </a:extLst>
          </p:cNvPr>
          <p:cNvSpPr/>
          <p:nvPr/>
        </p:nvSpPr>
        <p:spPr bwMode="gray">
          <a:xfrm>
            <a:off x="5803106" y="4488656"/>
            <a:ext cx="1276351" cy="2040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</a:rPr>
              <a:t>4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</a:rPr>
              <a:t>GAPS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5A02AD-23F5-D494-A3D4-0C9BE4AEB7BA}"/>
              </a:ext>
            </a:extLst>
          </p:cNvPr>
          <p:cNvSpPr/>
          <p:nvPr/>
        </p:nvSpPr>
        <p:spPr bwMode="gray">
          <a:xfrm>
            <a:off x="1507331" y="4488656"/>
            <a:ext cx="3879057" cy="2040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Summarize Material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S&amp;P DJSI Material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SASB Material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MSCI Material Weights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SPOTT Issue Material Weights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2422A-B9CE-B670-658A-950C515AA236}"/>
              </a:ext>
            </a:extLst>
          </p:cNvPr>
          <p:cNvSpPr/>
          <p:nvPr/>
        </p:nvSpPr>
        <p:spPr bwMode="gray">
          <a:xfrm>
            <a:off x="7170738" y="4488656"/>
            <a:ext cx="4686300" cy="2040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Identify the key gaps and recommend priorities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Identify ‘disclosure’ related changes to improve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Identify ‘practice’ related changes that may be more challenging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Identify weak targets that need to be enhanced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Identify gaps that require financing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500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btfpColumnIndicatorGroup2">
            <a:extLst>
              <a:ext uri="{FF2B5EF4-FFF2-40B4-BE49-F238E27FC236}">
                <a16:creationId xmlns:a16="http://schemas.microsoft.com/office/drawing/2014/main" id="{29C2E1F9-8B9D-4B34-AC0B-6994D87C74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84" name="btfpColumnGapBlocker503861">
              <a:extLst>
                <a:ext uri="{FF2B5EF4-FFF2-40B4-BE49-F238E27FC236}">
                  <a16:creationId xmlns:a16="http://schemas.microsoft.com/office/drawing/2014/main" id="{F46F973A-366B-4F7A-952C-BD548677B446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2" name="btfpColumnGapBlocker822277">
              <a:extLst>
                <a:ext uri="{FF2B5EF4-FFF2-40B4-BE49-F238E27FC236}">
                  <a16:creationId xmlns:a16="http://schemas.microsoft.com/office/drawing/2014/main" id="{DF033731-736B-4E63-B115-20B6C7ABBD39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 bwMode="gray">
            <a:xfrm>
              <a:off x="9447371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80" name="btfpColumnIndicator526175">
              <a:extLst>
                <a:ext uri="{FF2B5EF4-FFF2-40B4-BE49-F238E27FC236}">
                  <a16:creationId xmlns:a16="http://schemas.microsoft.com/office/drawing/2014/main" id="{B8485B55-3BD2-487A-AB87-0C8EB1C90891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 bwMode="gray">
            <a:xfrm flipH="1"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btfpColumnIndicator780575">
              <a:extLst>
                <a:ext uri="{FF2B5EF4-FFF2-40B4-BE49-F238E27FC236}">
                  <a16:creationId xmlns:a16="http://schemas.microsoft.com/office/drawing/2014/main" id="{E707EE4A-3D16-4967-B545-07CE88EBEF84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 bwMode="gray">
            <a:xfrm flipH="1" flipV="1">
              <a:off x="9987915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btfpColumnGapBlocker313198">
              <a:extLst>
                <a:ext uri="{FF2B5EF4-FFF2-40B4-BE49-F238E27FC236}">
                  <a16:creationId xmlns:a16="http://schemas.microsoft.com/office/drawing/2014/main" id="{F4EB7495-5914-47F6-8BAC-FC35A0C252FD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 bwMode="gray">
            <a:xfrm>
              <a:off x="7032943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74" name="btfpColumnIndicator787685">
              <a:extLst>
                <a:ext uri="{FF2B5EF4-FFF2-40B4-BE49-F238E27FC236}">
                  <a16:creationId xmlns:a16="http://schemas.microsoft.com/office/drawing/2014/main" id="{01C7DC31-6257-4A70-9CCB-5A4DA669AABD}"/>
                </a:ext>
              </a:extLst>
            </p:cNvPr>
            <p:cNvCxnSpPr/>
            <p:nvPr>
              <p:custDataLst>
                <p:tags r:id="rId49"/>
              </p:custDataLst>
            </p:nvPr>
          </p:nvCxnSpPr>
          <p:spPr bwMode="gray">
            <a:xfrm flipH="1" flipV="1">
              <a:off x="9447371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btfpColumnIndicator253760">
              <a:extLst>
                <a:ext uri="{FF2B5EF4-FFF2-40B4-BE49-F238E27FC236}">
                  <a16:creationId xmlns:a16="http://schemas.microsoft.com/office/drawing/2014/main" id="{0717A4CA-351A-403B-B2F3-98F6D42AD90B}"/>
                </a:ext>
              </a:extLst>
            </p:cNvPr>
            <p:cNvCxnSpPr/>
            <p:nvPr>
              <p:custDataLst>
                <p:tags r:id="rId50"/>
              </p:custDataLst>
            </p:nvPr>
          </p:nvCxnSpPr>
          <p:spPr bwMode="gray">
            <a:xfrm flipH="1" flipV="1">
              <a:off x="7573487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btfpColumnGapBlocker899658">
              <a:extLst>
                <a:ext uri="{FF2B5EF4-FFF2-40B4-BE49-F238E27FC236}">
                  <a16:creationId xmlns:a16="http://schemas.microsoft.com/office/drawing/2014/main" id="{6E97042E-AFF0-4725-924A-E12AB6F3FF0D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 bwMode="gray">
            <a:xfrm>
              <a:off x="461851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68" name="btfpColumnIndicator434481">
              <a:extLst>
                <a:ext uri="{FF2B5EF4-FFF2-40B4-BE49-F238E27FC236}">
                  <a16:creationId xmlns:a16="http://schemas.microsoft.com/office/drawing/2014/main" id="{BE00F224-505B-4554-A410-7E883001699C}"/>
                </a:ext>
              </a:extLst>
            </p:cNvPr>
            <p:cNvCxnSpPr/>
            <p:nvPr>
              <p:custDataLst>
                <p:tags r:id="rId52"/>
              </p:custDataLst>
            </p:nvPr>
          </p:nvCxnSpPr>
          <p:spPr bwMode="gray">
            <a:xfrm flipH="1" flipV="1">
              <a:off x="7032943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btfpColumnIndicator213596">
              <a:extLst>
                <a:ext uri="{FF2B5EF4-FFF2-40B4-BE49-F238E27FC236}">
                  <a16:creationId xmlns:a16="http://schemas.microsoft.com/office/drawing/2014/main" id="{7DAE304E-D06F-4D7C-918E-CCD9BAACBD7B}"/>
                </a:ext>
              </a:extLst>
            </p:cNvPr>
            <p:cNvCxnSpPr/>
            <p:nvPr>
              <p:custDataLst>
                <p:tags r:id="rId53"/>
              </p:custDataLst>
            </p:nvPr>
          </p:nvCxnSpPr>
          <p:spPr bwMode="gray">
            <a:xfrm flipH="1" flipV="1">
              <a:off x="515905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btfpColumnGapBlocker279488">
              <a:extLst>
                <a:ext uri="{FF2B5EF4-FFF2-40B4-BE49-F238E27FC236}">
                  <a16:creationId xmlns:a16="http://schemas.microsoft.com/office/drawing/2014/main" id="{FB67BEEB-51B0-4152-8F37-8A027A81716C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 bwMode="gray">
            <a:xfrm>
              <a:off x="2204085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62" name="btfpColumnIndicator551737">
              <a:extLst>
                <a:ext uri="{FF2B5EF4-FFF2-40B4-BE49-F238E27FC236}">
                  <a16:creationId xmlns:a16="http://schemas.microsoft.com/office/drawing/2014/main" id="{1302505B-0E2C-47B3-8964-E39D0C1400C2}"/>
                </a:ext>
              </a:extLst>
            </p:cNvPr>
            <p:cNvCxnSpPr/>
            <p:nvPr>
              <p:custDataLst>
                <p:tags r:id="rId55"/>
              </p:custDataLst>
            </p:nvPr>
          </p:nvCxnSpPr>
          <p:spPr bwMode="gray">
            <a:xfrm flipH="1" flipV="1">
              <a:off x="461851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btfpColumnIndicator714591">
              <a:extLst>
                <a:ext uri="{FF2B5EF4-FFF2-40B4-BE49-F238E27FC236}">
                  <a16:creationId xmlns:a16="http://schemas.microsoft.com/office/drawing/2014/main" id="{E87DA5D3-0267-4570-9BEE-D526EC330B79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 bwMode="gray">
            <a:xfrm flipH="1" flipV="1">
              <a:off x="2744629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btfpColumnGapBlocker157804">
              <a:extLst>
                <a:ext uri="{FF2B5EF4-FFF2-40B4-BE49-F238E27FC236}">
                  <a16:creationId xmlns:a16="http://schemas.microsoft.com/office/drawing/2014/main" id="{B69C4A17-E971-482E-8631-2C5F095A4B6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6" name="btfpColumnIndicator417530">
              <a:extLst>
                <a:ext uri="{FF2B5EF4-FFF2-40B4-BE49-F238E27FC236}">
                  <a16:creationId xmlns:a16="http://schemas.microsoft.com/office/drawing/2014/main" id="{71683DA4-E0C7-414B-A52C-91C07D5468E2}"/>
                </a:ext>
              </a:extLst>
            </p:cNvPr>
            <p:cNvCxnSpPr/>
            <p:nvPr>
              <p:custDataLst>
                <p:tags r:id="rId58"/>
              </p:custDataLst>
            </p:nvPr>
          </p:nvCxnSpPr>
          <p:spPr bwMode="gray">
            <a:xfrm flipH="1" flipV="1">
              <a:off x="2204085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btfpColumnIndicator170683">
              <a:extLst>
                <a:ext uri="{FF2B5EF4-FFF2-40B4-BE49-F238E27FC236}">
                  <a16:creationId xmlns:a16="http://schemas.microsoft.com/office/drawing/2014/main" id="{CAFB4412-D528-4C8D-BE2F-0F18173B20CD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 bwMode="gray">
            <a:xfrm flipH="1"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btfpColumnIndicatorGroup1">
            <a:extLst>
              <a:ext uri="{FF2B5EF4-FFF2-40B4-BE49-F238E27FC236}">
                <a16:creationId xmlns:a16="http://schemas.microsoft.com/office/drawing/2014/main" id="{A95F1020-8848-40A3-83F9-1B4ED84580A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3" name="btfpColumnGapBlocker767416">
              <a:extLst>
                <a:ext uri="{FF2B5EF4-FFF2-40B4-BE49-F238E27FC236}">
                  <a16:creationId xmlns:a16="http://schemas.microsoft.com/office/drawing/2014/main" id="{96F2A7FF-8A9F-47CC-8F52-69ED56072CC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1" name="btfpColumnGapBlocker193035">
              <a:extLst>
                <a:ext uri="{FF2B5EF4-FFF2-40B4-BE49-F238E27FC236}">
                  <a16:creationId xmlns:a16="http://schemas.microsoft.com/office/drawing/2014/main" id="{1BC3B37A-6735-429D-AB31-B1360EC6ACF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 bwMode="gray">
            <a:xfrm>
              <a:off x="9447371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79" name="btfpColumnIndicator593827">
              <a:extLst>
                <a:ext uri="{FF2B5EF4-FFF2-40B4-BE49-F238E27FC236}">
                  <a16:creationId xmlns:a16="http://schemas.microsoft.com/office/drawing/2014/main" id="{C8670234-23ED-487F-B41F-F6316CC11969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 bwMode="gray">
            <a:xfrm flipH="1"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btfpColumnIndicator347021">
              <a:extLst>
                <a:ext uri="{FF2B5EF4-FFF2-40B4-BE49-F238E27FC236}">
                  <a16:creationId xmlns:a16="http://schemas.microsoft.com/office/drawing/2014/main" id="{F7434E3D-242D-42BC-88A7-E75FE66672C8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 bwMode="gray">
            <a:xfrm flipH="1" flipV="1">
              <a:off x="9987915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btfpColumnGapBlocker511335">
              <a:extLst>
                <a:ext uri="{FF2B5EF4-FFF2-40B4-BE49-F238E27FC236}">
                  <a16:creationId xmlns:a16="http://schemas.microsoft.com/office/drawing/2014/main" id="{521BFDAA-2D86-4EE1-B721-E5D75167942B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gray">
            <a:xfrm>
              <a:off x="7032943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73" name="btfpColumnIndicator275742">
              <a:extLst>
                <a:ext uri="{FF2B5EF4-FFF2-40B4-BE49-F238E27FC236}">
                  <a16:creationId xmlns:a16="http://schemas.microsoft.com/office/drawing/2014/main" id="{184C8D18-0908-47B3-9AC0-2629EF698679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 bwMode="gray">
            <a:xfrm flipH="1" flipV="1">
              <a:off x="9447371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btfpColumnIndicator466787">
              <a:extLst>
                <a:ext uri="{FF2B5EF4-FFF2-40B4-BE49-F238E27FC236}">
                  <a16:creationId xmlns:a16="http://schemas.microsoft.com/office/drawing/2014/main" id="{FCE0BB2C-31E4-4560-93CC-2706E8BFCBF5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 bwMode="gray">
            <a:xfrm flipH="1" flipV="1">
              <a:off x="7573487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btfpColumnGapBlocker495597">
              <a:extLst>
                <a:ext uri="{FF2B5EF4-FFF2-40B4-BE49-F238E27FC236}">
                  <a16:creationId xmlns:a16="http://schemas.microsoft.com/office/drawing/2014/main" id="{5E99DEBD-7085-457C-92F0-9D8189B68C5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 bwMode="gray">
            <a:xfrm>
              <a:off x="461851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67" name="btfpColumnIndicator361233">
              <a:extLst>
                <a:ext uri="{FF2B5EF4-FFF2-40B4-BE49-F238E27FC236}">
                  <a16:creationId xmlns:a16="http://schemas.microsoft.com/office/drawing/2014/main" id="{7C223C92-7B5A-4546-84E1-173F65FE1245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 bwMode="gray">
            <a:xfrm flipH="1" flipV="1">
              <a:off x="7032943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btfpColumnIndicator589231">
              <a:extLst>
                <a:ext uri="{FF2B5EF4-FFF2-40B4-BE49-F238E27FC236}">
                  <a16:creationId xmlns:a16="http://schemas.microsoft.com/office/drawing/2014/main" id="{7DE2F617-9F8C-46F1-B6A4-2EF2104BFEE8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 bwMode="gray">
            <a:xfrm flipH="1" flipV="1">
              <a:off x="515905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btfpColumnGapBlocker495840">
              <a:extLst>
                <a:ext uri="{FF2B5EF4-FFF2-40B4-BE49-F238E27FC236}">
                  <a16:creationId xmlns:a16="http://schemas.microsoft.com/office/drawing/2014/main" id="{664FBAF9-73CE-4586-A798-FFDF8613A33B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 bwMode="gray">
            <a:xfrm>
              <a:off x="2204085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61" name="btfpColumnIndicator232572">
              <a:extLst>
                <a:ext uri="{FF2B5EF4-FFF2-40B4-BE49-F238E27FC236}">
                  <a16:creationId xmlns:a16="http://schemas.microsoft.com/office/drawing/2014/main" id="{8BA47A8E-D34E-4D46-B657-236530095278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 bwMode="gray">
            <a:xfrm flipH="1" flipV="1">
              <a:off x="461851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btfpColumnIndicator321992">
              <a:extLst>
                <a:ext uri="{FF2B5EF4-FFF2-40B4-BE49-F238E27FC236}">
                  <a16:creationId xmlns:a16="http://schemas.microsoft.com/office/drawing/2014/main" id="{55F33958-8AA8-42E2-8415-BDD362D802D8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 bwMode="gray">
            <a:xfrm flipH="1" flipV="1">
              <a:off x="2744629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tfpColumnGapBlocker751695">
              <a:extLst>
                <a:ext uri="{FF2B5EF4-FFF2-40B4-BE49-F238E27FC236}">
                  <a16:creationId xmlns:a16="http://schemas.microsoft.com/office/drawing/2014/main" id="{7FE4075E-8115-4212-9C79-CC5DA72958A4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5" name="btfpColumnIndicator203010">
              <a:extLst>
                <a:ext uri="{FF2B5EF4-FFF2-40B4-BE49-F238E27FC236}">
                  <a16:creationId xmlns:a16="http://schemas.microsoft.com/office/drawing/2014/main" id="{CA1EE50E-3EE9-48E2-BDF6-B5C03F3CD6F5}"/>
                </a:ext>
              </a:extLst>
            </p:cNvPr>
            <p:cNvCxnSpPr/>
            <p:nvPr>
              <p:custDataLst>
                <p:tags r:id="rId42"/>
              </p:custDataLst>
            </p:nvPr>
          </p:nvCxnSpPr>
          <p:spPr bwMode="gray">
            <a:xfrm flipH="1" flipV="1">
              <a:off x="2204085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btfpColumnIndicator156114">
              <a:extLst>
                <a:ext uri="{FF2B5EF4-FFF2-40B4-BE49-F238E27FC236}">
                  <a16:creationId xmlns:a16="http://schemas.microsoft.com/office/drawing/2014/main" id="{F71AA6E4-0DFF-4359-875D-B109323D135E}"/>
                </a:ext>
              </a:extLst>
            </p:cNvPr>
            <p:cNvCxnSpPr/>
            <p:nvPr>
              <p:custDataLst>
                <p:tags r:id="rId43"/>
              </p:custDataLst>
            </p:nvPr>
          </p:nvCxnSpPr>
          <p:spPr bwMode="gray">
            <a:xfrm flipH="1"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75E7E3-D35D-40D8-8CC6-8E4D9E532F9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Top {{</a:t>
            </a:r>
            <a:r>
              <a:rPr lang="en-US" dirty="0" err="1"/>
              <a:t>size_of_points</a:t>
            </a:r>
            <a:r>
              <a:rPr lang="en-US" dirty="0"/>
              <a:t>}} key talking points with {{</a:t>
            </a:r>
            <a:r>
              <a:rPr lang="en-US" dirty="0" err="1"/>
              <a:t>client_name</a:t>
            </a:r>
            <a:r>
              <a:rPr lang="en-US" dirty="0"/>
              <a:t>}}</a:t>
            </a:r>
          </a:p>
        </p:txBody>
      </p:sp>
      <p:grpSp>
        <p:nvGrpSpPr>
          <p:cNvPr id="16" name="btfpColumnHeaderBox694016">
            <a:extLst>
              <a:ext uri="{FF2B5EF4-FFF2-40B4-BE49-F238E27FC236}">
                <a16:creationId xmlns:a16="http://schemas.microsoft.com/office/drawing/2014/main" id="{E9D44399-A2BF-48A7-B9EF-0BEACBE3271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4963" y="1374229"/>
            <a:ext cx="4283551" cy="291303"/>
            <a:chOff x="330200" y="1297694"/>
            <a:chExt cx="5495528" cy="291303"/>
          </a:xfrm>
        </p:grpSpPr>
        <p:sp>
          <p:nvSpPr>
            <p:cNvPr id="17" name="btfpColumnHeaderBoxText694016">
              <a:extLst>
                <a:ext uri="{FF2B5EF4-FFF2-40B4-BE49-F238E27FC236}">
                  <a16:creationId xmlns:a16="http://schemas.microsoft.com/office/drawing/2014/main" id="{F43A16ED-A009-4F0C-A510-71FA8BD8394C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 bwMode="gray">
            <a:xfrm>
              <a:off x="330200" y="1297694"/>
              <a:ext cx="5495528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Key talking point</a:t>
              </a:r>
            </a:p>
          </p:txBody>
        </p:sp>
        <p:cxnSp>
          <p:nvCxnSpPr>
            <p:cNvPr id="18" name="btfpColumnHeaderBoxLine694016">
              <a:extLst>
                <a:ext uri="{FF2B5EF4-FFF2-40B4-BE49-F238E27FC236}">
                  <a16:creationId xmlns:a16="http://schemas.microsoft.com/office/drawing/2014/main" id="{FBB5A610-9D1F-41C8-B2B4-8A82B854EADF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 bwMode="gray">
            <a:xfrm>
              <a:off x="330200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3573F8-D3FA-44A5-8747-0B7F2B74AC49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314560" y="3302690"/>
            <a:ext cx="11521440" cy="0"/>
          </a:xfrm>
          <a:prstGeom prst="line">
            <a:avLst/>
          </a:prstGeom>
          <a:ln w="9525" cap="flat">
            <a:solidFill>
              <a:srgbClr val="BBCABA"/>
            </a:solidFill>
            <a:prstDash val="dash"/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57FC55-12B6-4879-A916-A7A4FAA77F69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337837" y="4811247"/>
            <a:ext cx="11521440" cy="0"/>
          </a:xfrm>
          <a:prstGeom prst="line">
            <a:avLst/>
          </a:prstGeom>
          <a:ln w="9525" cap="flat">
            <a:solidFill>
              <a:srgbClr val="BBCABA"/>
            </a:solidFill>
            <a:prstDash val="dash"/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FB6B16-F2DF-4877-961D-66C2A12E2B4A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9725" y="1749420"/>
            <a:ext cx="928707" cy="996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8383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9F4C3-F6E5-4235-8520-E32BD44AEBDB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1246387" y="1959420"/>
            <a:ext cx="108510" cy="1288421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5C12B-5E8B-431E-B7A9-6B3C13418E7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551568" y="1959420"/>
            <a:ext cx="306694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{{point_1}}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8076C-D183-4813-83E2-E2895F5AE667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339725" y="3162065"/>
            <a:ext cx="928707" cy="996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8383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5EBCD5-4C1B-4C00-893A-DA861202A8BB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1246387" y="3381836"/>
            <a:ext cx="108510" cy="1334587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454DD-772A-47F9-A75D-AB098F2108B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551568" y="3379143"/>
            <a:ext cx="306694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{{point_2}}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848F24-4EA8-4104-A62A-6380D86B171A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1246387" y="4927701"/>
            <a:ext cx="108510" cy="1411531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9A8F47-890C-403C-8093-BBBD4C5BBB94}"/>
              </a:ext>
            </a:extLst>
          </p:cNvPr>
          <p:cNvSpPr txBox="1"/>
          <p:nvPr>
            <p:custDataLst>
              <p:tags r:id="rId15"/>
            </p:custDataLst>
          </p:nvPr>
        </p:nvSpPr>
        <p:spPr bwMode="gray">
          <a:xfrm>
            <a:off x="339725" y="4716423"/>
            <a:ext cx="928707" cy="996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8383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</a:t>
            </a: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</a:t>
            </a:r>
            <a:endParaRPr kumimoji="0" lang="en-US" sz="6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026414-D2BE-48C8-81AC-5887A362B39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551568" y="4927701"/>
            <a:ext cx="306694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{{point_3}}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23CF2-FBD9-AB2B-03EF-9D3F6D5A3FF4}"/>
              </a:ext>
            </a:extLst>
          </p:cNvPr>
          <p:cNvSpPr txBox="1"/>
          <p:nvPr>
            <p:custDataLst>
              <p:tags r:id="rId17"/>
            </p:custDataLst>
          </p:nvPr>
        </p:nvSpPr>
        <p:spPr bwMode="gray">
          <a:xfrm>
            <a:off x="6006922" y="1665745"/>
            <a:ext cx="928707" cy="996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8383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</a:t>
            </a:r>
            <a:r>
              <a:rPr lang="en-US" sz="6000" b="1" dirty="0">
                <a:solidFill>
                  <a:srgbClr val="CC0000"/>
                </a:solidFill>
                <a:latin typeface="+mj-lt"/>
              </a:rPr>
              <a:t>4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0B1342-7365-1CEF-48DB-E1E38CD8D2B1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6913584" y="1875745"/>
            <a:ext cx="108510" cy="1288421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B0E9CA-45F8-109E-A5F2-E1204C7BF706}"/>
              </a:ext>
            </a:extLst>
          </p:cNvPr>
          <p:cNvSpPr txBox="1"/>
          <p:nvPr>
            <p:custDataLst>
              <p:tags r:id="rId19"/>
            </p:custDataLst>
          </p:nvPr>
        </p:nvSpPr>
        <p:spPr bwMode="gray">
          <a:xfrm>
            <a:off x="6006922" y="3163587"/>
            <a:ext cx="928707" cy="996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8383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113D1B-B58B-7E27-85A6-F067272C495D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6913584" y="3383358"/>
            <a:ext cx="108510" cy="1334587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54E6D6-272D-00EA-8914-F2F5ED4391C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218765" y="3295468"/>
            <a:ext cx="3066946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{{point_5}}</a:t>
            </a: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{{point_5_1}}</a:t>
            </a: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{{point_5_2}}</a:t>
            </a:r>
          </a:p>
          <a:p>
            <a:pPr>
              <a:spcBef>
                <a:spcPts val="300"/>
              </a:spcBef>
              <a:spcAft>
                <a:spcPct val="0"/>
              </a:spcAf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{{point_5_3}}</a:t>
            </a:r>
          </a:p>
          <a:p>
            <a:pPr>
              <a:spcBef>
                <a:spcPts val="300"/>
              </a:spcBef>
              <a:spcAft>
                <a:spcPct val="0"/>
              </a:spcAf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{{point_5_4}}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E56F26-15A4-72DF-93FF-FDA87A148972}"/>
              </a:ext>
            </a:extLst>
          </p:cNvPr>
          <p:cNvSpPr txBox="1"/>
          <p:nvPr>
            <p:custDataLst>
              <p:tags r:id="rId22"/>
            </p:custDataLst>
          </p:nvPr>
        </p:nvSpPr>
        <p:spPr bwMode="gray">
          <a:xfrm>
            <a:off x="6006922" y="4717945"/>
            <a:ext cx="928707" cy="996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8383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47FCAE-6308-3C8B-37F0-D2A0D07A5AB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218765" y="4844026"/>
            <a:ext cx="3066946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{{point_6}}</a:t>
            </a: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{{point_6_1}}</a:t>
            </a: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{{point_6_2}}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2B48BB-9A34-5F29-04DE-9EEF52DD4D6B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6913584" y="4876161"/>
            <a:ext cx="108510" cy="1288421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3DE2E-688E-46B3-A98E-436433B59602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144502" y="1832877"/>
            <a:ext cx="3066946" cy="10233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{{point_4}}</a:t>
            </a: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{{point_4_1}}</a:t>
            </a: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{{point_4_2}}</a:t>
            </a:r>
          </a:p>
          <a:p>
            <a:pPr>
              <a:spcBef>
                <a:spcPts val="300"/>
              </a:spcBef>
              <a:spcAft>
                <a:spcPct val="0"/>
              </a:spcAf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{{point_4_3}}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4A1E1-2120-D18C-7E3D-E15B5D84BDCE}"/>
              </a:ext>
            </a:extLst>
          </p:cNvPr>
          <p:cNvSpPr txBox="1"/>
          <p:nvPr/>
        </p:nvSpPr>
        <p:spPr bwMode="gray">
          <a:xfrm>
            <a:off x="2656573" y="2646947"/>
            <a:ext cx="7276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indent="0">
              <a:buNone/>
            </a:pPr>
            <a:endParaRPr lang="en-US" sz="1600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5927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14393.0"/>
  <p:tag name="AS_RELEASE_DATE" val="2022.12.14"/>
  <p:tag name="AS_TITLE" val="Aspose.Slides for .NET5"/>
  <p:tag name="AS_VERSION" val="22.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5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4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4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4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5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2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2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0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0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0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0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5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1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1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1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1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1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1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1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8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6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9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9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9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9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9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9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9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9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9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6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0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0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0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0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6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6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6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6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7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7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7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7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7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2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8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8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8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8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8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9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9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9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9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9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9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9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0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0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0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0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0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1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1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1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7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7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7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5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8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8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8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6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6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6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5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6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6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7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7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7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5"/>
  <p:tag name="BTFPLAYOUTENABLED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8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0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2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25"/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5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3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4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BF16324A-100D-43A3-989B-06855AF3057C}" vid="{05E5CB01-ABF8-49A0-9EED-8A582D469C1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fc7cc4c-c271-4880-bdd2-cb717222a1eb">MTSTJXP7KYVZ-1918563960-8</_dlc_DocId>
    <Tags xmlns="2e5b08a8-6c6d-419b-b2b5-8b911cfaa480">&amp;#123;&amp;quot;Extraction&amp;quot;&amp;#58;3,&amp;quot;Tags&amp;quot;&amp;#58;[]&amp;#125;</Tags>
    <_dlc_DocIdUrl xmlns="5fc7cc4c-c271-4880-bdd2-cb717222a1eb">
      <Url>https://bainandcompany.sharepoint.com/sites/preprodpubs/insync_restore1635757547/pubs/_layouts/15/DocIdRedir.aspx?ID=MTSTJXP7KYVZ-1918563960-8</Url>
      <Description>MTSTJXP7KYVZ-1918563960-8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341355A6B4424AA7ED406ADEFDC833" ma:contentTypeVersion="14" ma:contentTypeDescription="Create a new document." ma:contentTypeScope="" ma:versionID="580c87a64524204f7de0d0bfff7f85d2">
  <xsd:schema xmlns:xsd="http://www.w3.org/2001/XMLSchema" xmlns:xs="http://www.w3.org/2001/XMLSchema" xmlns:p="http://schemas.microsoft.com/office/2006/metadata/properties" xmlns:ns2="5fc7cc4c-c271-4880-bdd2-cb717222a1eb" xmlns:ns3="2e5b08a8-6c6d-419b-b2b5-8b911cfaa480" xmlns:ns4="e80ad0b0-d0ee-4743-ae53-1947119280d3" targetNamespace="http://schemas.microsoft.com/office/2006/metadata/properties" ma:root="true" ma:fieldsID="696b941baa5ff414ad88c3bd7616ec11" ns2:_="" ns3:_="" ns4:_="">
    <xsd:import namespace="5fc7cc4c-c271-4880-bdd2-cb717222a1eb"/>
    <xsd:import namespace="2e5b08a8-6c6d-419b-b2b5-8b911cfaa480"/>
    <xsd:import namespace="e80ad0b0-d0ee-4743-ae53-1947119280d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ag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7cc4c-c271-4880-bdd2-cb717222a1eb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b08a8-6c6d-419b-b2b5-8b911cfaa480" elementFormDefault="qualified">
    <xsd:import namespace="http://schemas.microsoft.com/office/2006/documentManagement/types"/>
    <xsd:import namespace="http://schemas.microsoft.com/office/infopath/2007/PartnerControls"/>
    <xsd:element name="Tags" ma:index="7" nillable="true" ma:displayName="Tags" ma:default="&amp;#123;&amp;quot;Extraction&amp;quot;&amp;#58;3,&amp;quot;Tags&amp;quot;&amp;#58;[]&amp;#125;" ma:hidden="true" ma:internalName="Tag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ad0b0-d0ee-4743-ae53-1947119280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E7193A-CDB3-493C-8B79-7ED2A4D98301}">
  <ds:schemaRefs>
    <ds:schemaRef ds:uri="http://schemas.microsoft.com/office/2006/metadata/properties"/>
    <ds:schemaRef ds:uri="http://schemas.microsoft.com/office/infopath/2007/PartnerControls"/>
    <ds:schemaRef ds:uri="5fc7cc4c-c271-4880-bdd2-cb717222a1eb"/>
    <ds:schemaRef ds:uri="2e5b08a8-6c6d-419b-b2b5-8b911cfaa480"/>
  </ds:schemaRefs>
</ds:datastoreItem>
</file>

<file path=customXml/itemProps2.xml><?xml version="1.0" encoding="utf-8"?>
<ds:datastoreItem xmlns:ds="http://schemas.openxmlformats.org/officeDocument/2006/customXml" ds:itemID="{34243D87-DDE6-4428-AF1B-D9359F2A8BC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C38F080-5BAE-4B40-B094-12AD5CAE5C8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F4D4C53-4DD5-42CE-827A-73B7F06454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c7cc4c-c271-4880-bdd2-cb717222a1eb"/>
    <ds:schemaRef ds:uri="2e5b08a8-6c6d-419b-b2b5-8b911cfaa480"/>
    <ds:schemaRef ds:uri="e80ad0b0-d0ee-4743-ae53-1947119280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246</Words>
  <Application>Microsoft Macintosh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Bain Core</vt:lpstr>
      <vt:lpstr>Process with outputs</vt:lpstr>
      <vt:lpstr>Top {{size_of_points}} key talking points with {{client_name}}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Sharma, Shubham</cp:lastModifiedBy>
  <cp:revision>12</cp:revision>
  <dcterms:created xsi:type="dcterms:W3CDTF">2022-02-22T21:37:57Z</dcterms:created>
  <dcterms:modified xsi:type="dcterms:W3CDTF">2023-08-21T05:02:24Z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71d9436d-777a-41a8-a8c7-743d8acf5c86</vt:lpwstr>
  </property>
  <property fmtid="{D5CDD505-2E9C-101B-9397-08002B2CF9AE}" pid="3" name="ContentTypeId">
    <vt:lpwstr>0x0101004A341355A6B4424AA7ED406ADEFDC833</vt:lpwstr>
  </property>
  <property fmtid="{D5CDD505-2E9C-101B-9397-08002B2CF9AE}" pid="4" name="MSIP_Label_fb1fa6a9-8402-4c6c-80e9-67c7b6aee41c_ActionId">
    <vt:lpwstr>6081bbcf-da6c-41e8-aedd-792d690440bd</vt:lpwstr>
  </property>
  <property fmtid="{D5CDD505-2E9C-101B-9397-08002B2CF9AE}" pid="5" name="MSIP_Label_fb1fa6a9-8402-4c6c-80e9-67c7b6aee41c_ContentBits">
    <vt:lpwstr>0</vt:lpwstr>
  </property>
  <property fmtid="{D5CDD505-2E9C-101B-9397-08002B2CF9AE}" pid="6" name="MSIP_Label_fb1fa6a9-8402-4c6c-80e9-67c7b6aee41c_Enabled">
    <vt:lpwstr>true</vt:lpwstr>
  </property>
  <property fmtid="{D5CDD505-2E9C-101B-9397-08002B2CF9AE}" pid="7" name="MSIP_Label_fb1fa6a9-8402-4c6c-80e9-67c7b6aee41c_Method">
    <vt:lpwstr>Privileged</vt:lpwstr>
  </property>
  <property fmtid="{D5CDD505-2E9C-101B-9397-08002B2CF9AE}" pid="8" name="MSIP_Label_fb1fa6a9-8402-4c6c-80e9-67c7b6aee41c_Name">
    <vt:lpwstr>IRIS</vt:lpwstr>
  </property>
  <property fmtid="{D5CDD505-2E9C-101B-9397-08002B2CF9AE}" pid="9" name="MSIP_Label_fb1fa6a9-8402-4c6c-80e9-67c7b6aee41c_SetDate">
    <vt:lpwstr>2022-02-22T21:38:08Z</vt:lpwstr>
  </property>
  <property fmtid="{D5CDD505-2E9C-101B-9397-08002B2CF9AE}" pid="10" name="MSIP_Label_fb1fa6a9-8402-4c6c-80e9-67c7b6aee41c_SiteId">
    <vt:lpwstr>eb120e12-65f1-477a-be8c-fe4f65926724</vt:lpwstr>
  </property>
</Properties>
</file>