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1800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3896-DAAF-4CE7-9790-05D229215C29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0381-056D-445D-BB30-4B186EC09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3896-DAAF-4CE7-9790-05D229215C29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0381-056D-445D-BB30-4B186EC09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1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3896-DAAF-4CE7-9790-05D229215C29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0381-056D-445D-BB30-4B186EC09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03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3896-DAAF-4CE7-9790-05D229215C29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0381-056D-445D-BB30-4B186EC09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3896-DAAF-4CE7-9790-05D229215C29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0381-056D-445D-BB30-4B186EC09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63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3896-DAAF-4CE7-9790-05D229215C29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0381-056D-445D-BB30-4B186EC09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9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3896-DAAF-4CE7-9790-05D229215C29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0381-056D-445D-BB30-4B186EC09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1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3896-DAAF-4CE7-9790-05D229215C29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0381-056D-445D-BB30-4B186EC09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8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3896-DAAF-4CE7-9790-05D229215C29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0381-056D-445D-BB30-4B186EC09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5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3896-DAAF-4CE7-9790-05D229215C29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0381-056D-445D-BB30-4B186EC09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5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3896-DAAF-4CE7-9790-05D229215C29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0381-056D-445D-BB30-4B186EC09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0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3896-DAAF-4CE7-9790-05D229215C29}" type="datetimeFigureOut">
              <a:rPr lang="en-IN" smtClean="0"/>
              <a:t>18-07-2017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0381-056D-445D-BB30-4B186EC09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3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7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9952" y="28529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P1</a:t>
            </a:r>
            <a:endParaRPr lang="en-IN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976176" y="3479805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P2</a:t>
            </a:r>
            <a:endParaRPr lang="en-IN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5968" y="40770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P3</a:t>
            </a:r>
            <a:endParaRPr lang="en-IN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472514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P4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1181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3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4932040" y="3613693"/>
            <a:ext cx="108012" cy="1168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 rot="5400000">
            <a:off x="4144395" y="2992509"/>
            <a:ext cx="108012" cy="1168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932040" y="4077072"/>
            <a:ext cx="108012" cy="1168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157049" y="4699410"/>
            <a:ext cx="108012" cy="1168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193052" y="2822739"/>
            <a:ext cx="45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P1</a:t>
            </a:r>
            <a:endParaRPr lang="en-IN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985140" y="3470811"/>
            <a:ext cx="45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P2</a:t>
            </a:r>
            <a:endParaRPr lang="en-IN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057148" y="4077072"/>
            <a:ext cx="45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P3</a:t>
            </a:r>
            <a:endParaRPr lang="en-IN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139952" y="4766955"/>
            <a:ext cx="45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P4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113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04248" y="2132856"/>
            <a:ext cx="316835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Out of the four points P1, P2, P3 and P4 two points are selected. Further depending upon the RSSI value one point is selected.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217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5148064" y="2132856"/>
            <a:ext cx="20882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04048" y="2132856"/>
            <a:ext cx="2232248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0312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Points J and K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46438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</a:t>
            </a:r>
            <a:endParaRPr lang="en-IN" dirty="0"/>
          </a:p>
        </p:txBody>
      </p:sp>
      <p:sp>
        <p:nvSpPr>
          <p:cNvPr id="16" name="Explosion 1 15"/>
          <p:cNvSpPr/>
          <p:nvPr/>
        </p:nvSpPr>
        <p:spPr>
          <a:xfrm>
            <a:off x="4932040" y="4509120"/>
            <a:ext cx="72008" cy="72008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Explosion 1 17"/>
          <p:cNvSpPr/>
          <p:nvPr/>
        </p:nvSpPr>
        <p:spPr>
          <a:xfrm>
            <a:off x="4932040" y="3068960"/>
            <a:ext cx="72008" cy="72008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5004048" y="2420888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08304" y="220486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 joining points J and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0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5004048" y="2708920"/>
            <a:ext cx="172819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32240" y="242088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Point of intersection of lines joining points J and K and points B and C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906009" y="388959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8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5292080" y="2708920"/>
            <a:ext cx="180020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2280" y="220486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Point of intersection of line joining points B and C and the circle with the </a:t>
            </a:r>
            <a:r>
              <a:rPr lang="en-IN" dirty="0" err="1" smtClean="0"/>
              <a:t>center</a:t>
            </a:r>
            <a:r>
              <a:rPr lang="en-IN" dirty="0" smtClean="0"/>
              <a:t> B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84068" y="387810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8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5148064" y="2636912"/>
            <a:ext cx="165618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0272" y="2420888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Mid point of P and I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945766" y="3933056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9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283968" y="2132856"/>
            <a:ext cx="129614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499992" y="2204864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0112" y="19888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Random circles generated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5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57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5004048" y="2636912"/>
            <a:ext cx="187220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004048" y="2708920"/>
            <a:ext cx="1872208" cy="98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076056" y="2852936"/>
            <a:ext cx="180020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04048" y="2780928"/>
            <a:ext cx="180020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8264" y="249289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Points(F) of intersection of the circles and line joining points J and K</a:t>
            </a:r>
            <a:endParaRPr lang="en-IN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76056" y="4005064"/>
            <a:ext cx="180020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04048" y="4005064"/>
            <a:ext cx="180020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48264" y="45811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Points(Q) of intersection of the circles and the line joining the points B and C</a:t>
            </a:r>
            <a:endParaRPr lang="en-IN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48064" y="4005064"/>
            <a:ext cx="21602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8024" y="51571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Point T, mid point of the chord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385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" y="-24287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6016" y="2636479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H1</a:t>
            </a:r>
            <a:endParaRPr lang="en-IN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280221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H2</a:t>
            </a:r>
            <a:endParaRPr lang="en-IN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964640" y="3048434"/>
            <a:ext cx="461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H3</a:t>
            </a:r>
            <a:endParaRPr lang="en-IN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82794" y="321901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H4</a:t>
            </a:r>
            <a:endParaRPr lang="en-IN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98141" y="4362608"/>
            <a:ext cx="46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-H4</a:t>
            </a:r>
            <a:endParaRPr lang="en-IN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98141" y="4488743"/>
            <a:ext cx="413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-H3</a:t>
            </a:r>
            <a:endParaRPr lang="en-IN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4714923"/>
            <a:ext cx="504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-H2</a:t>
            </a:r>
            <a:endParaRPr lang="en-IN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022963" y="4941168"/>
            <a:ext cx="413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-H1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935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142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Madhulika</dc:creator>
  <cp:lastModifiedBy>Madhulika</cp:lastModifiedBy>
  <cp:revision>12</cp:revision>
  <dcterms:created xsi:type="dcterms:W3CDTF">2017-07-18T10:22:09Z</dcterms:created>
  <dcterms:modified xsi:type="dcterms:W3CDTF">2017-07-18T11:53:29Z</dcterms:modified>
</cp:coreProperties>
</file>