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79" r:id="rId3"/>
    <p:sldId id="257" r:id="rId4"/>
    <p:sldId id="258" r:id="rId5"/>
    <p:sldId id="278" r:id="rId6"/>
    <p:sldId id="277" r:id="rId7"/>
    <p:sldId id="276" r:id="rId8"/>
    <p:sldId id="260" r:id="rId9"/>
    <p:sldId id="261" r:id="rId10"/>
    <p:sldId id="271" r:id="rId11"/>
    <p:sldId id="262" r:id="rId12"/>
    <p:sldId id="280" r:id="rId13"/>
    <p:sldId id="269" r:id="rId14"/>
    <p:sldId id="263" r:id="rId15"/>
    <p:sldId id="266" r:id="rId16"/>
    <p:sldId id="264" r:id="rId17"/>
    <p:sldId id="270" r:id="rId18"/>
    <p:sldId id="273" r:id="rId19"/>
    <p:sldId id="265" r:id="rId20"/>
    <p:sldId id="267" r:id="rId21"/>
    <p:sldId id="272" r:id="rId22"/>
    <p:sldId id="281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7FD66-8F58-6142-3278-D54B8AECC751}" v="38" dt="2022-11-28T03:18:51.760"/>
    <p1510:client id="{29B7F79D-33FB-30A1-D58D-35E0CDDDBE96}" v="2" dt="2022-11-30T18:40:40.149"/>
    <p1510:client id="{34F59C81-0247-9598-081A-9FBCD63B0B93}" v="53" dt="2022-11-30T00:59:50.496"/>
    <p1510:client id="{3CB5BC5F-8F5A-C3DF-3957-078585D63DD9}" v="107" dt="2022-11-30T19:16:49.733"/>
    <p1510:client id="{42CECC9B-288F-4904-2B81-3D0B564CD06F}" v="262" dt="2022-11-29T23:17:10.639"/>
    <p1510:client id="{525829A9-E3A2-491B-92DF-2B0BF8C08623}" v="219" dt="2022-11-28T04:56:36.915"/>
    <p1510:client id="{5B226B9F-1CB6-E9CA-BCD9-2A02F63DDF8E}" v="232" dt="2022-11-29T22:08:40.641"/>
    <p1510:client id="{75DD4C49-08F1-1305-E912-8084417F18AF}" v="1" dt="2022-11-28T17:14:56.983"/>
    <p1510:client id="{75F5DB2E-71B2-6AEE-0350-69F6BF7A0307}" v="57" dt="2022-11-29T03:15:19.188"/>
    <p1510:client id="{814F4346-0B0B-E708-0610-E674BAF159E5}" v="34" dt="2022-11-29T18:40:04.313"/>
    <p1510:client id="{8AD6451D-112F-C737-FAAD-7B9EF9DE33A1}" v="163" dt="2022-11-27T01:52:05.297"/>
    <p1510:client id="{940A5D16-3E3C-D069-927C-FB4D0236C97C}" v="933" dt="2022-11-30T07:55:22.643"/>
    <p1510:client id="{A5B55557-5AD5-090C-B65E-B7E018CC0E08}" v="528" dt="2022-11-30T18:36:17.455"/>
    <p1510:client id="{A9522ACB-F62D-4D09-8951-44B9F4F72CAC}" v="31" dt="2022-11-25T19:02:59.980"/>
    <p1510:client id="{B723C166-3261-E9A3-D24E-F0F3E25AD715}" v="161" dt="2022-11-30T18:30:55.321"/>
    <p1510:client id="{CE8F3548-742D-8CBD-E238-24DD68DD5E6A}" v="11" dt="2022-11-30T02:51:43.625"/>
    <p1510:client id="{EF2601C6-1510-7F23-8F21-5FA7F215B3BB}" v="5" dt="2022-11-30T19:11:21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, Shubham" userId="S::sxx210007@utdallas.edu::60785d41-d42e-4f97-9632-9a154b99bbdf" providerId="AD" clId="Web-{EF2601C6-1510-7F23-8F21-5FA7F215B3BB}"/>
    <pc:docChg chg="modSld">
      <pc:chgData name="., Shubham" userId="S::sxx210007@utdallas.edu::60785d41-d42e-4f97-9632-9a154b99bbdf" providerId="AD" clId="Web-{EF2601C6-1510-7F23-8F21-5FA7F215B3BB}" dt="2022-11-30T19:11:21.354" v="4"/>
      <pc:docMkLst>
        <pc:docMk/>
      </pc:docMkLst>
      <pc:sldChg chg="modSp">
        <pc:chgData name="., Shubham" userId="S::sxx210007@utdallas.edu::60785d41-d42e-4f97-9632-9a154b99bbdf" providerId="AD" clId="Web-{EF2601C6-1510-7F23-8F21-5FA7F215B3BB}" dt="2022-11-30T16:32:38.902" v="1" actId="1076"/>
        <pc:sldMkLst>
          <pc:docMk/>
          <pc:sldMk cId="1680807897" sldId="270"/>
        </pc:sldMkLst>
        <pc:picChg chg="mod">
          <ac:chgData name="., Shubham" userId="S::sxx210007@utdallas.edu::60785d41-d42e-4f97-9632-9a154b99bbdf" providerId="AD" clId="Web-{EF2601C6-1510-7F23-8F21-5FA7F215B3BB}" dt="2022-11-30T16:32:34.027" v="0" actId="1076"/>
          <ac:picMkLst>
            <pc:docMk/>
            <pc:sldMk cId="1680807897" sldId="270"/>
            <ac:picMk id="3" creationId="{EBD3016C-1423-85DA-5F0C-E08206CBBB61}"/>
          </ac:picMkLst>
        </pc:picChg>
        <pc:picChg chg="mod">
          <ac:chgData name="., Shubham" userId="S::sxx210007@utdallas.edu::60785d41-d42e-4f97-9632-9a154b99bbdf" providerId="AD" clId="Web-{EF2601C6-1510-7F23-8F21-5FA7F215B3BB}" dt="2022-11-30T16:32:38.902" v="1" actId="1076"/>
          <ac:picMkLst>
            <pc:docMk/>
            <pc:sldMk cId="1680807897" sldId="270"/>
            <ac:picMk id="4" creationId="{6B24EAC9-C0E7-53A2-CD36-F2B75F62C877}"/>
          </ac:picMkLst>
        </pc:picChg>
      </pc:sldChg>
      <pc:sldChg chg="delSp">
        <pc:chgData name="., Shubham" userId="S::sxx210007@utdallas.edu::60785d41-d42e-4f97-9632-9a154b99bbdf" providerId="AD" clId="Web-{EF2601C6-1510-7F23-8F21-5FA7F215B3BB}" dt="2022-11-30T19:10:57.337" v="2"/>
        <pc:sldMkLst>
          <pc:docMk/>
          <pc:sldMk cId="1050971588" sldId="273"/>
        </pc:sldMkLst>
        <pc:spChg chg="del">
          <ac:chgData name="., Shubham" userId="S::sxx210007@utdallas.edu::60785d41-d42e-4f97-9632-9a154b99bbdf" providerId="AD" clId="Web-{EF2601C6-1510-7F23-8F21-5FA7F215B3BB}" dt="2022-11-30T19:10:57.337" v="2"/>
          <ac:spMkLst>
            <pc:docMk/>
            <pc:sldMk cId="1050971588" sldId="273"/>
            <ac:spMk id="8" creationId="{E39B61DC-CA2C-E295-7DDE-7BD4D352965C}"/>
          </ac:spMkLst>
        </pc:spChg>
      </pc:sldChg>
      <pc:sldChg chg="delSp">
        <pc:chgData name="., Shubham" userId="S::sxx210007@utdallas.edu::60785d41-d42e-4f97-9632-9a154b99bbdf" providerId="AD" clId="Web-{EF2601C6-1510-7F23-8F21-5FA7F215B3BB}" dt="2022-11-30T19:11:15.697" v="3"/>
        <pc:sldMkLst>
          <pc:docMk/>
          <pc:sldMk cId="1515529499" sldId="276"/>
        </pc:sldMkLst>
        <pc:spChg chg="del">
          <ac:chgData name="., Shubham" userId="S::sxx210007@utdallas.edu::60785d41-d42e-4f97-9632-9a154b99bbdf" providerId="AD" clId="Web-{EF2601C6-1510-7F23-8F21-5FA7F215B3BB}" dt="2022-11-30T19:11:15.697" v="3"/>
          <ac:spMkLst>
            <pc:docMk/>
            <pc:sldMk cId="1515529499" sldId="276"/>
            <ac:spMk id="8" creationId="{60E11391-F45B-3E80-9115-29A77F96119C}"/>
          </ac:spMkLst>
        </pc:spChg>
      </pc:sldChg>
      <pc:sldChg chg="delSp">
        <pc:chgData name="., Shubham" userId="S::sxx210007@utdallas.edu::60785d41-d42e-4f97-9632-9a154b99bbdf" providerId="AD" clId="Web-{EF2601C6-1510-7F23-8F21-5FA7F215B3BB}" dt="2022-11-30T19:11:21.354" v="4"/>
        <pc:sldMkLst>
          <pc:docMk/>
          <pc:sldMk cId="1320067202" sldId="277"/>
        </pc:sldMkLst>
        <pc:spChg chg="del">
          <ac:chgData name="., Shubham" userId="S::sxx210007@utdallas.edu::60785d41-d42e-4f97-9632-9a154b99bbdf" providerId="AD" clId="Web-{EF2601C6-1510-7F23-8F21-5FA7F215B3BB}" dt="2022-11-30T19:11:21.354" v="4"/>
          <ac:spMkLst>
            <pc:docMk/>
            <pc:sldMk cId="1320067202" sldId="277"/>
            <ac:spMk id="8" creationId="{60E11391-F45B-3E80-9115-29A77F96119C}"/>
          </ac:spMkLst>
        </pc:spChg>
      </pc:sldChg>
    </pc:docChg>
  </pc:docChgLst>
  <pc:docChgLst>
    <pc:chgData name="Basinger, Christian" userId="S::cxb130530@utdallas.edu::e283035a-c916-438d-b243-f0e9cb8f5092" providerId="AD" clId="Web-{A5B55557-5AD5-090C-B65E-B7E018CC0E08}"/>
    <pc:docChg chg="addSld delSld modSld sldOrd">
      <pc:chgData name="Basinger, Christian" userId="S::cxb130530@utdallas.edu::e283035a-c916-438d-b243-f0e9cb8f5092" providerId="AD" clId="Web-{A5B55557-5AD5-090C-B65E-B7E018CC0E08}" dt="2022-11-30T18:36:17.455" v="490" actId="14100"/>
      <pc:docMkLst>
        <pc:docMk/>
      </pc:docMkLst>
      <pc:sldChg chg="ord">
        <pc:chgData name="Basinger, Christian" userId="S::cxb130530@utdallas.edu::e283035a-c916-438d-b243-f0e9cb8f5092" providerId="AD" clId="Web-{A5B55557-5AD5-090C-B65E-B7E018CC0E08}" dt="2022-11-30T18:30:58.649" v="486"/>
        <pc:sldMkLst>
          <pc:docMk/>
          <pc:sldMk cId="3088870721" sldId="262"/>
        </pc:sldMkLst>
      </pc:sldChg>
      <pc:sldChg chg="modSp">
        <pc:chgData name="Basinger, Christian" userId="S::cxb130530@utdallas.edu::e283035a-c916-438d-b243-f0e9cb8f5092" providerId="AD" clId="Web-{A5B55557-5AD5-090C-B65E-B7E018CC0E08}" dt="2022-11-30T15:59:13.171" v="4" actId="1076"/>
        <pc:sldMkLst>
          <pc:docMk/>
          <pc:sldMk cId="3626453508" sldId="263"/>
        </pc:sldMkLst>
        <pc:picChg chg="mod">
          <ac:chgData name="Basinger, Christian" userId="S::cxb130530@utdallas.edu::e283035a-c916-438d-b243-f0e9cb8f5092" providerId="AD" clId="Web-{A5B55557-5AD5-090C-B65E-B7E018CC0E08}" dt="2022-11-30T15:59:10.561" v="3" actId="1076"/>
          <ac:picMkLst>
            <pc:docMk/>
            <pc:sldMk cId="3626453508" sldId="263"/>
            <ac:picMk id="9" creationId="{89A8B9CF-A7DC-614D-DC55-56904BC307E0}"/>
          </ac:picMkLst>
        </pc:picChg>
        <pc:picChg chg="mod">
          <ac:chgData name="Basinger, Christian" userId="S::cxb130530@utdallas.edu::e283035a-c916-438d-b243-f0e9cb8f5092" providerId="AD" clId="Web-{A5B55557-5AD5-090C-B65E-B7E018CC0E08}" dt="2022-11-30T15:59:13.171" v="4" actId="1076"/>
          <ac:picMkLst>
            <pc:docMk/>
            <pc:sldMk cId="3626453508" sldId="263"/>
            <ac:picMk id="10" creationId="{6D1D3929-F83B-E8AF-A494-E6B869DD0FCD}"/>
          </ac:picMkLst>
        </pc:picChg>
      </pc:sldChg>
      <pc:sldChg chg="ord">
        <pc:chgData name="Basinger, Christian" userId="S::cxb130530@utdallas.edu::e283035a-c916-438d-b243-f0e9cb8f5092" providerId="AD" clId="Web-{A5B55557-5AD5-090C-B65E-B7E018CC0E08}" dt="2022-11-30T18:26:02.688" v="443"/>
        <pc:sldMkLst>
          <pc:docMk/>
          <pc:sldMk cId="2688387592" sldId="266"/>
        </pc:sldMkLst>
      </pc:sldChg>
      <pc:sldChg chg="addSp delSp modSp mod setBg">
        <pc:chgData name="Basinger, Christian" userId="S::cxb130530@utdallas.edu::e283035a-c916-438d-b243-f0e9cb8f5092" providerId="AD" clId="Web-{A5B55557-5AD5-090C-B65E-B7E018CC0E08}" dt="2022-11-30T18:36:17.455" v="490" actId="14100"/>
        <pc:sldMkLst>
          <pc:docMk/>
          <pc:sldMk cId="288533725" sldId="268"/>
        </pc:sldMkLst>
        <pc:spChg chg="mod">
          <ac:chgData name="Basinger, Christian" userId="S::cxb130530@utdallas.edu::e283035a-c916-438d-b243-f0e9cb8f5092" providerId="AD" clId="Web-{A5B55557-5AD5-090C-B65E-B7E018CC0E08}" dt="2022-11-30T18:36:05.189" v="489"/>
          <ac:spMkLst>
            <pc:docMk/>
            <pc:sldMk cId="288533725" sldId="268"/>
            <ac:spMk id="2" creationId="{668B4D00-1C65-5187-CB73-B855AECB4BAB}"/>
          </ac:spMkLst>
        </pc:spChg>
        <pc:spChg chg="add del mod">
          <ac:chgData name="Basinger, Christian" userId="S::cxb130530@utdallas.edu::e283035a-c916-438d-b243-f0e9cb8f5092" providerId="AD" clId="Web-{A5B55557-5AD5-090C-B65E-B7E018CC0E08}" dt="2022-11-30T18:36:05.189" v="489"/>
          <ac:spMkLst>
            <pc:docMk/>
            <pc:sldMk cId="288533725" sldId="268"/>
            <ac:spMk id="3" creationId="{C5E7FDE6-4F66-9E59-518B-03A74F552273}"/>
          </ac:spMkLst>
        </pc:spChg>
        <pc:spChg chg="add del">
          <ac:chgData name="Basinger, Christian" userId="S::cxb130530@utdallas.edu::e283035a-c916-438d-b243-f0e9cb8f5092" providerId="AD" clId="Web-{A5B55557-5AD5-090C-B65E-B7E018CC0E08}" dt="2022-11-30T18:36:05.158" v="488"/>
          <ac:spMkLst>
            <pc:docMk/>
            <pc:sldMk cId="288533725" sldId="268"/>
            <ac:spMk id="9" creationId="{655AE6B0-AC9E-4167-806F-E9DB135FC46B}"/>
          </ac:spMkLst>
        </pc:spChg>
        <pc:spChg chg="add">
          <ac:chgData name="Basinger, Christian" userId="S::cxb130530@utdallas.edu::e283035a-c916-438d-b243-f0e9cb8f5092" providerId="AD" clId="Web-{A5B55557-5AD5-090C-B65E-B7E018CC0E08}" dt="2022-11-30T18:36:05.189" v="489"/>
          <ac:spMkLst>
            <pc:docMk/>
            <pc:sldMk cId="288533725" sldId="268"/>
            <ac:spMk id="13" creationId="{3F088236-D655-4F88-B238-E16762358025}"/>
          </ac:spMkLst>
        </pc:spChg>
        <pc:spChg chg="add">
          <ac:chgData name="Basinger, Christian" userId="S::cxb130530@utdallas.edu::e283035a-c916-438d-b243-f0e9cb8f5092" providerId="AD" clId="Web-{A5B55557-5AD5-090C-B65E-B7E018CC0E08}" dt="2022-11-30T18:36:05.189" v="489"/>
          <ac:spMkLst>
            <pc:docMk/>
            <pc:sldMk cId="288533725" sldId="268"/>
            <ac:spMk id="15" creationId="{3DAC0C92-199E-475C-9390-119A9B027276}"/>
          </ac:spMkLst>
        </pc:spChg>
        <pc:spChg chg="add">
          <ac:chgData name="Basinger, Christian" userId="S::cxb130530@utdallas.edu::e283035a-c916-438d-b243-f0e9cb8f5092" providerId="AD" clId="Web-{A5B55557-5AD5-090C-B65E-B7E018CC0E08}" dt="2022-11-30T18:36:05.189" v="489"/>
          <ac:spMkLst>
            <pc:docMk/>
            <pc:sldMk cId="288533725" sldId="268"/>
            <ac:spMk id="17" creationId="{C4CFB339-0ED8-4FE2-9EF1-6D1375B8499B}"/>
          </ac:spMkLst>
        </pc:spChg>
        <pc:spChg chg="add">
          <ac:chgData name="Basinger, Christian" userId="S::cxb130530@utdallas.edu::e283035a-c916-438d-b243-f0e9cb8f5092" providerId="AD" clId="Web-{A5B55557-5AD5-090C-B65E-B7E018CC0E08}" dt="2022-11-30T18:36:05.189" v="489"/>
          <ac:spMkLst>
            <pc:docMk/>
            <pc:sldMk cId="288533725" sldId="268"/>
            <ac:spMk id="19" creationId="{31896C80-2069-4431-9C19-83B913734490}"/>
          </ac:spMkLst>
        </pc:spChg>
        <pc:spChg chg="add">
          <ac:chgData name="Basinger, Christian" userId="S::cxb130530@utdallas.edu::e283035a-c916-438d-b243-f0e9cb8f5092" providerId="AD" clId="Web-{A5B55557-5AD5-090C-B65E-B7E018CC0E08}" dt="2022-11-30T18:36:05.189" v="489"/>
          <ac:spMkLst>
            <pc:docMk/>
            <pc:sldMk cId="288533725" sldId="268"/>
            <ac:spMk id="21" creationId="{BF120A21-0841-4823-B0C4-28AEBCEF9B78}"/>
          </ac:spMkLst>
        </pc:spChg>
        <pc:spChg chg="add del">
          <ac:chgData name="Basinger, Christian" userId="S::cxb130530@utdallas.edu::e283035a-c916-438d-b243-f0e9cb8f5092" providerId="AD" clId="Web-{A5B55557-5AD5-090C-B65E-B7E018CC0E08}" dt="2022-11-30T18:36:05.158" v="488"/>
          <ac:spMkLst>
            <pc:docMk/>
            <pc:sldMk cId="288533725" sldId="268"/>
            <ac:spMk id="22" creationId="{87BD1F4E-A66D-4C06-86DA-8D56CA7A3B41}"/>
          </ac:spMkLst>
        </pc:spChg>
        <pc:spChg chg="add">
          <ac:chgData name="Basinger, Christian" userId="S::cxb130530@utdallas.edu::e283035a-c916-438d-b243-f0e9cb8f5092" providerId="AD" clId="Web-{A5B55557-5AD5-090C-B65E-B7E018CC0E08}" dt="2022-11-30T18:36:05.189" v="489"/>
          <ac:spMkLst>
            <pc:docMk/>
            <pc:sldMk cId="288533725" sldId="268"/>
            <ac:spMk id="23" creationId="{DBB05BAE-BBD3-4289-899F-A6851503C6B0}"/>
          </ac:spMkLst>
        </pc:spChg>
        <pc:spChg chg="add">
          <ac:chgData name="Basinger, Christian" userId="S::cxb130530@utdallas.edu::e283035a-c916-438d-b243-f0e9cb8f5092" providerId="AD" clId="Web-{A5B55557-5AD5-090C-B65E-B7E018CC0E08}" dt="2022-11-30T18:36:05.189" v="489"/>
          <ac:spMkLst>
            <pc:docMk/>
            <pc:sldMk cId="288533725" sldId="268"/>
            <ac:spMk id="25" creationId="{9874D11C-36F5-4BBE-A490-019A54E953B0}"/>
          </ac:spMkLst>
        </pc:spChg>
        <pc:spChg chg="add mod">
          <ac:chgData name="Basinger, Christian" userId="S::cxb130530@utdallas.edu::e283035a-c916-438d-b243-f0e9cb8f5092" providerId="AD" clId="Web-{A5B55557-5AD5-090C-B65E-B7E018CC0E08}" dt="2022-11-30T18:36:17.455" v="490" actId="14100"/>
          <ac:spMkLst>
            <pc:docMk/>
            <pc:sldMk cId="288533725" sldId="268"/>
            <ac:spMk id="26" creationId="{C5E7FDE6-4F66-9E59-518B-03A74F552273}"/>
          </ac:spMkLst>
        </pc:spChg>
        <pc:grpChg chg="add del">
          <ac:chgData name="Basinger, Christian" userId="S::cxb130530@utdallas.edu::e283035a-c916-438d-b243-f0e9cb8f5092" providerId="AD" clId="Web-{A5B55557-5AD5-090C-B65E-B7E018CC0E08}" dt="2022-11-30T18:36:05.158" v="488"/>
          <ac:grpSpMkLst>
            <pc:docMk/>
            <pc:sldMk cId="288533725" sldId="268"/>
            <ac:grpSpMk id="11" creationId="{3523416A-383B-4FDC-B4C9-D8EDDFE9C043}"/>
          </ac:grpSpMkLst>
        </pc:grpChg>
        <pc:graphicFrameChg chg="add del">
          <ac:chgData name="Basinger, Christian" userId="S::cxb130530@utdallas.edu::e283035a-c916-438d-b243-f0e9cb8f5092" providerId="AD" clId="Web-{A5B55557-5AD5-090C-B65E-B7E018CC0E08}" dt="2022-11-30T18:36:05.158" v="488"/>
          <ac:graphicFrameMkLst>
            <pc:docMk/>
            <pc:sldMk cId="288533725" sldId="268"/>
            <ac:graphicFrameMk id="5" creationId="{25525170-7E41-1A5C-1D6A-02800E468964}"/>
          </ac:graphicFrameMkLst>
        </pc:graphicFrameChg>
        <pc:picChg chg="add">
          <ac:chgData name="Basinger, Christian" userId="S::cxb130530@utdallas.edu::e283035a-c916-438d-b243-f0e9cb8f5092" providerId="AD" clId="Web-{A5B55557-5AD5-090C-B65E-B7E018CC0E08}" dt="2022-11-30T18:36:05.189" v="489"/>
          <ac:picMkLst>
            <pc:docMk/>
            <pc:sldMk cId="288533725" sldId="268"/>
            <ac:picMk id="24" creationId="{10D23F67-9277-2783-6C55-075CDB16BFBB}"/>
          </ac:picMkLst>
        </pc:picChg>
        <pc:cxnChg chg="add">
          <ac:chgData name="Basinger, Christian" userId="S::cxb130530@utdallas.edu::e283035a-c916-438d-b243-f0e9cb8f5092" providerId="AD" clId="Web-{A5B55557-5AD5-090C-B65E-B7E018CC0E08}" dt="2022-11-30T18:36:05.189" v="489"/>
          <ac:cxnSpMkLst>
            <pc:docMk/>
            <pc:sldMk cId="288533725" sldId="268"/>
            <ac:cxnSpMk id="27" creationId="{64FA5DFF-7FE6-4855-84E6-DFA78EE978BD}"/>
          </ac:cxnSpMkLst>
        </pc:cxnChg>
        <pc:cxnChg chg="add">
          <ac:chgData name="Basinger, Christian" userId="S::cxb130530@utdallas.edu::e283035a-c916-438d-b243-f0e9cb8f5092" providerId="AD" clId="Web-{A5B55557-5AD5-090C-B65E-B7E018CC0E08}" dt="2022-11-30T18:36:05.189" v="489"/>
          <ac:cxnSpMkLst>
            <pc:docMk/>
            <pc:sldMk cId="288533725" sldId="268"/>
            <ac:cxnSpMk id="28" creationId="{2AFD8CBA-54A3-4363-991B-B9C631BBFA74}"/>
          </ac:cxnSpMkLst>
        </pc:cxnChg>
      </pc:sldChg>
      <pc:sldChg chg="modSp ord">
        <pc:chgData name="Basinger, Christian" userId="S::cxb130530@utdallas.edu::e283035a-c916-438d-b243-f0e9cb8f5092" providerId="AD" clId="Web-{A5B55557-5AD5-090C-B65E-B7E018CC0E08}" dt="2022-11-30T18:30:00.023" v="484"/>
        <pc:sldMkLst>
          <pc:docMk/>
          <pc:sldMk cId="3034275611" sldId="271"/>
        </pc:sldMkLst>
        <pc:picChg chg="mod">
          <ac:chgData name="Basinger, Christian" userId="S::cxb130530@utdallas.edu::e283035a-c916-438d-b243-f0e9cb8f5092" providerId="AD" clId="Web-{A5B55557-5AD5-090C-B65E-B7E018CC0E08}" dt="2022-11-30T16:07:32.845" v="164" actId="1076"/>
          <ac:picMkLst>
            <pc:docMk/>
            <pc:sldMk cId="3034275611" sldId="271"/>
            <ac:picMk id="6" creationId="{B28898CB-7D02-DF9F-41BB-B744E074D667}"/>
          </ac:picMkLst>
        </pc:picChg>
      </pc:sldChg>
      <pc:sldChg chg="modSp new del">
        <pc:chgData name="Basinger, Christian" userId="S::cxb130530@utdallas.edu::e283035a-c916-438d-b243-f0e9cb8f5092" providerId="AD" clId="Web-{A5B55557-5AD5-090C-B65E-B7E018CC0E08}" dt="2022-11-30T16:04:35.761" v="150"/>
        <pc:sldMkLst>
          <pc:docMk/>
          <pc:sldMk cId="193438507" sldId="281"/>
        </pc:sldMkLst>
        <pc:spChg chg="mod">
          <ac:chgData name="Basinger, Christian" userId="S::cxb130530@utdallas.edu::e283035a-c916-438d-b243-f0e9cb8f5092" providerId="AD" clId="Web-{A5B55557-5AD5-090C-B65E-B7E018CC0E08}" dt="2022-11-30T16:04:27.448" v="149" actId="20577"/>
          <ac:spMkLst>
            <pc:docMk/>
            <pc:sldMk cId="193438507" sldId="281"/>
            <ac:spMk id="2" creationId="{76BDC9DC-986B-5120-6405-C350E69569E1}"/>
          </ac:spMkLst>
        </pc:spChg>
      </pc:sldChg>
      <pc:sldChg chg="addSp delSp modSp new">
        <pc:chgData name="Basinger, Christian" userId="S::cxb130530@utdallas.edu::e283035a-c916-438d-b243-f0e9cb8f5092" providerId="AD" clId="Web-{A5B55557-5AD5-090C-B65E-B7E018CC0E08}" dt="2022-11-30T18:27:11.190" v="483"/>
        <pc:sldMkLst>
          <pc:docMk/>
          <pc:sldMk cId="4187446245" sldId="281"/>
        </pc:sldMkLst>
        <pc:spChg chg="mod">
          <ac:chgData name="Basinger, Christian" userId="S::cxb130530@utdallas.edu::e283035a-c916-438d-b243-f0e9cb8f5092" providerId="AD" clId="Web-{A5B55557-5AD5-090C-B65E-B7E018CC0E08}" dt="2022-11-30T18:19:55.865" v="186" actId="20577"/>
          <ac:spMkLst>
            <pc:docMk/>
            <pc:sldMk cId="4187446245" sldId="281"/>
            <ac:spMk id="2" creationId="{E6564861-06F7-24F7-4DB4-4807396A37D1}"/>
          </ac:spMkLst>
        </pc:spChg>
        <pc:spChg chg="del">
          <ac:chgData name="Basinger, Christian" userId="S::cxb130530@utdallas.edu::e283035a-c916-438d-b243-f0e9cb8f5092" providerId="AD" clId="Web-{A5B55557-5AD5-090C-B65E-B7E018CC0E08}" dt="2022-11-30T18:21:33.602" v="187"/>
          <ac:spMkLst>
            <pc:docMk/>
            <pc:sldMk cId="4187446245" sldId="281"/>
            <ac:spMk id="3" creationId="{8521983A-E295-B173-36B7-A60BA326B7FA}"/>
          </ac:spMkLst>
        </pc:spChg>
        <pc:graphicFrameChg chg="add mod ord modGraphic">
          <ac:chgData name="Basinger, Christian" userId="S::cxb130530@utdallas.edu::e283035a-c916-438d-b243-f0e9cb8f5092" providerId="AD" clId="Web-{A5B55557-5AD5-090C-B65E-B7E018CC0E08}" dt="2022-11-30T18:27:11.190" v="483"/>
          <ac:graphicFrameMkLst>
            <pc:docMk/>
            <pc:sldMk cId="4187446245" sldId="281"/>
            <ac:graphicFrameMk id="4" creationId="{10C44412-AFE0-C8E7-C113-B5F03AAF8AE1}"/>
          </ac:graphicFrameMkLst>
        </pc:graphicFrameChg>
      </pc:sldChg>
    </pc:docChg>
  </pc:docChgLst>
  <pc:docChgLst>
    <pc:chgData name="Puraliyil, Firdhous Ummer" userId="S::fup150030@utdallas.edu::6fe22ed9-aae5-4b87-8caf-06b5d5a0ed10" providerId="AD" clId="Web-{3CB5BC5F-8F5A-C3DF-3957-078585D63DD9}"/>
    <pc:docChg chg="addSld delSld modSld">
      <pc:chgData name="Puraliyil, Firdhous Ummer" userId="S::fup150030@utdallas.edu::6fe22ed9-aae5-4b87-8caf-06b5d5a0ed10" providerId="AD" clId="Web-{3CB5BC5F-8F5A-C3DF-3957-078585D63DD9}" dt="2022-11-30T19:16:49.733" v="128" actId="20577"/>
      <pc:docMkLst>
        <pc:docMk/>
      </pc:docMkLst>
      <pc:sldChg chg="modSp">
        <pc:chgData name="Puraliyil, Firdhous Ummer" userId="S::fup150030@utdallas.edu::6fe22ed9-aae5-4b87-8caf-06b5d5a0ed10" providerId="AD" clId="Web-{3CB5BC5F-8F5A-C3DF-3957-078585D63DD9}" dt="2022-11-30T19:07:30.792" v="112" actId="20577"/>
        <pc:sldMkLst>
          <pc:docMk/>
          <pc:sldMk cId="109857222" sldId="256"/>
        </pc:sldMkLst>
        <pc:spChg chg="mod">
          <ac:chgData name="Puraliyil, Firdhous Ummer" userId="S::fup150030@utdallas.edu::6fe22ed9-aae5-4b87-8caf-06b5d5a0ed10" providerId="AD" clId="Web-{3CB5BC5F-8F5A-C3DF-3957-078585D63DD9}" dt="2022-11-30T18:17:56.640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uraliyil, Firdhous Ummer" userId="S::fup150030@utdallas.edu::6fe22ed9-aae5-4b87-8caf-06b5d5a0ed10" providerId="AD" clId="Web-{3CB5BC5F-8F5A-C3DF-3957-078585D63DD9}" dt="2022-11-30T19:07:30.792" v="11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Puraliyil, Firdhous Ummer" userId="S::fup150030@utdallas.edu::6fe22ed9-aae5-4b87-8caf-06b5d5a0ed10" providerId="AD" clId="Web-{3CB5BC5F-8F5A-C3DF-3957-078585D63DD9}" dt="2022-11-30T18:28:38.491" v="40" actId="20577"/>
        <pc:sldMkLst>
          <pc:docMk/>
          <pc:sldMk cId="3586848435" sldId="257"/>
        </pc:sldMkLst>
        <pc:graphicFrameChg chg="modGraphic">
          <ac:chgData name="Puraliyil, Firdhous Ummer" userId="S::fup150030@utdallas.edu::6fe22ed9-aae5-4b87-8caf-06b5d5a0ed10" providerId="AD" clId="Web-{3CB5BC5F-8F5A-C3DF-3957-078585D63DD9}" dt="2022-11-30T18:28:38.491" v="40" actId="20577"/>
          <ac:graphicFrameMkLst>
            <pc:docMk/>
            <pc:sldMk cId="3586848435" sldId="257"/>
            <ac:graphicFrameMk id="5" creationId="{3484C71E-BD4D-DD52-1108-5B043AD3BF98}"/>
          </ac:graphicFrameMkLst>
        </pc:graphicFrameChg>
      </pc:sldChg>
      <pc:sldChg chg="modSp">
        <pc:chgData name="Puraliyil, Firdhous Ummer" userId="S::fup150030@utdallas.edu::6fe22ed9-aae5-4b87-8caf-06b5d5a0ed10" providerId="AD" clId="Web-{3CB5BC5F-8F5A-C3DF-3957-078585D63DD9}" dt="2022-11-30T18:27:26.035" v="36" actId="20577"/>
        <pc:sldMkLst>
          <pc:docMk/>
          <pc:sldMk cId="3693652576" sldId="258"/>
        </pc:sldMkLst>
        <pc:spChg chg="mod">
          <ac:chgData name="Puraliyil, Firdhous Ummer" userId="S::fup150030@utdallas.edu::6fe22ed9-aae5-4b87-8caf-06b5d5a0ed10" providerId="AD" clId="Web-{3CB5BC5F-8F5A-C3DF-3957-078585D63DD9}" dt="2022-11-30T18:27:26.035" v="36" actId="20577"/>
          <ac:spMkLst>
            <pc:docMk/>
            <pc:sldMk cId="3693652576" sldId="258"/>
            <ac:spMk id="3" creationId="{22865D37-E8B8-D536-1F89-E93F7ECAEBE9}"/>
          </ac:spMkLst>
        </pc:spChg>
      </pc:sldChg>
      <pc:sldChg chg="modSp">
        <pc:chgData name="Puraliyil, Firdhous Ummer" userId="S::fup150030@utdallas.edu::6fe22ed9-aae5-4b87-8caf-06b5d5a0ed10" providerId="AD" clId="Web-{3CB5BC5F-8F5A-C3DF-3957-078585D63DD9}" dt="2022-11-30T19:16:49.733" v="128" actId="20577"/>
        <pc:sldMkLst>
          <pc:docMk/>
          <pc:sldMk cId="288533725" sldId="268"/>
        </pc:sldMkLst>
        <pc:spChg chg="mod">
          <ac:chgData name="Puraliyil, Firdhous Ummer" userId="S::fup150030@utdallas.edu::6fe22ed9-aae5-4b87-8caf-06b5d5a0ed10" providerId="AD" clId="Web-{3CB5BC5F-8F5A-C3DF-3957-078585D63DD9}" dt="2022-11-30T19:16:49.733" v="128" actId="20577"/>
          <ac:spMkLst>
            <pc:docMk/>
            <pc:sldMk cId="288533725" sldId="268"/>
            <ac:spMk id="26" creationId="{C5E7FDE6-4F66-9E59-518B-03A74F552273}"/>
          </ac:spMkLst>
        </pc:spChg>
      </pc:sldChg>
      <pc:sldChg chg="addSp delSp modSp">
        <pc:chgData name="Puraliyil, Firdhous Ummer" userId="S::fup150030@utdallas.edu::6fe22ed9-aae5-4b87-8caf-06b5d5a0ed10" providerId="AD" clId="Web-{3CB5BC5F-8F5A-C3DF-3957-078585D63DD9}" dt="2022-11-30T18:30:49.667" v="42"/>
        <pc:sldMkLst>
          <pc:docMk/>
          <pc:sldMk cId="3034275611" sldId="271"/>
        </pc:sldMkLst>
        <pc:picChg chg="add del mod">
          <ac:chgData name="Puraliyil, Firdhous Ummer" userId="S::fup150030@utdallas.edu::6fe22ed9-aae5-4b87-8caf-06b5d5a0ed10" providerId="AD" clId="Web-{3CB5BC5F-8F5A-C3DF-3957-078585D63DD9}" dt="2022-11-30T18:30:49.667" v="42"/>
          <ac:picMkLst>
            <pc:docMk/>
            <pc:sldMk cId="3034275611" sldId="271"/>
            <ac:picMk id="4" creationId="{EBBAE901-AA2D-AE26-C1F2-3DDB5B6E0C2A}"/>
          </ac:picMkLst>
        </pc:picChg>
      </pc:sldChg>
      <pc:sldChg chg="modSp">
        <pc:chgData name="Puraliyil, Firdhous Ummer" userId="S::fup150030@utdallas.edu::6fe22ed9-aae5-4b87-8caf-06b5d5a0ed10" providerId="AD" clId="Web-{3CB5BC5F-8F5A-C3DF-3957-078585D63DD9}" dt="2022-11-30T19:10:22.438" v="113" actId="20577"/>
        <pc:sldMkLst>
          <pc:docMk/>
          <pc:sldMk cId="1320067202" sldId="277"/>
        </pc:sldMkLst>
        <pc:spChg chg="mod">
          <ac:chgData name="Puraliyil, Firdhous Ummer" userId="S::fup150030@utdallas.edu::6fe22ed9-aae5-4b87-8caf-06b5d5a0ed10" providerId="AD" clId="Web-{3CB5BC5F-8F5A-C3DF-3957-078585D63DD9}" dt="2022-11-30T19:10:22.438" v="113" actId="20577"/>
          <ac:spMkLst>
            <pc:docMk/>
            <pc:sldMk cId="1320067202" sldId="277"/>
            <ac:spMk id="8" creationId="{60E11391-F45B-3E80-9115-29A77F96119C}"/>
          </ac:spMkLst>
        </pc:spChg>
      </pc:sldChg>
      <pc:sldChg chg="addSp delSp modSp">
        <pc:chgData name="Puraliyil, Firdhous Ummer" userId="S::fup150030@utdallas.edu::6fe22ed9-aae5-4b87-8caf-06b5d5a0ed10" providerId="AD" clId="Web-{3CB5BC5F-8F5A-C3DF-3957-078585D63DD9}" dt="2022-11-30T18:31:02.855" v="47" actId="14100"/>
        <pc:sldMkLst>
          <pc:docMk/>
          <pc:sldMk cId="1584567986" sldId="278"/>
        </pc:sldMkLst>
        <pc:spChg chg="mod">
          <ac:chgData name="Puraliyil, Firdhous Ummer" userId="S::fup150030@utdallas.edu::6fe22ed9-aae5-4b87-8caf-06b5d5a0ed10" providerId="AD" clId="Web-{3CB5BC5F-8F5A-C3DF-3957-078585D63DD9}" dt="2022-11-30T18:18:45.548" v="3" actId="20577"/>
          <ac:spMkLst>
            <pc:docMk/>
            <pc:sldMk cId="1584567986" sldId="278"/>
            <ac:spMk id="2" creationId="{23F1904B-FB7D-EA86-BB1E-EBC94D73C9A1}"/>
          </ac:spMkLst>
        </pc:spChg>
        <pc:spChg chg="del">
          <ac:chgData name="Puraliyil, Firdhous Ummer" userId="S::fup150030@utdallas.edu::6fe22ed9-aae5-4b87-8caf-06b5d5a0ed10" providerId="AD" clId="Web-{3CB5BC5F-8F5A-C3DF-3957-078585D63DD9}" dt="2022-11-30T18:30:53.933" v="43"/>
          <ac:spMkLst>
            <pc:docMk/>
            <pc:sldMk cId="1584567986" sldId="278"/>
            <ac:spMk id="8" creationId="{60E11391-F45B-3E80-9115-29A77F96119C}"/>
          </ac:spMkLst>
        </pc:spChg>
        <pc:picChg chg="del">
          <ac:chgData name="Puraliyil, Firdhous Ummer" userId="S::fup150030@utdallas.edu::6fe22ed9-aae5-4b87-8caf-06b5d5a0ed10" providerId="AD" clId="Web-{3CB5BC5F-8F5A-C3DF-3957-078585D63DD9}" dt="2022-11-30T18:30:56.058" v="44"/>
          <ac:picMkLst>
            <pc:docMk/>
            <pc:sldMk cId="1584567986" sldId="278"/>
            <ac:picMk id="4" creationId="{457909AA-1DB3-01DA-4223-161364577410}"/>
          </ac:picMkLst>
        </pc:picChg>
        <pc:picChg chg="add mod ord">
          <ac:chgData name="Puraliyil, Firdhous Ummer" userId="S::fup150030@utdallas.edu::6fe22ed9-aae5-4b87-8caf-06b5d5a0ed10" providerId="AD" clId="Web-{3CB5BC5F-8F5A-C3DF-3957-078585D63DD9}" dt="2022-11-30T18:31:02.855" v="47" actId="14100"/>
          <ac:picMkLst>
            <pc:docMk/>
            <pc:sldMk cId="1584567986" sldId="278"/>
            <ac:picMk id="5" creationId="{02FDED73-74C9-FB77-8B85-9B21445CDEE3}"/>
          </ac:picMkLst>
        </pc:picChg>
      </pc:sldChg>
      <pc:sldChg chg="new del">
        <pc:chgData name="Puraliyil, Firdhous Ummer" userId="S::fup150030@utdallas.edu::6fe22ed9-aae5-4b87-8caf-06b5d5a0ed10" providerId="AD" clId="Web-{3CB5BC5F-8F5A-C3DF-3957-078585D63DD9}" dt="2022-11-30T19:16:45.108" v="126"/>
        <pc:sldMkLst>
          <pc:docMk/>
          <pc:sldMk cId="3827175650" sldId="282"/>
        </pc:sldMkLst>
      </pc:sldChg>
      <pc:sldChg chg="modSp new">
        <pc:chgData name="Puraliyil, Firdhous Ummer" userId="S::fup150030@utdallas.edu::6fe22ed9-aae5-4b87-8caf-06b5d5a0ed10" providerId="AD" clId="Web-{3CB5BC5F-8F5A-C3DF-3957-078585D63DD9}" dt="2022-11-30T19:16:37.592" v="125" actId="20577"/>
        <pc:sldMkLst>
          <pc:docMk/>
          <pc:sldMk cId="2541718003" sldId="283"/>
        </pc:sldMkLst>
        <pc:spChg chg="mod">
          <ac:chgData name="Puraliyil, Firdhous Ummer" userId="S::fup150030@utdallas.edu::6fe22ed9-aae5-4b87-8caf-06b5d5a0ed10" providerId="AD" clId="Web-{3CB5BC5F-8F5A-C3DF-3957-078585D63DD9}" dt="2022-11-30T19:16:37.592" v="125" actId="20577"/>
          <ac:spMkLst>
            <pc:docMk/>
            <pc:sldMk cId="2541718003" sldId="283"/>
            <ac:spMk id="2" creationId="{8F1FD7A6-2D49-DA28-B201-5708C931C4FD}"/>
          </ac:spMkLst>
        </pc:spChg>
      </pc:sldChg>
    </pc:docChg>
  </pc:docChgLst>
  <pc:docChgLst>
    <pc:chgData name="Zhao, Yiwei" userId="S::yxz115120@utdallas.edu::fa8768ae-b30c-42e2-bc31-82f83659ebcc" providerId="AD" clId="Web-{29B7F79D-33FB-30A1-D58D-35E0CDDDBE96}"/>
    <pc:docChg chg="sldOrd">
      <pc:chgData name="Zhao, Yiwei" userId="S::yxz115120@utdallas.edu::fa8768ae-b30c-42e2-bc31-82f83659ebcc" providerId="AD" clId="Web-{29B7F79D-33FB-30A1-D58D-35E0CDDDBE96}" dt="2022-11-30T18:40:40.149" v="1"/>
      <pc:docMkLst>
        <pc:docMk/>
      </pc:docMkLst>
      <pc:sldChg chg="ord">
        <pc:chgData name="Zhao, Yiwei" userId="S::yxz115120@utdallas.edu::fa8768ae-b30c-42e2-bc31-82f83659ebcc" providerId="AD" clId="Web-{29B7F79D-33FB-30A1-D58D-35E0CDDDBE96}" dt="2022-11-30T18:38:45.099" v="0"/>
        <pc:sldMkLst>
          <pc:docMk/>
          <pc:sldMk cId="3333427724" sldId="261"/>
        </pc:sldMkLst>
      </pc:sldChg>
      <pc:sldChg chg="ord">
        <pc:chgData name="Zhao, Yiwei" userId="S::yxz115120@utdallas.edu::fa8768ae-b30c-42e2-bc31-82f83659ebcc" providerId="AD" clId="Web-{29B7F79D-33FB-30A1-D58D-35E0CDDDBE96}" dt="2022-11-30T18:40:40.149" v="1"/>
        <pc:sldMkLst>
          <pc:docMk/>
          <pc:sldMk cId="3034275611" sldId="271"/>
        </pc:sldMkLst>
      </pc:sldChg>
    </pc:docChg>
  </pc:docChgLst>
  <pc:docChgLst>
    <pc:chgData name="Joby Chully, Joyal" userId="S::jxj210017@utdallas.edu::472d1298-6db7-440a-aa21-e612194b6e69" providerId="AD" clId="Web-{B723C166-3261-E9A3-D24E-F0F3E25AD715}"/>
    <pc:docChg chg="modSld">
      <pc:chgData name="Joby Chully, Joyal" userId="S::jxj210017@utdallas.edu::472d1298-6db7-440a-aa21-e612194b6e69" providerId="AD" clId="Web-{B723C166-3261-E9A3-D24E-F0F3E25AD715}" dt="2022-11-30T18:30:54.603" v="81" actId="20577"/>
      <pc:docMkLst>
        <pc:docMk/>
      </pc:docMkLst>
      <pc:sldChg chg="addSp delSp modSp">
        <pc:chgData name="Joby Chully, Joyal" userId="S::jxj210017@utdallas.edu::472d1298-6db7-440a-aa21-e612194b6e69" providerId="AD" clId="Web-{B723C166-3261-E9A3-D24E-F0F3E25AD715}" dt="2022-11-30T18:28:47.817" v="61" actId="20577"/>
        <pc:sldMkLst>
          <pc:docMk/>
          <pc:sldMk cId="2795578297" sldId="264"/>
        </pc:sldMkLst>
        <pc:spChg chg="mod">
          <ac:chgData name="Joby Chully, Joyal" userId="S::jxj210017@utdallas.edu::472d1298-6db7-440a-aa21-e612194b6e69" providerId="AD" clId="Web-{B723C166-3261-E9A3-D24E-F0F3E25AD715}" dt="2022-11-30T18:25:34.513" v="13" actId="1076"/>
          <ac:spMkLst>
            <pc:docMk/>
            <pc:sldMk cId="2795578297" sldId="264"/>
            <ac:spMk id="5" creationId="{F319FBEF-8F72-0B79-E536-8F72E6E23415}"/>
          </ac:spMkLst>
        </pc:spChg>
        <pc:spChg chg="add del mod">
          <ac:chgData name="Joby Chully, Joyal" userId="S::jxj210017@utdallas.edu::472d1298-6db7-440a-aa21-e612194b6e69" providerId="AD" clId="Web-{B723C166-3261-E9A3-D24E-F0F3E25AD715}" dt="2022-11-30T18:24:37.293" v="1"/>
          <ac:spMkLst>
            <pc:docMk/>
            <pc:sldMk cId="2795578297" sldId="264"/>
            <ac:spMk id="6" creationId="{E851C124-29D5-2017-BF04-9D062613091C}"/>
          </ac:spMkLst>
        </pc:spChg>
        <pc:spChg chg="add mod">
          <ac:chgData name="Joby Chully, Joyal" userId="S::jxj210017@utdallas.edu::472d1298-6db7-440a-aa21-e612194b6e69" providerId="AD" clId="Web-{B723C166-3261-E9A3-D24E-F0F3E25AD715}" dt="2022-11-30T18:28:47.817" v="61" actId="20577"/>
          <ac:spMkLst>
            <pc:docMk/>
            <pc:sldMk cId="2795578297" sldId="264"/>
            <ac:spMk id="8" creationId="{685042E5-3050-DCC7-4B52-1F85527A4816}"/>
          </ac:spMkLst>
        </pc:spChg>
        <pc:picChg chg="del">
          <ac:chgData name="Joby Chully, Joyal" userId="S::jxj210017@utdallas.edu::472d1298-6db7-440a-aa21-e612194b6e69" providerId="AD" clId="Web-{B723C166-3261-E9A3-D24E-F0F3E25AD715}" dt="2022-11-30T18:24:04.245" v="0"/>
          <ac:picMkLst>
            <pc:docMk/>
            <pc:sldMk cId="2795578297" sldId="264"/>
            <ac:picMk id="4" creationId="{040A3189-D409-54AA-C713-1143CF5C1731}"/>
          </ac:picMkLst>
        </pc:picChg>
        <pc:picChg chg="add mod ord">
          <ac:chgData name="Joby Chully, Joyal" userId="S::jxj210017@utdallas.edu::472d1298-6db7-440a-aa21-e612194b6e69" providerId="AD" clId="Web-{B723C166-3261-E9A3-D24E-F0F3E25AD715}" dt="2022-11-30T18:25:38.045" v="14" actId="1076"/>
          <ac:picMkLst>
            <pc:docMk/>
            <pc:sldMk cId="2795578297" sldId="264"/>
            <ac:picMk id="7" creationId="{3CEBDD11-E66F-CA94-26CC-A4306E0EF644}"/>
          </ac:picMkLst>
        </pc:picChg>
      </pc:sldChg>
      <pc:sldChg chg="modSp">
        <pc:chgData name="Joby Chully, Joyal" userId="S::jxj210017@utdallas.edu::472d1298-6db7-440a-aa21-e612194b6e69" providerId="AD" clId="Web-{B723C166-3261-E9A3-D24E-F0F3E25AD715}" dt="2022-11-30T18:30:54.603" v="81" actId="20577"/>
        <pc:sldMkLst>
          <pc:docMk/>
          <pc:sldMk cId="2688387592" sldId="266"/>
        </pc:sldMkLst>
        <pc:spChg chg="mod">
          <ac:chgData name="Joby Chully, Joyal" userId="S::jxj210017@utdallas.edu::472d1298-6db7-440a-aa21-e612194b6e69" providerId="AD" clId="Web-{B723C166-3261-E9A3-D24E-F0F3E25AD715}" dt="2022-11-30T18:30:54.603" v="81" actId="20577"/>
          <ac:spMkLst>
            <pc:docMk/>
            <pc:sldMk cId="2688387592" sldId="266"/>
            <ac:spMk id="9" creationId="{40502276-778D-460E-061C-28868E6D851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22E250-91A8-408A-8FE3-E9822290EF3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E3184E-B7B1-4234-AAFE-5105A1C3EA86}">
      <dgm:prSet/>
      <dgm:spPr/>
      <dgm:t>
        <a:bodyPr/>
        <a:lstStyle/>
        <a:p>
          <a:r>
            <a:rPr lang="en-US"/>
            <a:t>Project Summary</a:t>
          </a:r>
        </a:p>
      </dgm:t>
    </dgm:pt>
    <dgm:pt modelId="{7F64CF65-1AFC-4AA9-A3D6-E202C7B5C0AF}" type="parTrans" cxnId="{5E7EDBBD-A184-4F98-8319-EE4AE91F2A8E}">
      <dgm:prSet/>
      <dgm:spPr/>
      <dgm:t>
        <a:bodyPr/>
        <a:lstStyle/>
        <a:p>
          <a:endParaRPr lang="en-US"/>
        </a:p>
      </dgm:t>
    </dgm:pt>
    <dgm:pt modelId="{3C38F1D1-E6F2-4320-A3BC-046F566E0FD3}" type="sibTrans" cxnId="{5E7EDBBD-A184-4F98-8319-EE4AE91F2A8E}">
      <dgm:prSet/>
      <dgm:spPr/>
      <dgm:t>
        <a:bodyPr/>
        <a:lstStyle/>
        <a:p>
          <a:endParaRPr lang="en-US"/>
        </a:p>
      </dgm:t>
    </dgm:pt>
    <dgm:pt modelId="{D924002B-319C-4F64-A5A8-2C0689072416}">
      <dgm:prSet/>
      <dgm:spPr/>
      <dgm:t>
        <a:bodyPr/>
        <a:lstStyle/>
        <a:p>
          <a:r>
            <a:rPr lang="en-US"/>
            <a:t>Data</a:t>
          </a:r>
        </a:p>
      </dgm:t>
    </dgm:pt>
    <dgm:pt modelId="{CDBBF2CB-6DB3-4B30-AE47-7F690E680909}" type="parTrans" cxnId="{46A6AA94-F80C-464B-B4A9-480BF12B713A}">
      <dgm:prSet/>
      <dgm:spPr/>
      <dgm:t>
        <a:bodyPr/>
        <a:lstStyle/>
        <a:p>
          <a:endParaRPr lang="en-US"/>
        </a:p>
      </dgm:t>
    </dgm:pt>
    <dgm:pt modelId="{1C4C8E3A-A048-49C4-8D67-4F78AADBC84B}" type="sibTrans" cxnId="{46A6AA94-F80C-464B-B4A9-480BF12B713A}">
      <dgm:prSet/>
      <dgm:spPr/>
      <dgm:t>
        <a:bodyPr/>
        <a:lstStyle/>
        <a:p>
          <a:endParaRPr lang="en-US"/>
        </a:p>
      </dgm:t>
    </dgm:pt>
    <dgm:pt modelId="{BAA971B7-931C-4851-A924-1C3EAE2DC72D}">
      <dgm:prSet/>
      <dgm:spPr/>
      <dgm:t>
        <a:bodyPr/>
        <a:lstStyle/>
        <a:p>
          <a:r>
            <a:rPr lang="en-US"/>
            <a:t>Visualization</a:t>
          </a:r>
        </a:p>
      </dgm:t>
    </dgm:pt>
    <dgm:pt modelId="{74E44F6B-9860-45ED-8F9C-8E9A95F71432}" type="parTrans" cxnId="{2B70690D-C5C5-4495-BAEB-14E3A166EA0B}">
      <dgm:prSet/>
      <dgm:spPr/>
      <dgm:t>
        <a:bodyPr/>
        <a:lstStyle/>
        <a:p>
          <a:endParaRPr lang="en-US"/>
        </a:p>
      </dgm:t>
    </dgm:pt>
    <dgm:pt modelId="{00C1339D-EDE9-481D-9700-E84EDC0C28CA}" type="sibTrans" cxnId="{2B70690D-C5C5-4495-BAEB-14E3A166EA0B}">
      <dgm:prSet/>
      <dgm:spPr/>
      <dgm:t>
        <a:bodyPr/>
        <a:lstStyle/>
        <a:p>
          <a:endParaRPr lang="en-US"/>
        </a:p>
      </dgm:t>
    </dgm:pt>
    <dgm:pt modelId="{5AA0706D-7071-490D-A84C-0E3FC8951249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687A6DDF-19B6-41E2-9C1F-11D47246EB31}" type="parTrans" cxnId="{6EA511F9-315E-4EF3-9CD5-EE1C5A4A5780}">
      <dgm:prSet/>
      <dgm:spPr/>
      <dgm:t>
        <a:bodyPr/>
        <a:lstStyle/>
        <a:p>
          <a:endParaRPr lang="en-US"/>
        </a:p>
      </dgm:t>
    </dgm:pt>
    <dgm:pt modelId="{7C46D458-90F6-49B3-B491-B8BA306557CF}" type="sibTrans" cxnId="{6EA511F9-315E-4EF3-9CD5-EE1C5A4A5780}">
      <dgm:prSet/>
      <dgm:spPr/>
      <dgm:t>
        <a:bodyPr/>
        <a:lstStyle/>
        <a:p>
          <a:endParaRPr lang="en-US"/>
        </a:p>
      </dgm:t>
    </dgm:pt>
    <dgm:pt modelId="{6BAA592B-F40F-4F65-A9FC-42059BDC26CB}">
      <dgm:prSet/>
      <dgm:spPr/>
      <dgm:t>
        <a:bodyPr/>
        <a:lstStyle/>
        <a:p>
          <a:r>
            <a:rPr lang="en-US"/>
            <a:t>Models</a:t>
          </a:r>
        </a:p>
      </dgm:t>
    </dgm:pt>
    <dgm:pt modelId="{0B8C71BA-DAB0-4498-A6A7-64C11468A010}" type="parTrans" cxnId="{74C681D6-408F-407B-A8AD-DFE7A01D2321}">
      <dgm:prSet/>
      <dgm:spPr/>
      <dgm:t>
        <a:bodyPr/>
        <a:lstStyle/>
        <a:p>
          <a:endParaRPr lang="en-US"/>
        </a:p>
      </dgm:t>
    </dgm:pt>
    <dgm:pt modelId="{86435886-8C37-495F-B5EB-302CD41D5586}" type="sibTrans" cxnId="{74C681D6-408F-407B-A8AD-DFE7A01D2321}">
      <dgm:prSet/>
      <dgm:spPr/>
      <dgm:t>
        <a:bodyPr/>
        <a:lstStyle/>
        <a:p>
          <a:endParaRPr lang="en-US"/>
        </a:p>
      </dgm:t>
    </dgm:pt>
    <dgm:pt modelId="{55AA1CFA-2CFC-407A-ABF0-17747CD6551C}">
      <dgm:prSet/>
      <dgm:spPr/>
      <dgm:t>
        <a:bodyPr/>
        <a:lstStyle/>
        <a:p>
          <a:r>
            <a:rPr lang="en-US"/>
            <a:t>Conclusion</a:t>
          </a:r>
        </a:p>
      </dgm:t>
    </dgm:pt>
    <dgm:pt modelId="{95CA908D-29FB-4F3F-B6FA-8BECD34F707B}" type="parTrans" cxnId="{3BDBADF8-CBCF-476B-BF86-A27F8BD5EE0D}">
      <dgm:prSet/>
      <dgm:spPr/>
      <dgm:t>
        <a:bodyPr/>
        <a:lstStyle/>
        <a:p>
          <a:endParaRPr lang="en-US"/>
        </a:p>
      </dgm:t>
    </dgm:pt>
    <dgm:pt modelId="{1CCFB746-5FA3-4006-A353-F43C0E7AC693}" type="sibTrans" cxnId="{3BDBADF8-CBCF-476B-BF86-A27F8BD5EE0D}">
      <dgm:prSet/>
      <dgm:spPr/>
      <dgm:t>
        <a:bodyPr/>
        <a:lstStyle/>
        <a:p>
          <a:endParaRPr lang="en-US"/>
        </a:p>
      </dgm:t>
    </dgm:pt>
    <dgm:pt modelId="{BFF757D1-2889-E848-94AA-E8FC74BCA62B}">
      <dgm:prSet/>
      <dgm:spPr/>
      <dgm:t>
        <a:bodyPr/>
        <a:lstStyle/>
        <a:p>
          <a:r>
            <a:rPr lang="en-US"/>
            <a:t>Feature Engineering</a:t>
          </a:r>
        </a:p>
      </dgm:t>
    </dgm:pt>
    <dgm:pt modelId="{E5982437-4D64-DF44-80BE-F8E062978A41}" type="parTrans" cxnId="{672517D0-F0BB-8E44-806D-05902C41EE81}">
      <dgm:prSet/>
      <dgm:spPr/>
    </dgm:pt>
    <dgm:pt modelId="{FAAAE2D8-53E0-6C48-BA35-13994C13D061}" type="sibTrans" cxnId="{672517D0-F0BB-8E44-806D-05902C41EE81}">
      <dgm:prSet/>
      <dgm:spPr/>
    </dgm:pt>
    <dgm:pt modelId="{260762BD-1289-884F-8455-132D392B80A1}" type="pres">
      <dgm:prSet presAssocID="{9422E250-91A8-408A-8FE3-E9822290EF3B}" presName="diagram" presStyleCnt="0">
        <dgm:presLayoutVars>
          <dgm:dir/>
          <dgm:resizeHandles val="exact"/>
        </dgm:presLayoutVars>
      </dgm:prSet>
      <dgm:spPr/>
    </dgm:pt>
    <dgm:pt modelId="{A858A9E8-7039-B64A-95FB-63BE15A7DC2B}" type="pres">
      <dgm:prSet presAssocID="{56E3184E-B7B1-4234-AAFE-5105A1C3EA86}" presName="node" presStyleLbl="node1" presStyleIdx="0" presStyleCnt="7">
        <dgm:presLayoutVars>
          <dgm:bulletEnabled val="1"/>
        </dgm:presLayoutVars>
      </dgm:prSet>
      <dgm:spPr/>
    </dgm:pt>
    <dgm:pt modelId="{11295469-2C4E-0444-A286-28DE9CA4700E}" type="pres">
      <dgm:prSet presAssocID="{3C38F1D1-E6F2-4320-A3BC-046F566E0FD3}" presName="sibTrans" presStyleCnt="0"/>
      <dgm:spPr/>
    </dgm:pt>
    <dgm:pt modelId="{1F1D1BB9-5810-0449-925E-313BB2641E6D}" type="pres">
      <dgm:prSet presAssocID="{D924002B-319C-4F64-A5A8-2C0689072416}" presName="node" presStyleLbl="node1" presStyleIdx="1" presStyleCnt="7">
        <dgm:presLayoutVars>
          <dgm:bulletEnabled val="1"/>
        </dgm:presLayoutVars>
      </dgm:prSet>
      <dgm:spPr/>
    </dgm:pt>
    <dgm:pt modelId="{7997B32B-14AD-7342-A3E1-88532F716D00}" type="pres">
      <dgm:prSet presAssocID="{1C4C8E3A-A048-49C4-8D67-4F78AADBC84B}" presName="sibTrans" presStyleCnt="0"/>
      <dgm:spPr/>
    </dgm:pt>
    <dgm:pt modelId="{64FF32FD-049B-3445-8613-AE5763081DCA}" type="pres">
      <dgm:prSet presAssocID="{BAA971B7-931C-4851-A924-1C3EAE2DC72D}" presName="node" presStyleLbl="node1" presStyleIdx="2" presStyleCnt="7">
        <dgm:presLayoutVars>
          <dgm:bulletEnabled val="1"/>
        </dgm:presLayoutVars>
      </dgm:prSet>
      <dgm:spPr/>
    </dgm:pt>
    <dgm:pt modelId="{BCA0120E-8EC7-0F43-800C-5F009321E28C}" type="pres">
      <dgm:prSet presAssocID="{00C1339D-EDE9-481D-9700-E84EDC0C28CA}" presName="sibTrans" presStyleCnt="0"/>
      <dgm:spPr/>
    </dgm:pt>
    <dgm:pt modelId="{9360E35F-375F-9847-8556-556AB54B809D}" type="pres">
      <dgm:prSet presAssocID="{5AA0706D-7071-490D-A84C-0E3FC8951249}" presName="node" presStyleLbl="node1" presStyleIdx="3" presStyleCnt="7">
        <dgm:presLayoutVars>
          <dgm:bulletEnabled val="1"/>
        </dgm:presLayoutVars>
      </dgm:prSet>
      <dgm:spPr/>
    </dgm:pt>
    <dgm:pt modelId="{A98AF527-02A8-0A4B-AE0F-30BC326A9FFB}" type="pres">
      <dgm:prSet presAssocID="{7C46D458-90F6-49B3-B491-B8BA306557CF}" presName="sibTrans" presStyleCnt="0"/>
      <dgm:spPr/>
    </dgm:pt>
    <dgm:pt modelId="{6A137244-14D6-5B49-9F00-A38B97A8C0B1}" type="pres">
      <dgm:prSet presAssocID="{BFF757D1-2889-E848-94AA-E8FC74BCA62B}" presName="node" presStyleLbl="node1" presStyleIdx="4" presStyleCnt="7">
        <dgm:presLayoutVars>
          <dgm:bulletEnabled val="1"/>
        </dgm:presLayoutVars>
      </dgm:prSet>
      <dgm:spPr/>
    </dgm:pt>
    <dgm:pt modelId="{03C8D90C-4D2E-E248-A068-8B899844FB93}" type="pres">
      <dgm:prSet presAssocID="{FAAAE2D8-53E0-6C48-BA35-13994C13D061}" presName="sibTrans" presStyleCnt="0"/>
      <dgm:spPr/>
    </dgm:pt>
    <dgm:pt modelId="{20AE56C1-4FC0-8546-8C80-D1032F0721F9}" type="pres">
      <dgm:prSet presAssocID="{6BAA592B-F40F-4F65-A9FC-42059BDC26CB}" presName="node" presStyleLbl="node1" presStyleIdx="5" presStyleCnt="7">
        <dgm:presLayoutVars>
          <dgm:bulletEnabled val="1"/>
        </dgm:presLayoutVars>
      </dgm:prSet>
      <dgm:spPr/>
    </dgm:pt>
    <dgm:pt modelId="{0E8CC6BB-C9F1-2349-A94E-4CA2C5DBA939}" type="pres">
      <dgm:prSet presAssocID="{86435886-8C37-495F-B5EB-302CD41D5586}" presName="sibTrans" presStyleCnt="0"/>
      <dgm:spPr/>
    </dgm:pt>
    <dgm:pt modelId="{DE2F8373-BB8A-7A48-A429-4E14FF48B753}" type="pres">
      <dgm:prSet presAssocID="{55AA1CFA-2CFC-407A-ABF0-17747CD6551C}" presName="node" presStyleLbl="node1" presStyleIdx="6" presStyleCnt="7">
        <dgm:presLayoutVars>
          <dgm:bulletEnabled val="1"/>
        </dgm:presLayoutVars>
      </dgm:prSet>
      <dgm:spPr/>
    </dgm:pt>
  </dgm:ptLst>
  <dgm:cxnLst>
    <dgm:cxn modelId="{E289A904-6D1B-6747-AAF9-0E59934BF09A}" type="presOf" srcId="{BFF757D1-2889-E848-94AA-E8FC74BCA62B}" destId="{6A137244-14D6-5B49-9F00-A38B97A8C0B1}" srcOrd="0" destOrd="0" presId="urn:microsoft.com/office/officeart/2005/8/layout/default"/>
    <dgm:cxn modelId="{2B70690D-C5C5-4495-BAEB-14E3A166EA0B}" srcId="{9422E250-91A8-408A-8FE3-E9822290EF3B}" destId="{BAA971B7-931C-4851-A924-1C3EAE2DC72D}" srcOrd="2" destOrd="0" parTransId="{74E44F6B-9860-45ED-8F9C-8E9A95F71432}" sibTransId="{00C1339D-EDE9-481D-9700-E84EDC0C28CA}"/>
    <dgm:cxn modelId="{A3C1C230-EEAF-1543-B5DD-542874459745}" type="presOf" srcId="{55AA1CFA-2CFC-407A-ABF0-17747CD6551C}" destId="{DE2F8373-BB8A-7A48-A429-4E14FF48B753}" srcOrd="0" destOrd="0" presId="urn:microsoft.com/office/officeart/2005/8/layout/default"/>
    <dgm:cxn modelId="{FEDDFC43-D66C-7847-873A-5FE6120F7876}" type="presOf" srcId="{56E3184E-B7B1-4234-AAFE-5105A1C3EA86}" destId="{A858A9E8-7039-B64A-95FB-63BE15A7DC2B}" srcOrd="0" destOrd="0" presId="urn:microsoft.com/office/officeart/2005/8/layout/default"/>
    <dgm:cxn modelId="{7668B57B-7DA1-BB4B-BD96-E312F6BB72F2}" type="presOf" srcId="{6BAA592B-F40F-4F65-A9FC-42059BDC26CB}" destId="{20AE56C1-4FC0-8546-8C80-D1032F0721F9}" srcOrd="0" destOrd="0" presId="urn:microsoft.com/office/officeart/2005/8/layout/default"/>
    <dgm:cxn modelId="{A72F3192-3CF8-C047-9902-DFFE00A8297D}" type="presOf" srcId="{D924002B-319C-4F64-A5A8-2C0689072416}" destId="{1F1D1BB9-5810-0449-925E-313BB2641E6D}" srcOrd="0" destOrd="0" presId="urn:microsoft.com/office/officeart/2005/8/layout/default"/>
    <dgm:cxn modelId="{46A6AA94-F80C-464B-B4A9-480BF12B713A}" srcId="{9422E250-91A8-408A-8FE3-E9822290EF3B}" destId="{D924002B-319C-4F64-A5A8-2C0689072416}" srcOrd="1" destOrd="0" parTransId="{CDBBF2CB-6DB3-4B30-AE47-7F690E680909}" sibTransId="{1C4C8E3A-A048-49C4-8D67-4F78AADBC84B}"/>
    <dgm:cxn modelId="{6E3C4F97-A9D0-924B-AC9F-77DCE961C294}" type="presOf" srcId="{5AA0706D-7071-490D-A84C-0E3FC8951249}" destId="{9360E35F-375F-9847-8556-556AB54B809D}" srcOrd="0" destOrd="0" presId="urn:microsoft.com/office/officeart/2005/8/layout/default"/>
    <dgm:cxn modelId="{5E7EDBBD-A184-4F98-8319-EE4AE91F2A8E}" srcId="{9422E250-91A8-408A-8FE3-E9822290EF3B}" destId="{56E3184E-B7B1-4234-AAFE-5105A1C3EA86}" srcOrd="0" destOrd="0" parTransId="{7F64CF65-1AFC-4AA9-A3D6-E202C7B5C0AF}" sibTransId="{3C38F1D1-E6F2-4320-A3BC-046F566E0FD3}"/>
    <dgm:cxn modelId="{672517D0-F0BB-8E44-806D-05902C41EE81}" srcId="{9422E250-91A8-408A-8FE3-E9822290EF3B}" destId="{BFF757D1-2889-E848-94AA-E8FC74BCA62B}" srcOrd="4" destOrd="0" parTransId="{E5982437-4D64-DF44-80BE-F8E062978A41}" sibTransId="{FAAAE2D8-53E0-6C48-BA35-13994C13D061}"/>
    <dgm:cxn modelId="{74C681D6-408F-407B-A8AD-DFE7A01D2321}" srcId="{9422E250-91A8-408A-8FE3-E9822290EF3B}" destId="{6BAA592B-F40F-4F65-A9FC-42059BDC26CB}" srcOrd="5" destOrd="0" parTransId="{0B8C71BA-DAB0-4498-A6A7-64C11468A010}" sibTransId="{86435886-8C37-495F-B5EB-302CD41D5586}"/>
    <dgm:cxn modelId="{DD0D7BF2-6C53-FB46-97BF-11FCE3B135B3}" type="presOf" srcId="{9422E250-91A8-408A-8FE3-E9822290EF3B}" destId="{260762BD-1289-884F-8455-132D392B80A1}" srcOrd="0" destOrd="0" presId="urn:microsoft.com/office/officeart/2005/8/layout/default"/>
    <dgm:cxn modelId="{0798DEF2-D10A-5244-8E57-3ECDC766C2E5}" type="presOf" srcId="{BAA971B7-931C-4851-A924-1C3EAE2DC72D}" destId="{64FF32FD-049B-3445-8613-AE5763081DCA}" srcOrd="0" destOrd="0" presId="urn:microsoft.com/office/officeart/2005/8/layout/default"/>
    <dgm:cxn modelId="{3BDBADF8-CBCF-476B-BF86-A27F8BD5EE0D}" srcId="{9422E250-91A8-408A-8FE3-E9822290EF3B}" destId="{55AA1CFA-2CFC-407A-ABF0-17747CD6551C}" srcOrd="6" destOrd="0" parTransId="{95CA908D-29FB-4F3F-B6FA-8BECD34F707B}" sibTransId="{1CCFB746-5FA3-4006-A353-F43C0E7AC693}"/>
    <dgm:cxn modelId="{6EA511F9-315E-4EF3-9CD5-EE1C5A4A5780}" srcId="{9422E250-91A8-408A-8FE3-E9822290EF3B}" destId="{5AA0706D-7071-490D-A84C-0E3FC8951249}" srcOrd="3" destOrd="0" parTransId="{687A6DDF-19B6-41E2-9C1F-11D47246EB31}" sibTransId="{7C46D458-90F6-49B3-B491-B8BA306557CF}"/>
    <dgm:cxn modelId="{7FC22E3A-4BAB-2341-AFD8-ACD154CEA0DA}" type="presParOf" srcId="{260762BD-1289-884F-8455-132D392B80A1}" destId="{A858A9E8-7039-B64A-95FB-63BE15A7DC2B}" srcOrd="0" destOrd="0" presId="urn:microsoft.com/office/officeart/2005/8/layout/default"/>
    <dgm:cxn modelId="{52F588D3-D9D1-4248-82B3-011823C30FA4}" type="presParOf" srcId="{260762BD-1289-884F-8455-132D392B80A1}" destId="{11295469-2C4E-0444-A286-28DE9CA4700E}" srcOrd="1" destOrd="0" presId="urn:microsoft.com/office/officeart/2005/8/layout/default"/>
    <dgm:cxn modelId="{F6D557BB-FF26-D442-A1EA-39C9437E5336}" type="presParOf" srcId="{260762BD-1289-884F-8455-132D392B80A1}" destId="{1F1D1BB9-5810-0449-925E-313BB2641E6D}" srcOrd="2" destOrd="0" presId="urn:microsoft.com/office/officeart/2005/8/layout/default"/>
    <dgm:cxn modelId="{5DD66232-3B4B-2443-9BEF-03E1DA4A8963}" type="presParOf" srcId="{260762BD-1289-884F-8455-132D392B80A1}" destId="{7997B32B-14AD-7342-A3E1-88532F716D00}" srcOrd="3" destOrd="0" presId="urn:microsoft.com/office/officeart/2005/8/layout/default"/>
    <dgm:cxn modelId="{9AB79351-D4CE-3F47-9EE4-872335F58092}" type="presParOf" srcId="{260762BD-1289-884F-8455-132D392B80A1}" destId="{64FF32FD-049B-3445-8613-AE5763081DCA}" srcOrd="4" destOrd="0" presId="urn:microsoft.com/office/officeart/2005/8/layout/default"/>
    <dgm:cxn modelId="{2B84F2DD-7404-A54C-AB0D-05DFEB764661}" type="presParOf" srcId="{260762BD-1289-884F-8455-132D392B80A1}" destId="{BCA0120E-8EC7-0F43-800C-5F009321E28C}" srcOrd="5" destOrd="0" presId="urn:microsoft.com/office/officeart/2005/8/layout/default"/>
    <dgm:cxn modelId="{A29FDA55-F3C1-204C-900E-CE83F045BFB8}" type="presParOf" srcId="{260762BD-1289-884F-8455-132D392B80A1}" destId="{9360E35F-375F-9847-8556-556AB54B809D}" srcOrd="6" destOrd="0" presId="urn:microsoft.com/office/officeart/2005/8/layout/default"/>
    <dgm:cxn modelId="{980160A7-491F-E042-8281-8013632ED8ED}" type="presParOf" srcId="{260762BD-1289-884F-8455-132D392B80A1}" destId="{A98AF527-02A8-0A4B-AE0F-30BC326A9FFB}" srcOrd="7" destOrd="0" presId="urn:microsoft.com/office/officeart/2005/8/layout/default"/>
    <dgm:cxn modelId="{6DBF7424-43B0-8F40-BCD9-44B01C356CEB}" type="presParOf" srcId="{260762BD-1289-884F-8455-132D392B80A1}" destId="{6A137244-14D6-5B49-9F00-A38B97A8C0B1}" srcOrd="8" destOrd="0" presId="urn:microsoft.com/office/officeart/2005/8/layout/default"/>
    <dgm:cxn modelId="{EEB09237-9C6C-BA40-817B-0E97CFB0E3C1}" type="presParOf" srcId="{260762BD-1289-884F-8455-132D392B80A1}" destId="{03C8D90C-4D2E-E248-A068-8B899844FB93}" srcOrd="9" destOrd="0" presId="urn:microsoft.com/office/officeart/2005/8/layout/default"/>
    <dgm:cxn modelId="{09D62BF2-94AB-F14A-B280-ED8E954A8182}" type="presParOf" srcId="{260762BD-1289-884F-8455-132D392B80A1}" destId="{20AE56C1-4FC0-8546-8C80-D1032F0721F9}" srcOrd="10" destOrd="0" presId="urn:microsoft.com/office/officeart/2005/8/layout/default"/>
    <dgm:cxn modelId="{3817BC1F-7FC4-8B4C-90E0-7D07B5DD0C16}" type="presParOf" srcId="{260762BD-1289-884F-8455-132D392B80A1}" destId="{0E8CC6BB-C9F1-2349-A94E-4CA2C5DBA939}" srcOrd="11" destOrd="0" presId="urn:microsoft.com/office/officeart/2005/8/layout/default"/>
    <dgm:cxn modelId="{270A4939-0EEF-AD4C-9024-D62FD2BB97D8}" type="presParOf" srcId="{260762BD-1289-884F-8455-132D392B80A1}" destId="{DE2F8373-BB8A-7A48-A429-4E14FF48B75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4FA3E7-2284-459D-B2F4-83A1A1F6F89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FF1991C-6662-470B-863D-E2B91B8139C0}">
      <dgm:prSet/>
      <dgm:spPr/>
      <dgm:t>
        <a:bodyPr/>
        <a:lstStyle/>
        <a:p>
          <a:r>
            <a:rPr lang="en-US"/>
            <a:t>FIFA is a popular soccer video game that is played by over a million people </a:t>
          </a:r>
        </a:p>
      </dgm:t>
    </dgm:pt>
    <dgm:pt modelId="{28EB6964-4A47-4AA0-A040-62CE7D3FC7E5}" type="parTrans" cxnId="{6BB8EA36-7FDA-448F-8172-9FDB3B9736B8}">
      <dgm:prSet/>
      <dgm:spPr/>
      <dgm:t>
        <a:bodyPr/>
        <a:lstStyle/>
        <a:p>
          <a:endParaRPr lang="en-US"/>
        </a:p>
      </dgm:t>
    </dgm:pt>
    <dgm:pt modelId="{720AC2B4-B13C-498B-9B62-417E8F51029F}" type="sibTrans" cxnId="{6BB8EA36-7FDA-448F-8172-9FDB3B9736B8}">
      <dgm:prSet/>
      <dgm:spPr/>
      <dgm:t>
        <a:bodyPr/>
        <a:lstStyle/>
        <a:p>
          <a:endParaRPr lang="en-US"/>
        </a:p>
      </dgm:t>
    </dgm:pt>
    <dgm:pt modelId="{A5A75097-7E6E-4739-8286-DAB0D6570DCA}">
      <dgm:prSet/>
      <dgm:spPr/>
      <dgm:t>
        <a:bodyPr/>
        <a:lstStyle/>
        <a:p>
          <a:r>
            <a:rPr lang="en-US"/>
            <a:t>FIFA rates players on different attributes and these ratings give them the final rating</a:t>
          </a:r>
        </a:p>
      </dgm:t>
    </dgm:pt>
    <dgm:pt modelId="{DFA11E79-5C43-4653-BFEF-115F9B7E0649}" type="parTrans" cxnId="{33313DFD-585E-4D7A-AA95-3E03A76C3353}">
      <dgm:prSet/>
      <dgm:spPr/>
      <dgm:t>
        <a:bodyPr/>
        <a:lstStyle/>
        <a:p>
          <a:endParaRPr lang="en-US"/>
        </a:p>
      </dgm:t>
    </dgm:pt>
    <dgm:pt modelId="{5A8376AE-EB7C-4338-BE82-D02C1B01AA05}" type="sibTrans" cxnId="{33313DFD-585E-4D7A-AA95-3E03A76C3353}">
      <dgm:prSet/>
      <dgm:spPr/>
      <dgm:t>
        <a:bodyPr/>
        <a:lstStyle/>
        <a:p>
          <a:endParaRPr lang="en-US"/>
        </a:p>
      </dgm:t>
    </dgm:pt>
    <dgm:pt modelId="{187EA9E4-9A8D-4251-AA55-488267656A61}">
      <dgm:prSet/>
      <dgm:spPr/>
      <dgm:t>
        <a:bodyPr/>
        <a:lstStyle/>
        <a:p>
          <a:pPr rtl="0"/>
          <a:r>
            <a:rPr lang="en-US"/>
            <a:t>Soccer players all over the world </a:t>
          </a:r>
          <a:r>
            <a:rPr lang="en-US">
              <a:latin typeface="Trebuchet MS" panose="020B0603020202020204"/>
            </a:rPr>
            <a:t>have different values</a:t>
          </a:r>
          <a:endParaRPr lang="en-US"/>
        </a:p>
      </dgm:t>
    </dgm:pt>
    <dgm:pt modelId="{3BC4061F-4EDE-43CC-B8EE-421127661B78}" type="parTrans" cxnId="{6E4A2303-8BF8-492A-886F-8084E9A23A1D}">
      <dgm:prSet/>
      <dgm:spPr/>
      <dgm:t>
        <a:bodyPr/>
        <a:lstStyle/>
        <a:p>
          <a:endParaRPr lang="en-US"/>
        </a:p>
      </dgm:t>
    </dgm:pt>
    <dgm:pt modelId="{EFCE5B29-02E6-4192-985F-AF2B7C5310EC}" type="sibTrans" cxnId="{6E4A2303-8BF8-492A-886F-8084E9A23A1D}">
      <dgm:prSet/>
      <dgm:spPr/>
      <dgm:t>
        <a:bodyPr/>
        <a:lstStyle/>
        <a:p>
          <a:endParaRPr lang="en-US"/>
        </a:p>
      </dgm:t>
    </dgm:pt>
    <dgm:pt modelId="{0B8AA8FD-D75F-4A4F-908D-DCC7A53239E8}">
      <dgm:prSet/>
      <dgm:spPr/>
      <dgm:t>
        <a:bodyPr/>
        <a:lstStyle/>
        <a:p>
          <a:pPr rtl="0"/>
          <a:r>
            <a:rPr lang="en-US"/>
            <a:t>What if we could predict what a soccer player </a:t>
          </a:r>
          <a:r>
            <a:rPr lang="en-US">
              <a:latin typeface="Trebuchet MS" panose="020B0603020202020204"/>
            </a:rPr>
            <a:t>value is based</a:t>
          </a:r>
          <a:r>
            <a:rPr lang="en-US"/>
            <a:t> on their FIFA rating?</a:t>
          </a:r>
        </a:p>
      </dgm:t>
    </dgm:pt>
    <dgm:pt modelId="{A336FD71-0660-4599-8DF1-10EBA45E877D}" type="parTrans" cxnId="{3CF7874F-4549-4ED8-BD7E-92EF2726835A}">
      <dgm:prSet/>
      <dgm:spPr/>
      <dgm:t>
        <a:bodyPr/>
        <a:lstStyle/>
        <a:p>
          <a:endParaRPr lang="en-US"/>
        </a:p>
      </dgm:t>
    </dgm:pt>
    <dgm:pt modelId="{95F3C408-2B35-44D2-AC80-755197574476}" type="sibTrans" cxnId="{3CF7874F-4549-4ED8-BD7E-92EF2726835A}">
      <dgm:prSet/>
      <dgm:spPr/>
      <dgm:t>
        <a:bodyPr/>
        <a:lstStyle/>
        <a:p>
          <a:endParaRPr lang="en-US"/>
        </a:p>
      </dgm:t>
    </dgm:pt>
    <dgm:pt modelId="{7538A36F-7276-8441-ADBC-BE17FC7E65EB}" type="pres">
      <dgm:prSet presAssocID="{B94FA3E7-2284-459D-B2F4-83A1A1F6F891}" presName="linear" presStyleCnt="0">
        <dgm:presLayoutVars>
          <dgm:animLvl val="lvl"/>
          <dgm:resizeHandles val="exact"/>
        </dgm:presLayoutVars>
      </dgm:prSet>
      <dgm:spPr/>
    </dgm:pt>
    <dgm:pt modelId="{4D4C6BB5-78A2-094A-B47F-C04EC7D05F38}" type="pres">
      <dgm:prSet presAssocID="{EFF1991C-6662-470B-863D-E2B91B8139C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171B6C5-65E3-8248-BB9E-8C530708EF0A}" type="pres">
      <dgm:prSet presAssocID="{720AC2B4-B13C-498B-9B62-417E8F51029F}" presName="spacer" presStyleCnt="0"/>
      <dgm:spPr/>
    </dgm:pt>
    <dgm:pt modelId="{C3D22462-E3F2-7549-BA35-6B0D3306E97B}" type="pres">
      <dgm:prSet presAssocID="{A5A75097-7E6E-4739-8286-DAB0D6570DC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7F5BA72-03A5-794D-B066-ADFB4D5D8539}" type="pres">
      <dgm:prSet presAssocID="{5A8376AE-EB7C-4338-BE82-D02C1B01AA05}" presName="spacer" presStyleCnt="0"/>
      <dgm:spPr/>
    </dgm:pt>
    <dgm:pt modelId="{9FF3212E-D2A7-0F46-A72F-165B8568D23A}" type="pres">
      <dgm:prSet presAssocID="{187EA9E4-9A8D-4251-AA55-488267656A6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7D1DB7A-A9E2-0542-8EBC-6B1C2DFCC5B7}" type="pres">
      <dgm:prSet presAssocID="{EFCE5B29-02E6-4192-985F-AF2B7C5310EC}" presName="spacer" presStyleCnt="0"/>
      <dgm:spPr/>
    </dgm:pt>
    <dgm:pt modelId="{A5A67A91-B1BC-5340-8AA4-69B15CAC8BBB}" type="pres">
      <dgm:prSet presAssocID="{0B8AA8FD-D75F-4A4F-908D-DCC7A53239E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E4A2303-8BF8-492A-886F-8084E9A23A1D}" srcId="{B94FA3E7-2284-459D-B2F4-83A1A1F6F891}" destId="{187EA9E4-9A8D-4251-AA55-488267656A61}" srcOrd="2" destOrd="0" parTransId="{3BC4061F-4EDE-43CC-B8EE-421127661B78}" sibTransId="{EFCE5B29-02E6-4192-985F-AF2B7C5310EC}"/>
    <dgm:cxn modelId="{6D7E8925-2F20-D543-BDF4-6D2BC444841C}" type="presOf" srcId="{EFF1991C-6662-470B-863D-E2B91B8139C0}" destId="{4D4C6BB5-78A2-094A-B47F-C04EC7D05F38}" srcOrd="0" destOrd="0" presId="urn:microsoft.com/office/officeart/2005/8/layout/vList2"/>
    <dgm:cxn modelId="{6BB8EA36-7FDA-448F-8172-9FDB3B9736B8}" srcId="{B94FA3E7-2284-459D-B2F4-83A1A1F6F891}" destId="{EFF1991C-6662-470B-863D-E2B91B8139C0}" srcOrd="0" destOrd="0" parTransId="{28EB6964-4A47-4AA0-A040-62CE7D3FC7E5}" sibTransId="{720AC2B4-B13C-498B-9B62-417E8F51029F}"/>
    <dgm:cxn modelId="{4BE37444-A434-4D49-AF9F-36C2D339E033}" type="presOf" srcId="{187EA9E4-9A8D-4251-AA55-488267656A61}" destId="{9FF3212E-D2A7-0F46-A72F-165B8568D23A}" srcOrd="0" destOrd="0" presId="urn:microsoft.com/office/officeart/2005/8/layout/vList2"/>
    <dgm:cxn modelId="{3CF7874F-4549-4ED8-BD7E-92EF2726835A}" srcId="{B94FA3E7-2284-459D-B2F4-83A1A1F6F891}" destId="{0B8AA8FD-D75F-4A4F-908D-DCC7A53239E8}" srcOrd="3" destOrd="0" parTransId="{A336FD71-0660-4599-8DF1-10EBA45E877D}" sibTransId="{95F3C408-2B35-44D2-AC80-755197574476}"/>
    <dgm:cxn modelId="{A78C8999-E41B-634F-AE59-FFD85EF04319}" type="presOf" srcId="{A5A75097-7E6E-4739-8286-DAB0D6570DCA}" destId="{C3D22462-E3F2-7549-BA35-6B0D3306E97B}" srcOrd="0" destOrd="0" presId="urn:microsoft.com/office/officeart/2005/8/layout/vList2"/>
    <dgm:cxn modelId="{2A219DCD-B806-F14E-8160-7D580808BD5C}" type="presOf" srcId="{0B8AA8FD-D75F-4A4F-908D-DCC7A53239E8}" destId="{A5A67A91-B1BC-5340-8AA4-69B15CAC8BBB}" srcOrd="0" destOrd="0" presId="urn:microsoft.com/office/officeart/2005/8/layout/vList2"/>
    <dgm:cxn modelId="{E888ECD9-8C25-714D-AAA2-349272CBED62}" type="presOf" srcId="{B94FA3E7-2284-459D-B2F4-83A1A1F6F891}" destId="{7538A36F-7276-8441-ADBC-BE17FC7E65EB}" srcOrd="0" destOrd="0" presId="urn:microsoft.com/office/officeart/2005/8/layout/vList2"/>
    <dgm:cxn modelId="{33313DFD-585E-4D7A-AA95-3E03A76C3353}" srcId="{B94FA3E7-2284-459D-B2F4-83A1A1F6F891}" destId="{A5A75097-7E6E-4739-8286-DAB0D6570DCA}" srcOrd="1" destOrd="0" parTransId="{DFA11E79-5C43-4653-BFEF-115F9B7E0649}" sibTransId="{5A8376AE-EB7C-4338-BE82-D02C1B01AA05}"/>
    <dgm:cxn modelId="{AFCE7B74-9622-7F41-8988-8CEC57D21946}" type="presParOf" srcId="{7538A36F-7276-8441-ADBC-BE17FC7E65EB}" destId="{4D4C6BB5-78A2-094A-B47F-C04EC7D05F38}" srcOrd="0" destOrd="0" presId="urn:microsoft.com/office/officeart/2005/8/layout/vList2"/>
    <dgm:cxn modelId="{1EDCB2C5-2A31-DA4C-B79C-9E7ECC7F15C6}" type="presParOf" srcId="{7538A36F-7276-8441-ADBC-BE17FC7E65EB}" destId="{9171B6C5-65E3-8248-BB9E-8C530708EF0A}" srcOrd="1" destOrd="0" presId="urn:microsoft.com/office/officeart/2005/8/layout/vList2"/>
    <dgm:cxn modelId="{63AE34C4-C543-BA40-B97C-8FDF051ED8D0}" type="presParOf" srcId="{7538A36F-7276-8441-ADBC-BE17FC7E65EB}" destId="{C3D22462-E3F2-7549-BA35-6B0D3306E97B}" srcOrd="2" destOrd="0" presId="urn:microsoft.com/office/officeart/2005/8/layout/vList2"/>
    <dgm:cxn modelId="{2FED103D-3A13-0A47-AA74-7C3A36D0E207}" type="presParOf" srcId="{7538A36F-7276-8441-ADBC-BE17FC7E65EB}" destId="{87F5BA72-03A5-794D-B066-ADFB4D5D8539}" srcOrd="3" destOrd="0" presId="urn:microsoft.com/office/officeart/2005/8/layout/vList2"/>
    <dgm:cxn modelId="{8E38F23B-465C-CB45-A77A-1F3FFBFF90AC}" type="presParOf" srcId="{7538A36F-7276-8441-ADBC-BE17FC7E65EB}" destId="{9FF3212E-D2A7-0F46-A72F-165B8568D23A}" srcOrd="4" destOrd="0" presId="urn:microsoft.com/office/officeart/2005/8/layout/vList2"/>
    <dgm:cxn modelId="{EED618ED-B227-CF4E-8128-FCA6E26CE11B}" type="presParOf" srcId="{7538A36F-7276-8441-ADBC-BE17FC7E65EB}" destId="{77D1DB7A-A9E2-0542-8EBC-6B1C2DFCC5B7}" srcOrd="5" destOrd="0" presId="urn:microsoft.com/office/officeart/2005/8/layout/vList2"/>
    <dgm:cxn modelId="{00EE30BC-47C3-034A-85C8-831A5482F3A5}" type="presParOf" srcId="{7538A36F-7276-8441-ADBC-BE17FC7E65EB}" destId="{A5A67A91-B1BC-5340-8AA4-69B15CAC8BB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8A9E8-7039-B64A-95FB-63BE15A7DC2B}">
      <dsp:nvSpPr>
        <dsp:cNvPr id="0" name=""/>
        <dsp:cNvSpPr/>
      </dsp:nvSpPr>
      <dsp:spPr>
        <a:xfrm>
          <a:off x="2817" y="593689"/>
          <a:ext cx="2235464" cy="13412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Project Summary</a:t>
          </a:r>
        </a:p>
      </dsp:txBody>
      <dsp:txXfrm>
        <a:off x="2817" y="593689"/>
        <a:ext cx="2235464" cy="1341278"/>
      </dsp:txXfrm>
    </dsp:sp>
    <dsp:sp modelId="{1F1D1BB9-5810-0449-925E-313BB2641E6D}">
      <dsp:nvSpPr>
        <dsp:cNvPr id="0" name=""/>
        <dsp:cNvSpPr/>
      </dsp:nvSpPr>
      <dsp:spPr>
        <a:xfrm>
          <a:off x="2461828" y="593689"/>
          <a:ext cx="2235464" cy="1341278"/>
        </a:xfrm>
        <a:prstGeom prst="rect">
          <a:avLst/>
        </a:prstGeom>
        <a:solidFill>
          <a:schemeClr val="accent2">
            <a:hueOff val="-494048"/>
            <a:satOff val="2367"/>
            <a:lumOff val="219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</a:t>
          </a:r>
        </a:p>
      </dsp:txBody>
      <dsp:txXfrm>
        <a:off x="2461828" y="593689"/>
        <a:ext cx="2235464" cy="1341278"/>
      </dsp:txXfrm>
    </dsp:sp>
    <dsp:sp modelId="{64FF32FD-049B-3445-8613-AE5763081DCA}">
      <dsp:nvSpPr>
        <dsp:cNvPr id="0" name=""/>
        <dsp:cNvSpPr/>
      </dsp:nvSpPr>
      <dsp:spPr>
        <a:xfrm>
          <a:off x="4920839" y="593689"/>
          <a:ext cx="2235464" cy="1341278"/>
        </a:xfrm>
        <a:prstGeom prst="rect">
          <a:avLst/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Visualization</a:t>
          </a:r>
        </a:p>
      </dsp:txBody>
      <dsp:txXfrm>
        <a:off x="4920839" y="593689"/>
        <a:ext cx="2235464" cy="1341278"/>
      </dsp:txXfrm>
    </dsp:sp>
    <dsp:sp modelId="{9360E35F-375F-9847-8556-556AB54B809D}">
      <dsp:nvSpPr>
        <dsp:cNvPr id="0" name=""/>
        <dsp:cNvSpPr/>
      </dsp:nvSpPr>
      <dsp:spPr>
        <a:xfrm>
          <a:off x="7379850" y="593689"/>
          <a:ext cx="2235464" cy="1341278"/>
        </a:xfrm>
        <a:prstGeom prst="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Cleaning</a:t>
          </a:r>
        </a:p>
      </dsp:txBody>
      <dsp:txXfrm>
        <a:off x="7379850" y="593689"/>
        <a:ext cx="2235464" cy="1341278"/>
      </dsp:txXfrm>
    </dsp:sp>
    <dsp:sp modelId="{6A137244-14D6-5B49-9F00-A38B97A8C0B1}">
      <dsp:nvSpPr>
        <dsp:cNvPr id="0" name=""/>
        <dsp:cNvSpPr/>
      </dsp:nvSpPr>
      <dsp:spPr>
        <a:xfrm>
          <a:off x="1232323" y="2158514"/>
          <a:ext cx="2235464" cy="1341278"/>
        </a:xfrm>
        <a:prstGeom prst="rect">
          <a:avLst/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Feature Engineering</a:t>
          </a:r>
        </a:p>
      </dsp:txBody>
      <dsp:txXfrm>
        <a:off x="1232323" y="2158514"/>
        <a:ext cx="2235464" cy="1341278"/>
      </dsp:txXfrm>
    </dsp:sp>
    <dsp:sp modelId="{20AE56C1-4FC0-8546-8C80-D1032F0721F9}">
      <dsp:nvSpPr>
        <dsp:cNvPr id="0" name=""/>
        <dsp:cNvSpPr/>
      </dsp:nvSpPr>
      <dsp:spPr>
        <a:xfrm>
          <a:off x="3691334" y="2158514"/>
          <a:ext cx="2235464" cy="1341278"/>
        </a:xfrm>
        <a:prstGeom prst="rect">
          <a:avLst/>
        </a:prstGeom>
        <a:solidFill>
          <a:schemeClr val="accent2">
            <a:hueOff val="-2470238"/>
            <a:satOff val="11833"/>
            <a:lumOff val="1094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Models</a:t>
          </a:r>
        </a:p>
      </dsp:txBody>
      <dsp:txXfrm>
        <a:off x="3691334" y="2158514"/>
        <a:ext cx="2235464" cy="1341278"/>
      </dsp:txXfrm>
    </dsp:sp>
    <dsp:sp modelId="{DE2F8373-BB8A-7A48-A429-4E14FF48B753}">
      <dsp:nvSpPr>
        <dsp:cNvPr id="0" name=""/>
        <dsp:cNvSpPr/>
      </dsp:nvSpPr>
      <dsp:spPr>
        <a:xfrm>
          <a:off x="6150345" y="2158514"/>
          <a:ext cx="2235464" cy="1341278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Conclusion</a:t>
          </a:r>
        </a:p>
      </dsp:txBody>
      <dsp:txXfrm>
        <a:off x="6150345" y="2158514"/>
        <a:ext cx="2235464" cy="13412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C6BB5-78A2-094A-B47F-C04EC7D05F38}">
      <dsp:nvSpPr>
        <dsp:cNvPr id="0" name=""/>
        <dsp:cNvSpPr/>
      </dsp:nvSpPr>
      <dsp:spPr>
        <a:xfrm>
          <a:off x="0" y="451290"/>
          <a:ext cx="6628804" cy="9652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FIFA is a popular soccer video game that is played by over a million people </a:t>
          </a:r>
        </a:p>
      </dsp:txBody>
      <dsp:txXfrm>
        <a:off x="47120" y="498410"/>
        <a:ext cx="6534564" cy="871010"/>
      </dsp:txXfrm>
    </dsp:sp>
    <dsp:sp modelId="{C3D22462-E3F2-7549-BA35-6B0D3306E97B}">
      <dsp:nvSpPr>
        <dsp:cNvPr id="0" name=""/>
        <dsp:cNvSpPr/>
      </dsp:nvSpPr>
      <dsp:spPr>
        <a:xfrm>
          <a:off x="0" y="1488540"/>
          <a:ext cx="6628804" cy="965250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FIFA rates players on different attributes and these ratings give them the final rating</a:t>
          </a:r>
        </a:p>
      </dsp:txBody>
      <dsp:txXfrm>
        <a:off x="47120" y="1535660"/>
        <a:ext cx="6534564" cy="871010"/>
      </dsp:txXfrm>
    </dsp:sp>
    <dsp:sp modelId="{9FF3212E-D2A7-0F46-A72F-165B8568D23A}">
      <dsp:nvSpPr>
        <dsp:cNvPr id="0" name=""/>
        <dsp:cNvSpPr/>
      </dsp:nvSpPr>
      <dsp:spPr>
        <a:xfrm>
          <a:off x="0" y="2525790"/>
          <a:ext cx="6628804" cy="965250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Soccer players all over the world </a:t>
          </a:r>
          <a:r>
            <a:rPr lang="en-US" sz="2500" kern="1200">
              <a:latin typeface="Trebuchet MS" panose="020B0603020202020204"/>
            </a:rPr>
            <a:t>have different values</a:t>
          </a:r>
          <a:endParaRPr lang="en-US" sz="2500" kern="1200"/>
        </a:p>
      </dsp:txBody>
      <dsp:txXfrm>
        <a:off x="47120" y="2572910"/>
        <a:ext cx="6534564" cy="871010"/>
      </dsp:txXfrm>
    </dsp:sp>
    <dsp:sp modelId="{A5A67A91-B1BC-5340-8AA4-69B15CAC8BBB}">
      <dsp:nvSpPr>
        <dsp:cNvPr id="0" name=""/>
        <dsp:cNvSpPr/>
      </dsp:nvSpPr>
      <dsp:spPr>
        <a:xfrm>
          <a:off x="0" y="3563040"/>
          <a:ext cx="6628804" cy="96525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if we could predict what a soccer player </a:t>
          </a:r>
          <a:r>
            <a:rPr lang="en-US" sz="2500" kern="1200">
              <a:latin typeface="Trebuchet MS" panose="020B0603020202020204"/>
            </a:rPr>
            <a:t>value is based</a:t>
          </a:r>
          <a:r>
            <a:rPr lang="en-US" sz="2500" kern="1200"/>
            <a:t> on their FIFA rating?</a:t>
          </a:r>
        </a:p>
      </dsp:txBody>
      <dsp:txXfrm>
        <a:off x="47120" y="3610160"/>
        <a:ext cx="6534564" cy="871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8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7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3900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8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4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31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19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8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1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8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9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3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3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6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7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2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tefanoleone992/fifa-20-complete-player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oosball football players">
            <a:extLst>
              <a:ext uri="{FF2B5EF4-FFF2-40B4-BE49-F238E27FC236}">
                <a16:creationId xmlns:a16="http://schemas.microsoft.com/office/drawing/2014/main" id="{3201FB78-6184-D5C5-4D8D-4CEB5CF029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1877" b="1122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>
                <a:cs typeface="Calibri Light"/>
              </a:rPr>
              <a:t>Predicting Soccer Players Value with FIFA Ratings</a:t>
            </a:r>
            <a:endParaRPr lang="en-US" sz="4200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E7FA-C348-30D7-E209-ACEB6FFB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2807-36EA-EF94-9734-8758FF84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76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Calibri"/>
              </a:rPr>
              <a:t>We added a new variable named 'attacker', comprising of different players positions such as Center Forward, Left Winger, Right Winger, Striker</a:t>
            </a:r>
          </a:p>
        </p:txBody>
      </p:sp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28898CB-7D02-DF9F-41BB-B744E074D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87" y="3761835"/>
            <a:ext cx="9458750" cy="52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7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6A43-7AA7-1300-9F75-8B08A8D0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Cleaning - Correlation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D616-3410-3F1B-76B0-6EE2C97DF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Picture 5" descr="Chart, PowerPoint&#10;&#10;Description automatically generated">
            <a:extLst>
              <a:ext uri="{FF2B5EF4-FFF2-40B4-BE49-F238E27FC236}">
                <a16:creationId xmlns:a16="http://schemas.microsoft.com/office/drawing/2014/main" id="{3A35FF69-A9F8-29E1-5987-ECE3D705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26" y="1453984"/>
            <a:ext cx="10174548" cy="3977698"/>
          </a:xfrm>
          <a:prstGeom prst="rect">
            <a:avLst/>
          </a:prstGeom>
        </p:spPr>
      </p:pic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94D34E01-8CC2-64CB-6F6F-1364C6A10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871" y="5748833"/>
            <a:ext cx="5951125" cy="99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70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10F78-A3EF-0A75-DBE1-548A00C4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Models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42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6675-49C5-3791-6D33-C14C92DF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Regression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F293-F2D7-C0E4-2D97-88070AF4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Split data (70-30)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1103821A-52B0-BB7E-09C7-8CFACBC5B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34" y="2265310"/>
            <a:ext cx="8105422" cy="587007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F9803197-ECD2-272B-201D-D4823FCD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416" y="4601122"/>
            <a:ext cx="2743200" cy="1417320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8BAC815F-5E35-3DBC-78BC-380A3C248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961" y="4601122"/>
            <a:ext cx="2101989" cy="1417320"/>
          </a:xfrm>
          <a:prstGeom prst="rect">
            <a:avLst/>
          </a:prstGeom>
        </p:spPr>
      </p:pic>
      <p:pic>
        <p:nvPicPr>
          <p:cNvPr id="4" name="Picture 7" descr="Text&#10;&#10;Description automatically generated">
            <a:extLst>
              <a:ext uri="{FF2B5EF4-FFF2-40B4-BE49-F238E27FC236}">
                <a16:creationId xmlns:a16="http://schemas.microsoft.com/office/drawing/2014/main" id="{5178F84C-6901-250C-8EC4-E1E3553EF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3477" y="4578202"/>
            <a:ext cx="2301052" cy="1463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B4AC53-C598-A2B6-66AA-38A97899EA22}"/>
              </a:ext>
            </a:extLst>
          </p:cNvPr>
          <p:cNvSpPr txBox="1"/>
          <p:nvPr/>
        </p:nvSpPr>
        <p:spPr>
          <a:xfrm>
            <a:off x="1635371" y="3415198"/>
            <a:ext cx="1746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cs typeface="Calibri"/>
              </a:rPr>
              <a:t>Linear Regression R^2 = 0.6581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982FB7-38E6-D3C6-0819-A6F1D8D281BC}"/>
              </a:ext>
            </a:extLst>
          </p:cNvPr>
          <p:cNvSpPr txBox="1"/>
          <p:nvPr/>
        </p:nvSpPr>
        <p:spPr>
          <a:xfrm>
            <a:off x="8315965" y="3429000"/>
            <a:ext cx="17463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cs typeface="Calibri"/>
              </a:rPr>
              <a:t>Lasso Regression R^2 = 0.6394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ABFA9A-117E-BF7D-E837-5158BA8AD8F1}"/>
              </a:ext>
            </a:extLst>
          </p:cNvPr>
          <p:cNvSpPr txBox="1"/>
          <p:nvPr/>
        </p:nvSpPr>
        <p:spPr>
          <a:xfrm>
            <a:off x="4975668" y="3405259"/>
            <a:ext cx="17463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ea typeface="+mn-lt"/>
                <a:cs typeface="+mn-lt"/>
              </a:rPr>
              <a:t>Ridge Regression R^2 = 0.6588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47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0E90-081E-6DE2-8BE1-E953B1BF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0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Kernel SVM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9F7CAA-44BB-6946-9F3A-7C110BB352B4}"/>
              </a:ext>
            </a:extLst>
          </p:cNvPr>
          <p:cNvSpPr txBox="1"/>
          <p:nvPr/>
        </p:nvSpPr>
        <p:spPr>
          <a:xfrm>
            <a:off x="677330" y="2160589"/>
            <a:ext cx="2930517" cy="38807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SVR Model with GridSearch for hyperparameter tuning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Limited parameter options due to high computational nature of SVR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Performance was generally lower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Likely due to smaller dataset with high amount of variables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E99E9BAB-EB7F-E77C-394B-A06CD9690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0378" y="4750666"/>
            <a:ext cx="2596281" cy="1187798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6D1D3929-F83B-E8AF-A494-E6B869DD0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379" y="1088780"/>
            <a:ext cx="3796842" cy="2153158"/>
          </a:xfrm>
          <a:prstGeom prst="rect">
            <a:avLst/>
          </a:prstGeom>
        </p:spPr>
      </p:pic>
      <p:pic>
        <p:nvPicPr>
          <p:cNvPr id="9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9A8B9CF-A7DC-614D-DC55-56904BC30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379" y="3686048"/>
            <a:ext cx="7139666" cy="57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5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8E3AF-E292-F61A-98E8-8A2AC023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Knn with hyperparameter </a:t>
            </a:r>
            <a:endParaRPr lang="en-US"/>
          </a:p>
        </p:txBody>
      </p:sp>
      <p:pic>
        <p:nvPicPr>
          <p:cNvPr id="8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ED35C5-247D-EE7C-938D-9126FD7BC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993" y="1587528"/>
            <a:ext cx="8358350" cy="321156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BA2A5-97DA-325F-A961-74C0495B5130}"/>
              </a:ext>
            </a:extLst>
          </p:cNvPr>
          <p:cNvSpPr txBox="1"/>
          <p:nvPr/>
        </p:nvSpPr>
        <p:spPr>
          <a:xfrm>
            <a:off x="1267810" y="4985844"/>
            <a:ext cx="49267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02276-778D-460E-061C-28868E6D8512}"/>
              </a:ext>
            </a:extLst>
          </p:cNvPr>
          <p:cNvSpPr txBox="1"/>
          <p:nvPr/>
        </p:nvSpPr>
        <p:spPr>
          <a:xfrm>
            <a:off x="1162706" y="5176344"/>
            <a:ext cx="78236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Number of neighbors was set as 11 after tuning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Test accuracy: 0.74, MAE: 6012, MSE: 189841478</a:t>
            </a:r>
            <a:r>
              <a:rPr lang="en-US">
                <a:cs typeface="Calibri" panose="020F0502020204030204"/>
              </a:rPr>
              <a:t>, RMSE: </a:t>
            </a:r>
            <a:r>
              <a:rPr lang="en-US">
                <a:ea typeface="+mn-lt"/>
                <a:cs typeface="+mn-lt"/>
              </a:rPr>
              <a:t>13778</a:t>
            </a:r>
          </a:p>
        </p:txBody>
      </p:sp>
    </p:spTree>
    <p:extLst>
      <p:ext uri="{BB962C8B-B14F-4D97-AF65-F5344CB8AC3E}">
        <p14:creationId xmlns:p14="http://schemas.microsoft.com/office/powerpoint/2010/main" val="268838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799B-08BF-C1BE-165C-86007188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adaboost</a:t>
            </a:r>
            <a:endParaRPr lang="en-US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9FBEF-8F72-0B79-E536-8F72E6E23415}"/>
              </a:ext>
            </a:extLst>
          </p:cNvPr>
          <p:cNvSpPr txBox="1"/>
          <p:nvPr/>
        </p:nvSpPr>
        <p:spPr>
          <a:xfrm>
            <a:off x="677334" y="1538514"/>
            <a:ext cx="52026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err="1">
                <a:cs typeface="Calibri"/>
              </a:rPr>
              <a:t>n_estimators</a:t>
            </a:r>
            <a:r>
              <a:rPr lang="en-US" b="1">
                <a:cs typeface="Calibri"/>
              </a:rPr>
              <a:t> = 400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err="1">
                <a:cs typeface="Calibri"/>
              </a:rPr>
              <a:t>learning_rate</a:t>
            </a:r>
            <a:r>
              <a:rPr lang="en-US" b="1">
                <a:cs typeface="Calibri"/>
              </a:rPr>
              <a:t> is set as 0.001</a:t>
            </a:r>
          </a:p>
        </p:txBody>
      </p: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CEBDD11-E66F-CA94-26CC-A4306E0EF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963" y="2321369"/>
            <a:ext cx="8596668" cy="29496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5042E5-3050-DCC7-4B52-1F85527A4816}"/>
              </a:ext>
            </a:extLst>
          </p:cNvPr>
          <p:cNvSpPr txBox="1"/>
          <p:nvPr/>
        </p:nvSpPr>
        <p:spPr>
          <a:xfrm>
            <a:off x="881743" y="5399314"/>
            <a:ext cx="78921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Test accuracy: 0.76, MAE: 5903, MSE: </a:t>
            </a:r>
            <a:r>
              <a:rPr lang="en-US">
                <a:ea typeface="+mn-lt"/>
                <a:cs typeface="+mn-lt"/>
              </a:rPr>
              <a:t>179378938, RMSE: 13393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78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1904B-FB7D-EA86-BB1E-EBC94D73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68" y="609600"/>
            <a:ext cx="5498361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/>
              <a:t>Decision tree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rgbClr val="42554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F3149-709D-7E2F-7581-79375A4A992E}"/>
              </a:ext>
            </a:extLst>
          </p:cNvPr>
          <p:cNvSpPr txBox="1">
            <a:spLocks/>
          </p:cNvSpPr>
          <p:nvPr/>
        </p:nvSpPr>
        <p:spPr>
          <a:xfrm>
            <a:off x="989770" y="2160589"/>
            <a:ext cx="554973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decision tree gave accuracy of 0.925 on test set and 1 on train set, indicating overfitting\</a:t>
            </a:r>
          </a:p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We see feature importance showing few feature, with 'overall' being the most important feature</a:t>
            </a:r>
          </a:p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EBD3016C-1423-85DA-5F0C-E08206CBB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19" r="1225" b="1"/>
          <a:stretch/>
        </p:blipFill>
        <p:spPr>
          <a:xfrm>
            <a:off x="6745670" y="71448"/>
            <a:ext cx="4657341" cy="3448414"/>
          </a:xfrm>
          <a:prstGeom prst="rect">
            <a:avLst/>
          </a:prstGeom>
        </p:spPr>
      </p:pic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B24EAC9-C0E7-53A2-CD36-F2B75F62C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3356" b="1"/>
          <a:stretch/>
        </p:blipFill>
        <p:spPr>
          <a:xfrm>
            <a:off x="6599620" y="3520816"/>
            <a:ext cx="4657341" cy="3428996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2800E5-C421-744C-B721-54D1FDB8E5FC}"/>
              </a:ext>
            </a:extLst>
          </p:cNvPr>
          <p:cNvSpPr txBox="1">
            <a:spLocks/>
          </p:cNvSpPr>
          <p:nvPr/>
        </p:nvSpPr>
        <p:spPr>
          <a:xfrm>
            <a:off x="194441" y="3251935"/>
            <a:ext cx="5562600" cy="1539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07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1904B-FB7D-EA86-BB1E-EBC94D73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68" y="609600"/>
            <a:ext cx="5498361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/>
              <a:t>Decision tree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rgbClr val="42554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F3149-709D-7E2F-7581-79375A4A992E}"/>
              </a:ext>
            </a:extLst>
          </p:cNvPr>
          <p:cNvSpPr txBox="1">
            <a:spLocks/>
          </p:cNvSpPr>
          <p:nvPr/>
        </p:nvSpPr>
        <p:spPr>
          <a:xfrm>
            <a:off x="6838222" y="1709308"/>
            <a:ext cx="554973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2800E5-C421-744C-B721-54D1FDB8E5FC}"/>
              </a:ext>
            </a:extLst>
          </p:cNvPr>
          <p:cNvSpPr txBox="1">
            <a:spLocks/>
          </p:cNvSpPr>
          <p:nvPr/>
        </p:nvSpPr>
        <p:spPr>
          <a:xfrm>
            <a:off x="194441" y="3251935"/>
            <a:ext cx="5562600" cy="1539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pic>
        <p:nvPicPr>
          <p:cNvPr id="9" name="Picture 5" descr="Timeline&#10;&#10;Description automatically generated">
            <a:extLst>
              <a:ext uri="{FF2B5EF4-FFF2-40B4-BE49-F238E27FC236}">
                <a16:creationId xmlns:a16="http://schemas.microsoft.com/office/drawing/2014/main" id="{E6B17E36-429B-9B69-6343-C329E5713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0" y="1557002"/>
            <a:ext cx="12196690" cy="502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71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8AF8-8DF7-1C07-5AE9-6330D59B9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5" y="78601"/>
            <a:ext cx="10515600" cy="1325563"/>
          </a:xfrm>
        </p:spPr>
        <p:txBody>
          <a:bodyPr/>
          <a:lstStyle/>
          <a:p>
            <a:r>
              <a:rPr lang="en-US" b="1" u="sng">
                <a:ea typeface="+mj-lt"/>
                <a:cs typeface="+mj-lt"/>
              </a:rPr>
              <a:t>Decision tree with Hyperparameter Tuning</a:t>
            </a:r>
            <a:endParaRPr lang="en-US" b="1" u="sng">
              <a:cs typeface="Calibri Ligh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E3C1BD-E898-EFE9-EDAA-4BBDBA47A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4653"/>
            <a:ext cx="5562600" cy="1539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observed an accuracy of 0.95 on train set and 0.91 on test set indicating we have reduced the overfitting</a:t>
            </a:r>
            <a:endParaRPr lang="en-US"/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95961166-191E-2279-580D-3E4727401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8" y="2302846"/>
            <a:ext cx="4943167" cy="3727105"/>
          </a:xfrm>
          <a:prstGeom prst="rect">
            <a:avLst/>
          </a:prstGeom>
        </p:spPr>
      </p:pic>
      <p:pic>
        <p:nvPicPr>
          <p:cNvPr id="6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6BB7714-A14B-24C6-EBEB-C3CE6C1C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999" y="3309796"/>
            <a:ext cx="5929662" cy="73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C9363-3EA6-9EC4-90D7-D8FF7E78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Project Flow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A85D3B-14CA-9725-2455-BEF5751078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48667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3868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399A-FD1F-49E2-7329-04508E9C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34" y="115504"/>
            <a:ext cx="10515600" cy="69494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Random Forest </a:t>
            </a:r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8E76531-80FF-EA22-F014-554849FC5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26" y="3271373"/>
            <a:ext cx="9753600" cy="216042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FE8CDE-9BEC-83E8-E0D8-5A283018C4D6}"/>
              </a:ext>
            </a:extLst>
          </p:cNvPr>
          <p:cNvSpPr txBox="1">
            <a:spLocks/>
          </p:cNvSpPr>
          <p:nvPr/>
        </p:nvSpPr>
        <p:spPr>
          <a:xfrm>
            <a:off x="549165" y="1043671"/>
            <a:ext cx="7336220" cy="15398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We observed best parameters after </a:t>
            </a:r>
            <a:r>
              <a:rPr lang="en-US" err="1">
                <a:ea typeface="+mn-lt"/>
                <a:cs typeface="+mn-lt"/>
              </a:rPr>
              <a:t>hypertuning</a:t>
            </a:r>
            <a:r>
              <a:rPr lang="en-US">
                <a:ea typeface="+mn-lt"/>
                <a:cs typeface="+mn-lt"/>
              </a:rPr>
              <a:t> as:</a:t>
            </a:r>
          </a:p>
          <a:p>
            <a:pPr lvl="1"/>
            <a:r>
              <a:rPr lang="en-US">
                <a:ea typeface="+mn-lt"/>
                <a:cs typeface="+mn-lt"/>
              </a:rPr>
              <a:t>Max Depth as 6</a:t>
            </a:r>
          </a:p>
          <a:p>
            <a:pPr lvl="1"/>
            <a:r>
              <a:rPr lang="en-US">
                <a:ea typeface="+mn-lt"/>
                <a:cs typeface="+mn-lt"/>
              </a:rPr>
              <a:t>Max leaf node as 10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Min samples split as 6</a:t>
            </a:r>
          </a:p>
          <a:p>
            <a:r>
              <a:rPr lang="en-US">
                <a:cs typeface="Calibri"/>
              </a:rPr>
              <a:t>We observed an accuracy of 0.797 for train set and 0.831 for test set</a:t>
            </a:r>
          </a:p>
          <a:p>
            <a:endParaRPr lang="en-US">
              <a:cs typeface="Calibri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6E1D943-3C40-5EFD-D074-141AB235D297}"/>
              </a:ext>
            </a:extLst>
          </p:cNvPr>
          <p:cNvSpPr txBox="1">
            <a:spLocks/>
          </p:cNvSpPr>
          <p:nvPr/>
        </p:nvSpPr>
        <p:spPr>
          <a:xfrm>
            <a:off x="549165" y="5044418"/>
            <a:ext cx="7796048" cy="1539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5831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2469-C7E2-0B63-7B03-DEBBCE45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12980" cy="133870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Random Forest with </a:t>
            </a:r>
            <a:r>
              <a:rPr lang="en-US" err="1">
                <a:cs typeface="Calibri Light"/>
              </a:rPr>
              <a:t>Hyperparamter</a:t>
            </a:r>
            <a:r>
              <a:rPr lang="en-US">
                <a:cs typeface="Calibri Light"/>
              </a:rPr>
              <a:t> Tuning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C85A5-BB5D-0538-0903-2337575D3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687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Max depth:6</a:t>
            </a:r>
          </a:p>
          <a:p>
            <a:r>
              <a:rPr lang="en-US">
                <a:cs typeface="Calibri"/>
              </a:rPr>
              <a:t>Max leaf nodes: 10</a:t>
            </a:r>
          </a:p>
          <a:p>
            <a:r>
              <a:rPr lang="en-US">
                <a:cs typeface="Calibri"/>
              </a:rPr>
              <a:t>Min samples split: 6</a:t>
            </a:r>
          </a:p>
          <a:p>
            <a:r>
              <a:rPr lang="en-US">
                <a:cs typeface="Calibri"/>
              </a:rPr>
              <a:t>Accuracy for train set: 0.9652 </a:t>
            </a:r>
          </a:p>
          <a:p>
            <a:r>
              <a:rPr lang="en-US">
                <a:cs typeface="Calibri"/>
              </a:rPr>
              <a:t>Accuracy for test set: 0.9438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0E7DFC-5E56-2108-23A8-E38CFAF50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022" y="366284"/>
            <a:ext cx="5909440" cy="4456914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48E4F6-4E46-4A70-F6EE-84EDA139D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504" y="5384643"/>
            <a:ext cx="7577958" cy="110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4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4861-06F7-24F7-4DB4-4807396A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Comparison 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C44412-AFE0-C8E7-C113-B5F03AAF8A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293928"/>
              </p:ext>
            </p:extLst>
          </p:nvPr>
        </p:nvGraphicFramePr>
        <p:xfrm>
          <a:off x="677863" y="2160588"/>
          <a:ext cx="8596312" cy="3337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252681459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97062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1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94.4%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8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91.1%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7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KNN with </a:t>
                      </a:r>
                      <a:r>
                        <a:rPr lang="en-US" err="1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76.1%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21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07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92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1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Lasso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63.9%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9316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48.1%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4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446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" descr="Foosball football players">
            <a:extLst>
              <a:ext uri="{FF2B5EF4-FFF2-40B4-BE49-F238E27FC236}">
                <a16:creationId xmlns:a16="http://schemas.microsoft.com/office/drawing/2014/main" id="{10D23F67-9277-2783-6C55-075CDB16B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52" r="7775" b="9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8B4D00-1C65-5187-CB73-B855AECB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Conclusion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5E7FDE6-4F66-9E59-518B-03A74F552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82019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Overall, we were able to predict players value using their FIFA rating.</a:t>
            </a:r>
          </a:p>
          <a:p>
            <a:r>
              <a:rPr lang="en-US"/>
              <a:t>Decision Tree and Random Forest were the most effective models with Test Scores over 91% and 94%.</a:t>
            </a:r>
          </a:p>
          <a:p>
            <a:r>
              <a:rPr lang="en-US"/>
              <a:t>Potentially look at other positions </a:t>
            </a:r>
          </a:p>
          <a:p>
            <a:r>
              <a:rPr lang="en-US"/>
              <a:t>Combine other FIFA datasets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27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D0696-72C2-AE50-FBF3-26939B6B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>
                <a:cs typeface="Calibri Light"/>
              </a:rPr>
              <a:t>Project Summary</a:t>
            </a:r>
            <a:endParaRPr lang="en-US" sz="4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84C71E-BD4D-DD52-1108-5B043AD3BF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72124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684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1F4ADAC-4DEF-D854-996C-78478298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65D37-E8B8-D536-1F89-E93F7ECAE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https://www.kaggle.com/datasets/stefanoleone992/fifa-20-complete-player-dataset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FIFA 20 video game</a:t>
            </a:r>
          </a:p>
          <a:p>
            <a:r>
              <a:rPr lang="en-US">
                <a:ea typeface="+mn-lt"/>
                <a:cs typeface="+mn-lt"/>
              </a:rPr>
              <a:t>Some attributes : Name, </a:t>
            </a:r>
            <a:r>
              <a:rPr lang="en-US" err="1">
                <a:ea typeface="+mn-lt"/>
                <a:cs typeface="+mn-lt"/>
              </a:rPr>
              <a:t>nation_position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nation_jersey_number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paceshooting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16980 rows and 78 attributes</a:t>
            </a:r>
          </a:p>
          <a:p>
            <a:r>
              <a:rPr lang="en-US">
                <a:ea typeface="+mn-lt"/>
                <a:cs typeface="+mn-lt"/>
              </a:rPr>
              <a:t>But do all attributes help predict value for each player?</a:t>
            </a:r>
          </a:p>
        </p:txBody>
      </p:sp>
    </p:spTree>
    <p:extLst>
      <p:ext uri="{BB962C8B-B14F-4D97-AF65-F5344CB8AC3E}">
        <p14:creationId xmlns:p14="http://schemas.microsoft.com/office/powerpoint/2010/main" val="369365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1904B-FB7D-EA86-BB1E-EBC94D73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68" y="609600"/>
            <a:ext cx="9731241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 Light"/>
              </a:rPr>
              <a:t>Visualization</a:t>
            </a:r>
            <a:endParaRPr lang="en-US" b="1" u="sng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rgbClr val="42554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F3149-709D-7E2F-7581-79375A4A992E}"/>
              </a:ext>
            </a:extLst>
          </p:cNvPr>
          <p:cNvSpPr txBox="1">
            <a:spLocks/>
          </p:cNvSpPr>
          <p:nvPr/>
        </p:nvSpPr>
        <p:spPr>
          <a:xfrm>
            <a:off x="989770" y="2160589"/>
            <a:ext cx="554973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2800E5-C421-744C-B721-54D1FDB8E5FC}"/>
              </a:ext>
            </a:extLst>
          </p:cNvPr>
          <p:cNvSpPr txBox="1">
            <a:spLocks/>
          </p:cNvSpPr>
          <p:nvPr/>
        </p:nvSpPr>
        <p:spPr>
          <a:xfrm>
            <a:off x="194441" y="3251935"/>
            <a:ext cx="5562600" cy="1539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pic>
        <p:nvPicPr>
          <p:cNvPr id="5" name="Picture 8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02FDED73-74C9-FB77-8B85-9B21445CD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1230" y="2408242"/>
            <a:ext cx="5029200" cy="3273904"/>
          </a:xfr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C8C1465-CCD0-4608-D73B-FE98E4B03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62" y="2285715"/>
            <a:ext cx="5550906" cy="338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6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1904B-FB7D-EA86-BB1E-EBC94D73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68" y="609600"/>
            <a:ext cx="9731241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Visualization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rgbClr val="42554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F3149-709D-7E2F-7581-79375A4A992E}"/>
              </a:ext>
            </a:extLst>
          </p:cNvPr>
          <p:cNvSpPr txBox="1">
            <a:spLocks/>
          </p:cNvSpPr>
          <p:nvPr/>
        </p:nvSpPr>
        <p:spPr>
          <a:xfrm>
            <a:off x="989770" y="2160589"/>
            <a:ext cx="554973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2800E5-C421-744C-B721-54D1FDB8E5FC}"/>
              </a:ext>
            </a:extLst>
          </p:cNvPr>
          <p:cNvSpPr txBox="1">
            <a:spLocks/>
          </p:cNvSpPr>
          <p:nvPr/>
        </p:nvSpPr>
        <p:spPr>
          <a:xfrm>
            <a:off x="194441" y="3251935"/>
            <a:ext cx="5562600" cy="1539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53AFAF2-94B9-7FDC-84D2-A9CC8C324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2237154"/>
            <a:ext cx="5118100" cy="3429000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9F8D5CA-BD3E-1E64-277A-8D3A6E2A9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67" y="2160589"/>
            <a:ext cx="54356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6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1904B-FB7D-EA86-BB1E-EBC94D73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68" y="609600"/>
            <a:ext cx="9731241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 Light"/>
              </a:rPr>
              <a:t>Are All Position Categories the Same?</a:t>
            </a:r>
            <a:endParaRPr lang="en-US" b="1" u="sng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rgbClr val="42554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F3149-709D-7E2F-7581-79375A4A992E}"/>
              </a:ext>
            </a:extLst>
          </p:cNvPr>
          <p:cNvSpPr txBox="1">
            <a:spLocks/>
          </p:cNvSpPr>
          <p:nvPr/>
        </p:nvSpPr>
        <p:spPr>
          <a:xfrm>
            <a:off x="989770" y="2160589"/>
            <a:ext cx="554973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2800E5-C421-744C-B721-54D1FDB8E5FC}"/>
              </a:ext>
            </a:extLst>
          </p:cNvPr>
          <p:cNvSpPr txBox="1">
            <a:spLocks/>
          </p:cNvSpPr>
          <p:nvPr/>
        </p:nvSpPr>
        <p:spPr>
          <a:xfrm>
            <a:off x="194441" y="3251935"/>
            <a:ext cx="5562600" cy="1539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101B5A-C277-FA4B-C686-CE5ADA36B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5" y="4580793"/>
            <a:ext cx="10634870" cy="1307203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11FEE998-672E-9006-4A16-1C0A72423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935" y="2445504"/>
            <a:ext cx="61214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2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D3CC-0CA8-26E9-C50A-20A339DB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>
                <a:cs typeface="Calibri Light"/>
              </a:rPr>
              <a:t>Data Cleaning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E0A79-8E61-A2CD-075A-A969C4F44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Players play for different positions should use different attributes to determine their values.</a:t>
            </a:r>
          </a:p>
          <a:p>
            <a:pPr marL="0" indent="0">
              <a:buNone/>
            </a:pPr>
            <a:r>
              <a:rPr lang="en-US" altLang="ja-JP">
                <a:ea typeface="ＭＳ Ｐゴシック"/>
                <a:cs typeface="Calibri"/>
              </a:rPr>
              <a:t>    EX : Middlefield player who has 		    better passing skills may 	    	    be worth more value</a:t>
            </a:r>
          </a:p>
          <a:p>
            <a:r>
              <a:rPr lang="ja-JP" altLang="en-US">
                <a:ea typeface="ＭＳ Ｐゴシック"/>
                <a:cs typeface="Calibri"/>
              </a:rPr>
              <a:t>We only focus on attackers </a:t>
            </a:r>
          </a:p>
          <a:p>
            <a:r>
              <a:rPr lang="ja-JP" altLang="en-US">
                <a:ea typeface="ＭＳ Ｐゴシック"/>
                <a:cs typeface="Calibri"/>
              </a:rPr>
              <a:t>Attackers : CF, ST, LW, RW</a:t>
            </a: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F8D1287-5B43-B6EC-D36C-E502CF3CF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4204989" cy="249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6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2CD7-3C14-96A8-1319-40C1C8E7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 Cleaning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8FBE7-A59A-C577-C427-E16A05D60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 panose="020F0502020204030204"/>
              </a:rPr>
              <a:t>We separate the </a:t>
            </a:r>
            <a:r>
              <a:rPr lang="en-US" err="1">
                <a:cs typeface="Calibri" panose="020F0502020204030204"/>
              </a:rPr>
              <a:t>player_position</a:t>
            </a:r>
            <a:r>
              <a:rPr lang="en-US">
                <a:cs typeface="Calibri" panose="020F0502020204030204"/>
              </a:rPr>
              <a:t> column by comma and set up dummy variables to distinguish those four positions as attackers(</a:t>
            </a:r>
            <a:r>
              <a:rPr lang="en-US" altLang="ja-JP">
                <a:ea typeface="ＭＳ Ｐゴシック"/>
                <a:cs typeface="Calibri" panose="020F0502020204030204"/>
              </a:rPr>
              <a:t>CF,</a:t>
            </a:r>
            <a:r>
              <a:rPr lang="ja-JP" altLang="en-US">
                <a:ea typeface="ＭＳ Ｐゴシック"/>
                <a:cs typeface="Calibri" panose="020F0502020204030204"/>
              </a:rPr>
              <a:t> </a:t>
            </a:r>
            <a:r>
              <a:rPr lang="en-US" altLang="ja-JP">
                <a:ea typeface="ＭＳ Ｐゴシック"/>
                <a:cs typeface="Calibri" panose="020F0502020204030204"/>
              </a:rPr>
              <a:t>ST,</a:t>
            </a:r>
            <a:r>
              <a:rPr lang="ja-JP" altLang="en-US">
                <a:ea typeface="ＭＳ Ｐゴシック"/>
                <a:cs typeface="Calibri" panose="020F0502020204030204"/>
              </a:rPr>
              <a:t> </a:t>
            </a:r>
            <a:r>
              <a:rPr lang="en-US" altLang="ja-JP">
                <a:ea typeface="ＭＳ Ｐゴシック"/>
                <a:cs typeface="Calibri" panose="020F0502020204030204"/>
              </a:rPr>
              <a:t>LW,</a:t>
            </a:r>
            <a:r>
              <a:rPr lang="ja-JP" altLang="en-US">
                <a:ea typeface="ＭＳ Ｐゴシック"/>
                <a:cs typeface="Calibri" panose="020F0502020204030204"/>
              </a:rPr>
              <a:t> </a:t>
            </a:r>
            <a:r>
              <a:rPr lang="en-US" altLang="ja-JP">
                <a:ea typeface="ＭＳ Ｐゴシック"/>
                <a:cs typeface="Calibri" panose="020F0502020204030204"/>
              </a:rPr>
              <a:t>RW) </a:t>
            </a:r>
            <a:endParaRPr lang="en-US">
              <a:ea typeface="ＭＳ Ｐゴシック"/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Replaced NA value with median value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pic>
        <p:nvPicPr>
          <p:cNvPr id="4" name="Picture 4" descr="Table, calendar&#10;&#10;Description automatically generated">
            <a:extLst>
              <a:ext uri="{FF2B5EF4-FFF2-40B4-BE49-F238E27FC236}">
                <a16:creationId xmlns:a16="http://schemas.microsoft.com/office/drawing/2014/main" id="{ADE731E1-8263-6522-A573-368A2642D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64" y="3064582"/>
            <a:ext cx="5879477" cy="1981792"/>
          </a:xfrm>
          <a:prstGeom prst="rect">
            <a:avLst/>
          </a:prstGeom>
        </p:spPr>
      </p:pic>
      <p:pic>
        <p:nvPicPr>
          <p:cNvPr id="5" name="Picture 5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836E9212-10B2-AB72-1B7C-2EFB1EFF8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64" y="5484748"/>
            <a:ext cx="4812829" cy="5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277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{A297B948-6C8D-CD40-84C6-834E5577CDB8}tf16401369</Template>
  <TotalTime>0</TotalTime>
  <Words>615</Words>
  <Application>Microsoft Office PowerPoint</Application>
  <PresentationFormat>Widescreen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</vt:lpstr>
      <vt:lpstr>Predicting Soccer Players Value with FIFA Ratings</vt:lpstr>
      <vt:lpstr>Project Flow</vt:lpstr>
      <vt:lpstr>Project Summary</vt:lpstr>
      <vt:lpstr>Data</vt:lpstr>
      <vt:lpstr>Visualization</vt:lpstr>
      <vt:lpstr>Visualization</vt:lpstr>
      <vt:lpstr>Are All Position Categories the Same?</vt:lpstr>
      <vt:lpstr>Data Cleaning</vt:lpstr>
      <vt:lpstr>Data Cleaning</vt:lpstr>
      <vt:lpstr>Feature Engineering</vt:lpstr>
      <vt:lpstr>Data Cleaning - Correlation </vt:lpstr>
      <vt:lpstr>Models</vt:lpstr>
      <vt:lpstr>Regression </vt:lpstr>
      <vt:lpstr>Kernel SVM</vt:lpstr>
      <vt:lpstr>Knn with hyperparameter </vt:lpstr>
      <vt:lpstr>adaboost</vt:lpstr>
      <vt:lpstr>Decision tree</vt:lpstr>
      <vt:lpstr>Decision tree</vt:lpstr>
      <vt:lpstr>Decision tree with Hyperparameter Tuning</vt:lpstr>
      <vt:lpstr>Random Forest </vt:lpstr>
      <vt:lpstr>Random Forest with Hyperparamter Tuning</vt:lpstr>
      <vt:lpstr>Model Comparison 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., Shubham</cp:lastModifiedBy>
  <cp:revision>2</cp:revision>
  <dcterms:created xsi:type="dcterms:W3CDTF">2022-11-25T17:17:17Z</dcterms:created>
  <dcterms:modified xsi:type="dcterms:W3CDTF">2023-11-16T01:56:57Z</dcterms:modified>
</cp:coreProperties>
</file>