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notesMasterIdLst>
    <p:notesMasterId r:id="rId14"/>
  </p:notesMasterIdLst>
  <p:sldIdLst>
    <p:sldId id="256" r:id="rId2"/>
    <p:sldId id="259" r:id="rId3"/>
    <p:sldId id="296" r:id="rId4"/>
    <p:sldId id="297" r:id="rId5"/>
    <p:sldId id="301" r:id="rId6"/>
    <p:sldId id="260" r:id="rId7"/>
    <p:sldId id="299" r:id="rId8"/>
    <p:sldId id="300" r:id="rId9"/>
    <p:sldId id="298" r:id="rId10"/>
    <p:sldId id="302" r:id="rId11"/>
    <p:sldId id="274" r:id="rId12"/>
    <p:sldId id="277"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9F9BDAF-981E-4466-8CFB-C5EEAC1FA968}">
  <a:tblStyle styleId="{09F9BDAF-981E-4466-8CFB-C5EEAC1FA96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560" y="4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ubham Gadhave" userId="ae0e428e69d758e6" providerId="LiveId" clId="{3BB4AC43-7DCA-466B-A388-668BB52994BE}"/>
    <pc:docChg chg="modSld">
      <pc:chgData name="Shubham Gadhave" userId="ae0e428e69d758e6" providerId="LiveId" clId="{3BB4AC43-7DCA-466B-A388-668BB52994BE}" dt="2021-09-25T10:50:27.093" v="9" actId="20577"/>
      <pc:docMkLst>
        <pc:docMk/>
      </pc:docMkLst>
      <pc:sldChg chg="modSp mod">
        <pc:chgData name="Shubham Gadhave" userId="ae0e428e69d758e6" providerId="LiveId" clId="{3BB4AC43-7DCA-466B-A388-668BB52994BE}" dt="2021-09-25T10:50:27.093" v="9" actId="20577"/>
        <pc:sldMkLst>
          <pc:docMk/>
          <pc:sldMk cId="0" sldId="256"/>
        </pc:sldMkLst>
        <pc:spChg chg="mod">
          <ac:chgData name="Shubham Gadhave" userId="ae0e428e69d758e6" providerId="LiveId" clId="{3BB4AC43-7DCA-466B-A388-668BB52994BE}" dt="2021-09-25T10:50:27.093" v="9" actId="20577"/>
          <ac:spMkLst>
            <pc:docMk/>
            <pc:sldMk cId="0" sldId="256"/>
            <ac:spMk id="1321"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819AA6-A4E7-47B6-B715-518C184B9824}" type="doc">
      <dgm:prSet loTypeId="urn:microsoft.com/office/officeart/2005/8/layout/process1" loCatId="process" qsTypeId="urn:microsoft.com/office/officeart/2005/8/quickstyle/simple1" qsCatId="simple" csTypeId="urn:microsoft.com/office/officeart/2005/8/colors/accent1_2" csCatId="accent1" phldr="1"/>
      <dgm:spPr/>
    </dgm:pt>
    <dgm:pt modelId="{6FE3A18A-1BF8-4BF3-9B01-AA056E67596E}" type="pres">
      <dgm:prSet presAssocID="{F4819AA6-A4E7-47B6-B715-518C184B9824}" presName="Name0" presStyleCnt="0">
        <dgm:presLayoutVars>
          <dgm:dir/>
          <dgm:resizeHandles val="exact"/>
        </dgm:presLayoutVars>
      </dgm:prSet>
      <dgm:spPr/>
    </dgm:pt>
  </dgm:ptLst>
  <dgm:cxnLst>
    <dgm:cxn modelId="{33C4FCE6-6BB4-440D-B28F-BD9F50442680}" type="presOf" srcId="{F4819AA6-A4E7-47B6-B715-518C184B9824}" destId="{6FE3A18A-1BF8-4BF3-9B01-AA056E67596E}" srcOrd="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819AA6-A4E7-47B6-B715-518C184B9824}" type="doc">
      <dgm:prSet loTypeId="urn:microsoft.com/office/officeart/2005/8/layout/process1" loCatId="process" qsTypeId="urn:microsoft.com/office/officeart/2005/8/quickstyle/simple1" qsCatId="simple" csTypeId="urn:microsoft.com/office/officeart/2005/8/colors/accent1_2" csCatId="accent1" phldr="1"/>
      <dgm:spPr/>
    </dgm:pt>
    <dgm:pt modelId="{6FE3A18A-1BF8-4BF3-9B01-AA056E67596E}" type="pres">
      <dgm:prSet presAssocID="{F4819AA6-A4E7-47B6-B715-518C184B9824}" presName="Name0" presStyleCnt="0">
        <dgm:presLayoutVars>
          <dgm:dir/>
          <dgm:resizeHandles val="exact"/>
        </dgm:presLayoutVars>
      </dgm:prSet>
      <dgm:spPr/>
    </dgm:pt>
  </dgm:ptLst>
  <dgm:cxnLst>
    <dgm:cxn modelId="{008E547B-8061-486C-BBC3-B7DC4147F0EF}" type="presOf" srcId="{F4819AA6-A4E7-47B6-B715-518C184B9824}" destId="{6FE3A18A-1BF8-4BF3-9B01-AA056E67596E}" srcOrd="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4819AA6-A4E7-47B6-B715-518C184B9824}" type="doc">
      <dgm:prSet loTypeId="urn:microsoft.com/office/officeart/2005/8/layout/process1" loCatId="process" qsTypeId="urn:microsoft.com/office/officeart/2005/8/quickstyle/simple1" qsCatId="simple" csTypeId="urn:microsoft.com/office/officeart/2005/8/colors/accent1_2" csCatId="accent1" phldr="1"/>
      <dgm:spPr/>
    </dgm:pt>
    <dgm:pt modelId="{6FE3A18A-1BF8-4BF3-9B01-AA056E67596E}" type="pres">
      <dgm:prSet presAssocID="{F4819AA6-A4E7-47B6-B715-518C184B9824}" presName="Name0" presStyleCnt="0">
        <dgm:presLayoutVars>
          <dgm:dir/>
          <dgm:resizeHandles val="exact"/>
        </dgm:presLayoutVars>
      </dgm:prSet>
      <dgm:spPr/>
    </dgm:pt>
  </dgm:ptLst>
  <dgm:cxnLst>
    <dgm:cxn modelId="{1D35485B-B00D-4C99-9937-AF28C16C8CE3}" type="presOf" srcId="{F4819AA6-A4E7-47B6-B715-518C184B9824}" destId="{6FE3A18A-1BF8-4BF3-9B01-AA056E67596E}" srcOrd="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7"/>
        <p:cNvGrpSpPr/>
        <p:nvPr/>
      </p:nvGrpSpPr>
      <p:grpSpPr>
        <a:xfrm>
          <a:off x="0" y="0"/>
          <a:ext cx="0" cy="0"/>
          <a:chOff x="0" y="0"/>
          <a:chExt cx="0" cy="0"/>
        </a:xfrm>
      </p:grpSpPr>
      <p:sp>
        <p:nvSpPr>
          <p:cNvPr id="1318" name="Google Shape;1318;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9" name="Google Shape;1319;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0"/>
        <p:cNvGrpSpPr/>
        <p:nvPr/>
      </p:nvGrpSpPr>
      <p:grpSpPr>
        <a:xfrm>
          <a:off x="0" y="0"/>
          <a:ext cx="0" cy="0"/>
          <a:chOff x="0" y="0"/>
          <a:chExt cx="0" cy="0"/>
        </a:xfrm>
      </p:grpSpPr>
      <p:sp>
        <p:nvSpPr>
          <p:cNvPr id="1381" name="Google Shape;1381;g51206107d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2" name="Google Shape;1382;g51206107d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5"/>
        <p:cNvGrpSpPr/>
        <p:nvPr/>
      </p:nvGrpSpPr>
      <p:grpSpPr>
        <a:xfrm>
          <a:off x="0" y="0"/>
          <a:ext cx="0" cy="0"/>
          <a:chOff x="0" y="0"/>
          <a:chExt cx="0" cy="0"/>
        </a:xfrm>
      </p:grpSpPr>
      <p:sp>
        <p:nvSpPr>
          <p:cNvPr id="1956" name="Google Shape;1956;g58bba8eef5_0_1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7" name="Google Shape;1957;g58bba8eef5_0_1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7"/>
        <p:cNvGrpSpPr/>
        <p:nvPr/>
      </p:nvGrpSpPr>
      <p:grpSpPr>
        <a:xfrm>
          <a:off x="0" y="0"/>
          <a:ext cx="0" cy="0"/>
          <a:chOff x="0" y="0"/>
          <a:chExt cx="0" cy="0"/>
        </a:xfrm>
      </p:grpSpPr>
      <p:sp>
        <p:nvSpPr>
          <p:cNvPr id="1988" name="Google Shape;1988;g5465e7bc0b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9" name="Google Shape;1989;g5465e7bc0b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2"/>
        <p:cNvGrpSpPr/>
        <p:nvPr/>
      </p:nvGrpSpPr>
      <p:grpSpPr>
        <a:xfrm>
          <a:off x="0" y="0"/>
          <a:ext cx="0" cy="0"/>
          <a:chOff x="0" y="0"/>
          <a:chExt cx="0" cy="0"/>
        </a:xfrm>
      </p:grpSpPr>
      <p:sp>
        <p:nvSpPr>
          <p:cNvPr id="1353" name="Google Shape;1353;g5465e7bc0b_1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4" name="Google Shape;1354;g5465e7bc0b_1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2"/>
        <p:cNvGrpSpPr/>
        <p:nvPr/>
      </p:nvGrpSpPr>
      <p:grpSpPr>
        <a:xfrm>
          <a:off x="0" y="0"/>
          <a:ext cx="0" cy="0"/>
          <a:chOff x="0" y="0"/>
          <a:chExt cx="0" cy="0"/>
        </a:xfrm>
      </p:grpSpPr>
      <p:sp>
        <p:nvSpPr>
          <p:cNvPr id="1353" name="Google Shape;1353;g5465e7bc0b_1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4" name="Google Shape;1354;g5465e7bc0b_1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2"/>
        <p:cNvGrpSpPr/>
        <p:nvPr/>
      </p:nvGrpSpPr>
      <p:grpSpPr>
        <a:xfrm>
          <a:off x="0" y="0"/>
          <a:ext cx="0" cy="0"/>
          <a:chOff x="0" y="0"/>
          <a:chExt cx="0" cy="0"/>
        </a:xfrm>
      </p:grpSpPr>
      <p:sp>
        <p:nvSpPr>
          <p:cNvPr id="1353" name="Google Shape;1353;g5465e7bc0b_1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4" name="Google Shape;1354;g5465e7bc0b_1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2"/>
        <p:cNvGrpSpPr/>
        <p:nvPr/>
      </p:nvGrpSpPr>
      <p:grpSpPr>
        <a:xfrm>
          <a:off x="0" y="0"/>
          <a:ext cx="0" cy="0"/>
          <a:chOff x="0" y="0"/>
          <a:chExt cx="0" cy="0"/>
        </a:xfrm>
      </p:grpSpPr>
      <p:sp>
        <p:nvSpPr>
          <p:cNvPr id="1353" name="Google Shape;1353;g5465e7bc0b_1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4" name="Google Shape;1354;g5465e7bc0b_1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0"/>
        <p:cNvGrpSpPr/>
        <p:nvPr/>
      </p:nvGrpSpPr>
      <p:grpSpPr>
        <a:xfrm>
          <a:off x="0" y="0"/>
          <a:ext cx="0" cy="0"/>
          <a:chOff x="0" y="0"/>
          <a:chExt cx="0" cy="0"/>
        </a:xfrm>
      </p:grpSpPr>
      <p:sp>
        <p:nvSpPr>
          <p:cNvPr id="1381" name="Google Shape;1381;g51206107d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2" name="Google Shape;1382;g51206107d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0"/>
        <p:cNvGrpSpPr/>
        <p:nvPr/>
      </p:nvGrpSpPr>
      <p:grpSpPr>
        <a:xfrm>
          <a:off x="0" y="0"/>
          <a:ext cx="0" cy="0"/>
          <a:chOff x="0" y="0"/>
          <a:chExt cx="0" cy="0"/>
        </a:xfrm>
      </p:grpSpPr>
      <p:sp>
        <p:nvSpPr>
          <p:cNvPr id="1381" name="Google Shape;1381;g51206107d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2" name="Google Shape;1382;g51206107d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0"/>
        <p:cNvGrpSpPr/>
        <p:nvPr/>
      </p:nvGrpSpPr>
      <p:grpSpPr>
        <a:xfrm>
          <a:off x="0" y="0"/>
          <a:ext cx="0" cy="0"/>
          <a:chOff x="0" y="0"/>
          <a:chExt cx="0" cy="0"/>
        </a:xfrm>
      </p:grpSpPr>
      <p:sp>
        <p:nvSpPr>
          <p:cNvPr id="1381" name="Google Shape;1381;g51206107d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2" name="Google Shape;1382;g51206107d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0"/>
        <p:cNvGrpSpPr/>
        <p:nvPr/>
      </p:nvGrpSpPr>
      <p:grpSpPr>
        <a:xfrm>
          <a:off x="0" y="0"/>
          <a:ext cx="0" cy="0"/>
          <a:chOff x="0" y="0"/>
          <a:chExt cx="0" cy="0"/>
        </a:xfrm>
      </p:grpSpPr>
      <p:sp>
        <p:nvSpPr>
          <p:cNvPr id="1381" name="Google Shape;1381;g51206107d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2" name="Google Shape;1382;g51206107d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OPENING TITLE">
  <p:cSld name="CUSTOM_7">
    <p:bg>
      <p:bgPr>
        <a:solidFill>
          <a:srgbClr val="CFD9E0"/>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0" y="0"/>
            <a:ext cx="9144057" cy="5143510"/>
            <a:chOff x="0" y="0"/>
            <a:chExt cx="9144057" cy="5143510"/>
          </a:xfrm>
        </p:grpSpPr>
        <p:grpSp>
          <p:nvGrpSpPr>
            <p:cNvPr id="11" name="Google Shape;11;p2"/>
            <p:cNvGrpSpPr/>
            <p:nvPr/>
          </p:nvGrpSpPr>
          <p:grpSpPr>
            <a:xfrm>
              <a:off x="6516018" y="0"/>
              <a:ext cx="2627979" cy="4044405"/>
              <a:chOff x="6589593" y="0"/>
              <a:chExt cx="2627979" cy="4044405"/>
            </a:xfrm>
          </p:grpSpPr>
          <p:sp>
            <p:nvSpPr>
              <p:cNvPr id="12" name="Google Shape;12;p2"/>
              <p:cNvSpPr/>
              <p:nvPr/>
            </p:nvSpPr>
            <p:spPr>
              <a:xfrm>
                <a:off x="65895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7746917" y="253849"/>
                <a:ext cx="359077" cy="1370278"/>
                <a:chOff x="8637920" y="205202"/>
                <a:chExt cx="225777" cy="861593"/>
              </a:xfrm>
            </p:grpSpPr>
            <p:sp>
              <p:nvSpPr>
                <p:cNvPr id="14" name="Google Shape;14;p2"/>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22;p2"/>
              <p:cNvSpPr/>
              <p:nvPr/>
            </p:nvSpPr>
            <p:spPr>
              <a:xfrm>
                <a:off x="73484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205918"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24;p2"/>
              <p:cNvGrpSpPr/>
              <p:nvPr/>
            </p:nvGrpSpPr>
            <p:grpSpPr>
              <a:xfrm rot="10800000">
                <a:off x="8504637" y="2322834"/>
                <a:ext cx="312115" cy="1348221"/>
                <a:chOff x="8637920" y="205202"/>
                <a:chExt cx="225777" cy="861593"/>
              </a:xfrm>
            </p:grpSpPr>
            <p:sp>
              <p:nvSpPr>
                <p:cNvPr id="25" name="Google Shape;25;p2"/>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906334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p:nvPr/>
          </p:nvSpPr>
          <p:spPr>
            <a:xfrm>
              <a:off x="0" y="0"/>
              <a:ext cx="2183543"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2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0" y="4044403"/>
              <a:ext cx="9144057" cy="1099107"/>
            </a:xfrm>
            <a:custGeom>
              <a:avLst/>
              <a:gdLst/>
              <a:ahLst/>
              <a:cxnLst/>
              <a:rect l="l" t="t" r="r" b="b"/>
              <a:pathLst>
                <a:path w="53343" h="7414" extrusionOk="0">
                  <a:moveTo>
                    <a:pt x="1" y="0"/>
                  </a:moveTo>
                  <a:lnTo>
                    <a:pt x="1" y="7414"/>
                  </a:lnTo>
                  <a:lnTo>
                    <a:pt x="53342" y="7414"/>
                  </a:lnTo>
                  <a:lnTo>
                    <a:pt x="53342" y="0"/>
                  </a:lnTo>
                  <a:close/>
                </a:path>
              </a:pathLst>
            </a:custGeom>
            <a:solidFill>
              <a:srgbClr val="FFFFFF">
                <a:alpha val="16540"/>
              </a:srgbClr>
            </a:solidFill>
            <a:ln>
              <a:noFill/>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2"/>
          <p:cNvGrpSpPr/>
          <p:nvPr/>
        </p:nvGrpSpPr>
        <p:grpSpPr>
          <a:xfrm>
            <a:off x="1934406" y="829801"/>
            <a:ext cx="6203533" cy="3923186"/>
            <a:chOff x="2239206" y="829801"/>
            <a:chExt cx="6203533" cy="3923186"/>
          </a:xfrm>
        </p:grpSpPr>
        <p:sp>
          <p:nvSpPr>
            <p:cNvPr id="37" name="Google Shape;37;p2"/>
            <p:cNvSpPr/>
            <p:nvPr/>
          </p:nvSpPr>
          <p:spPr>
            <a:xfrm>
              <a:off x="6907006" y="4444339"/>
              <a:ext cx="1535734" cy="308649"/>
            </a:xfrm>
            <a:custGeom>
              <a:avLst/>
              <a:gdLst/>
              <a:ahLst/>
              <a:cxnLst/>
              <a:rect l="l" t="t" r="r" b="b"/>
              <a:pathLst>
                <a:path w="22495" h="4521" extrusionOk="0">
                  <a:moveTo>
                    <a:pt x="11265" y="0"/>
                  </a:moveTo>
                  <a:cubicBezTo>
                    <a:pt x="5054" y="0"/>
                    <a:pt x="0" y="1022"/>
                    <a:pt x="0" y="2261"/>
                  </a:cubicBezTo>
                  <a:cubicBezTo>
                    <a:pt x="0" y="3508"/>
                    <a:pt x="5054" y="4521"/>
                    <a:pt x="11265" y="4521"/>
                  </a:cubicBezTo>
                  <a:cubicBezTo>
                    <a:pt x="17449" y="4521"/>
                    <a:pt x="22494" y="3508"/>
                    <a:pt x="22494" y="2261"/>
                  </a:cubicBezTo>
                  <a:cubicBezTo>
                    <a:pt x="22494" y="1022"/>
                    <a:pt x="17449" y="0"/>
                    <a:pt x="11265" y="0"/>
                  </a:cubicBezTo>
                  <a:close/>
                </a:path>
              </a:pathLst>
            </a:custGeom>
            <a:solidFill>
              <a:srgbClr val="8CACB9">
                <a:alpha val="9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239206" y="829801"/>
              <a:ext cx="5115643" cy="3700569"/>
            </a:xfrm>
            <a:custGeom>
              <a:avLst/>
              <a:gdLst/>
              <a:ahLst/>
              <a:cxnLst/>
              <a:rect l="l" t="t" r="r" b="b"/>
              <a:pathLst>
                <a:path w="18879" h="13657" extrusionOk="0">
                  <a:moveTo>
                    <a:pt x="10691" y="0"/>
                  </a:moveTo>
                  <a:cubicBezTo>
                    <a:pt x="10291" y="0"/>
                    <a:pt x="9892" y="5"/>
                    <a:pt x="9494" y="14"/>
                  </a:cubicBezTo>
                  <a:cubicBezTo>
                    <a:pt x="7125" y="131"/>
                    <a:pt x="4675" y="131"/>
                    <a:pt x="2343" y="583"/>
                  </a:cubicBezTo>
                  <a:cubicBezTo>
                    <a:pt x="571" y="881"/>
                    <a:pt x="345" y="2048"/>
                    <a:pt x="227" y="3675"/>
                  </a:cubicBezTo>
                  <a:cubicBezTo>
                    <a:pt x="155" y="4724"/>
                    <a:pt x="118" y="5782"/>
                    <a:pt x="118" y="6794"/>
                  </a:cubicBezTo>
                  <a:cubicBezTo>
                    <a:pt x="82" y="7852"/>
                    <a:pt x="1" y="9850"/>
                    <a:pt x="715" y="10718"/>
                  </a:cubicBezTo>
                  <a:cubicBezTo>
                    <a:pt x="1357" y="11505"/>
                    <a:pt x="3057" y="11622"/>
                    <a:pt x="3997" y="11731"/>
                  </a:cubicBezTo>
                  <a:cubicBezTo>
                    <a:pt x="5787" y="11902"/>
                    <a:pt x="7577" y="11988"/>
                    <a:pt x="9366" y="11988"/>
                  </a:cubicBezTo>
                  <a:cubicBezTo>
                    <a:pt x="11155" y="11988"/>
                    <a:pt x="12943" y="11902"/>
                    <a:pt x="14729" y="11731"/>
                  </a:cubicBezTo>
                  <a:cubicBezTo>
                    <a:pt x="15226" y="12409"/>
                    <a:pt x="15714" y="13051"/>
                    <a:pt x="16275" y="13656"/>
                  </a:cubicBezTo>
                  <a:cubicBezTo>
                    <a:pt x="16311" y="12978"/>
                    <a:pt x="16356" y="12264"/>
                    <a:pt x="16428" y="11586"/>
                  </a:cubicBezTo>
                  <a:cubicBezTo>
                    <a:pt x="16727" y="11541"/>
                    <a:pt x="17034" y="11505"/>
                    <a:pt x="17296" y="11468"/>
                  </a:cubicBezTo>
                  <a:cubicBezTo>
                    <a:pt x="18842" y="11242"/>
                    <a:pt x="18761" y="9055"/>
                    <a:pt x="18797" y="8006"/>
                  </a:cubicBezTo>
                  <a:cubicBezTo>
                    <a:pt x="18879" y="6080"/>
                    <a:pt x="18842" y="4200"/>
                    <a:pt x="18725" y="2274"/>
                  </a:cubicBezTo>
                  <a:cubicBezTo>
                    <a:pt x="18653" y="1225"/>
                    <a:pt x="17974" y="737"/>
                    <a:pt x="17070" y="466"/>
                  </a:cubicBezTo>
                  <a:cubicBezTo>
                    <a:pt x="16202" y="203"/>
                    <a:pt x="15181" y="203"/>
                    <a:pt x="14358" y="131"/>
                  </a:cubicBezTo>
                  <a:cubicBezTo>
                    <a:pt x="13138" y="42"/>
                    <a:pt x="11913" y="0"/>
                    <a:pt x="10691" y="0"/>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177357" y="1085430"/>
              <a:ext cx="1003023" cy="984112"/>
            </a:xfrm>
            <a:custGeom>
              <a:avLst/>
              <a:gdLst/>
              <a:ahLst/>
              <a:cxnLst/>
              <a:rect l="l" t="t" r="r" b="b"/>
              <a:pathLst>
                <a:path w="14692" h="14415" extrusionOk="0">
                  <a:moveTo>
                    <a:pt x="6351" y="0"/>
                  </a:moveTo>
                  <a:cubicBezTo>
                    <a:pt x="6052" y="0"/>
                    <a:pt x="5749" y="77"/>
                    <a:pt x="5461" y="198"/>
                  </a:cubicBezTo>
                  <a:cubicBezTo>
                    <a:pt x="4367" y="533"/>
                    <a:pt x="3617" y="1138"/>
                    <a:pt x="3128" y="2187"/>
                  </a:cubicBezTo>
                  <a:cubicBezTo>
                    <a:pt x="2866" y="2793"/>
                    <a:pt x="2785" y="3471"/>
                    <a:pt x="2749" y="4149"/>
                  </a:cubicBezTo>
                  <a:cubicBezTo>
                    <a:pt x="2713" y="4791"/>
                    <a:pt x="2713" y="5433"/>
                    <a:pt x="2749" y="6075"/>
                  </a:cubicBezTo>
                  <a:cubicBezTo>
                    <a:pt x="2749" y="6482"/>
                    <a:pt x="2785" y="6934"/>
                    <a:pt x="2559" y="7313"/>
                  </a:cubicBezTo>
                  <a:cubicBezTo>
                    <a:pt x="2333" y="7729"/>
                    <a:pt x="1845" y="7919"/>
                    <a:pt x="1465" y="8181"/>
                  </a:cubicBezTo>
                  <a:cubicBezTo>
                    <a:pt x="606" y="8742"/>
                    <a:pt x="0" y="9764"/>
                    <a:pt x="109" y="10821"/>
                  </a:cubicBezTo>
                  <a:cubicBezTo>
                    <a:pt x="224" y="11815"/>
                    <a:pt x="1132" y="12739"/>
                    <a:pt x="2131" y="12739"/>
                  </a:cubicBezTo>
                  <a:cubicBezTo>
                    <a:pt x="2150" y="12739"/>
                    <a:pt x="2169" y="12739"/>
                    <a:pt x="2188" y="12738"/>
                  </a:cubicBezTo>
                  <a:cubicBezTo>
                    <a:pt x="2463" y="13436"/>
                    <a:pt x="3242" y="13885"/>
                    <a:pt x="3995" y="13885"/>
                  </a:cubicBezTo>
                  <a:cubicBezTo>
                    <a:pt x="4256" y="13885"/>
                    <a:pt x="4514" y="13831"/>
                    <a:pt x="4747" y="13714"/>
                  </a:cubicBezTo>
                  <a:lnTo>
                    <a:pt x="11862" y="14392"/>
                  </a:lnTo>
                  <a:cubicBezTo>
                    <a:pt x="11959" y="14407"/>
                    <a:pt x="12056" y="14414"/>
                    <a:pt x="12152" y="14414"/>
                  </a:cubicBezTo>
                  <a:cubicBezTo>
                    <a:pt x="12584" y="14414"/>
                    <a:pt x="13002" y="14272"/>
                    <a:pt x="13372" y="14058"/>
                  </a:cubicBezTo>
                  <a:cubicBezTo>
                    <a:pt x="13715" y="13868"/>
                    <a:pt x="14014" y="13606"/>
                    <a:pt x="14122" y="13226"/>
                  </a:cubicBezTo>
                  <a:cubicBezTo>
                    <a:pt x="14240" y="12856"/>
                    <a:pt x="14050" y="12403"/>
                    <a:pt x="13670" y="12286"/>
                  </a:cubicBezTo>
                  <a:cubicBezTo>
                    <a:pt x="14312" y="11906"/>
                    <a:pt x="14692" y="11156"/>
                    <a:pt x="14574" y="10405"/>
                  </a:cubicBezTo>
                  <a:cubicBezTo>
                    <a:pt x="14502" y="9691"/>
                    <a:pt x="13978" y="9049"/>
                    <a:pt x="13300" y="8787"/>
                  </a:cubicBezTo>
                  <a:cubicBezTo>
                    <a:pt x="12992" y="8670"/>
                    <a:pt x="12658" y="8597"/>
                    <a:pt x="12468" y="8371"/>
                  </a:cubicBezTo>
                  <a:cubicBezTo>
                    <a:pt x="12278" y="8145"/>
                    <a:pt x="12242" y="7802"/>
                    <a:pt x="12242" y="7503"/>
                  </a:cubicBezTo>
                  <a:cubicBezTo>
                    <a:pt x="12242" y="6337"/>
                    <a:pt x="12242" y="5207"/>
                    <a:pt x="12206" y="4077"/>
                  </a:cubicBezTo>
                  <a:cubicBezTo>
                    <a:pt x="12206" y="3055"/>
                    <a:pt x="12088" y="2269"/>
                    <a:pt x="11455" y="1401"/>
                  </a:cubicBezTo>
                  <a:cubicBezTo>
                    <a:pt x="10740" y="478"/>
                    <a:pt x="9549" y="70"/>
                    <a:pt x="8375" y="70"/>
                  </a:cubicBezTo>
                  <a:cubicBezTo>
                    <a:pt x="8065" y="70"/>
                    <a:pt x="7757" y="98"/>
                    <a:pt x="7459" y="153"/>
                  </a:cubicBezTo>
                  <a:cubicBezTo>
                    <a:pt x="7381" y="153"/>
                    <a:pt x="7306" y="173"/>
                    <a:pt x="7231" y="173"/>
                  </a:cubicBezTo>
                  <a:cubicBezTo>
                    <a:pt x="7193" y="173"/>
                    <a:pt x="7155" y="168"/>
                    <a:pt x="7115" y="153"/>
                  </a:cubicBezTo>
                  <a:cubicBezTo>
                    <a:pt x="7043" y="153"/>
                    <a:pt x="6935" y="117"/>
                    <a:pt x="6853" y="81"/>
                  </a:cubicBezTo>
                  <a:cubicBezTo>
                    <a:pt x="6690" y="25"/>
                    <a:pt x="6521" y="0"/>
                    <a:pt x="6351" y="0"/>
                  </a:cubicBezTo>
                  <a:close/>
                </a:path>
              </a:pathLst>
            </a:custGeom>
            <a:solidFill>
              <a:srgbClr val="754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6902022" y="1857228"/>
              <a:ext cx="221058" cy="296019"/>
            </a:xfrm>
            <a:custGeom>
              <a:avLst/>
              <a:gdLst/>
              <a:ahLst/>
              <a:cxnLst/>
              <a:rect l="l" t="t" r="r" b="b"/>
              <a:pathLst>
                <a:path w="3238" h="4336" extrusionOk="0">
                  <a:moveTo>
                    <a:pt x="1659" y="0"/>
                  </a:moveTo>
                  <a:cubicBezTo>
                    <a:pt x="1628" y="0"/>
                    <a:pt x="1601" y="22"/>
                    <a:pt x="1583" y="77"/>
                  </a:cubicBezTo>
                  <a:cubicBezTo>
                    <a:pt x="1583" y="231"/>
                    <a:pt x="1655" y="457"/>
                    <a:pt x="1701" y="565"/>
                  </a:cubicBezTo>
                  <a:cubicBezTo>
                    <a:pt x="1773" y="909"/>
                    <a:pt x="1881" y="1243"/>
                    <a:pt x="1999" y="1551"/>
                  </a:cubicBezTo>
                  <a:cubicBezTo>
                    <a:pt x="1773" y="1243"/>
                    <a:pt x="1619" y="872"/>
                    <a:pt x="1429" y="529"/>
                  </a:cubicBezTo>
                  <a:cubicBezTo>
                    <a:pt x="1393" y="420"/>
                    <a:pt x="1285" y="267"/>
                    <a:pt x="1131" y="231"/>
                  </a:cubicBezTo>
                  <a:cubicBezTo>
                    <a:pt x="1131" y="231"/>
                    <a:pt x="1115" y="214"/>
                    <a:pt x="1104" y="214"/>
                  </a:cubicBezTo>
                  <a:cubicBezTo>
                    <a:pt x="1099" y="214"/>
                    <a:pt x="1095" y="218"/>
                    <a:pt x="1095" y="231"/>
                  </a:cubicBezTo>
                  <a:cubicBezTo>
                    <a:pt x="1059" y="231"/>
                    <a:pt x="1023" y="267"/>
                    <a:pt x="1023" y="303"/>
                  </a:cubicBezTo>
                  <a:cubicBezTo>
                    <a:pt x="1023" y="339"/>
                    <a:pt x="1023" y="339"/>
                    <a:pt x="1059" y="375"/>
                  </a:cubicBezTo>
                  <a:cubicBezTo>
                    <a:pt x="1167" y="909"/>
                    <a:pt x="1393" y="1361"/>
                    <a:pt x="1583" y="1849"/>
                  </a:cubicBezTo>
                  <a:cubicBezTo>
                    <a:pt x="1393" y="1659"/>
                    <a:pt x="1249" y="1433"/>
                    <a:pt x="1059" y="1243"/>
                  </a:cubicBezTo>
                  <a:cubicBezTo>
                    <a:pt x="905" y="1098"/>
                    <a:pt x="797" y="872"/>
                    <a:pt x="607" y="755"/>
                  </a:cubicBezTo>
                  <a:cubicBezTo>
                    <a:pt x="571" y="719"/>
                    <a:pt x="571" y="719"/>
                    <a:pt x="525" y="719"/>
                  </a:cubicBezTo>
                  <a:cubicBezTo>
                    <a:pt x="525" y="719"/>
                    <a:pt x="489" y="719"/>
                    <a:pt x="489" y="755"/>
                  </a:cubicBezTo>
                  <a:lnTo>
                    <a:pt x="489" y="791"/>
                  </a:lnTo>
                  <a:cubicBezTo>
                    <a:pt x="489" y="1017"/>
                    <a:pt x="643" y="1243"/>
                    <a:pt x="751" y="1469"/>
                  </a:cubicBezTo>
                  <a:cubicBezTo>
                    <a:pt x="869" y="1695"/>
                    <a:pt x="1059" y="1885"/>
                    <a:pt x="1203" y="2075"/>
                  </a:cubicBezTo>
                  <a:cubicBezTo>
                    <a:pt x="1059" y="2003"/>
                    <a:pt x="869" y="1921"/>
                    <a:pt x="679" y="1849"/>
                  </a:cubicBezTo>
                  <a:cubicBezTo>
                    <a:pt x="557" y="1820"/>
                    <a:pt x="390" y="1763"/>
                    <a:pt x="254" y="1763"/>
                  </a:cubicBezTo>
                  <a:cubicBezTo>
                    <a:pt x="218" y="1763"/>
                    <a:pt x="185" y="1767"/>
                    <a:pt x="155" y="1777"/>
                  </a:cubicBezTo>
                  <a:cubicBezTo>
                    <a:pt x="118" y="1777"/>
                    <a:pt x="118" y="1777"/>
                    <a:pt x="118" y="1813"/>
                  </a:cubicBezTo>
                  <a:cubicBezTo>
                    <a:pt x="1" y="1957"/>
                    <a:pt x="1023" y="2491"/>
                    <a:pt x="1059" y="2563"/>
                  </a:cubicBezTo>
                  <a:cubicBezTo>
                    <a:pt x="1583" y="3051"/>
                    <a:pt x="1737" y="3766"/>
                    <a:pt x="2189" y="4335"/>
                  </a:cubicBezTo>
                  <a:lnTo>
                    <a:pt x="3238" y="3241"/>
                  </a:lnTo>
                  <a:cubicBezTo>
                    <a:pt x="2903" y="2753"/>
                    <a:pt x="2939" y="2147"/>
                    <a:pt x="3012" y="1623"/>
                  </a:cubicBezTo>
                  <a:cubicBezTo>
                    <a:pt x="3012" y="1469"/>
                    <a:pt x="3238" y="872"/>
                    <a:pt x="2975" y="872"/>
                  </a:cubicBezTo>
                  <a:cubicBezTo>
                    <a:pt x="2867" y="872"/>
                    <a:pt x="2713" y="1053"/>
                    <a:pt x="2677" y="1135"/>
                  </a:cubicBezTo>
                  <a:cubicBezTo>
                    <a:pt x="2641" y="1243"/>
                    <a:pt x="2605" y="1325"/>
                    <a:pt x="2605" y="1433"/>
                  </a:cubicBezTo>
                  <a:cubicBezTo>
                    <a:pt x="2560" y="1469"/>
                    <a:pt x="2488" y="1656"/>
                    <a:pt x="2523" y="1730"/>
                  </a:cubicBezTo>
                  <a:lnTo>
                    <a:pt x="2523" y="1730"/>
                  </a:lnTo>
                  <a:cubicBezTo>
                    <a:pt x="2378" y="1432"/>
                    <a:pt x="2297" y="1134"/>
                    <a:pt x="2189" y="827"/>
                  </a:cubicBezTo>
                  <a:cubicBezTo>
                    <a:pt x="2153" y="646"/>
                    <a:pt x="2035" y="420"/>
                    <a:pt x="1927" y="231"/>
                  </a:cubicBezTo>
                  <a:cubicBezTo>
                    <a:pt x="1893" y="203"/>
                    <a:pt x="1755" y="0"/>
                    <a:pt x="1659"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532227" y="1736526"/>
              <a:ext cx="429691" cy="309400"/>
            </a:xfrm>
            <a:custGeom>
              <a:avLst/>
              <a:gdLst/>
              <a:ahLst/>
              <a:cxnLst/>
              <a:rect l="l" t="t" r="r" b="b"/>
              <a:pathLst>
                <a:path w="6294" h="4532" extrusionOk="0">
                  <a:moveTo>
                    <a:pt x="3048" y="0"/>
                  </a:moveTo>
                  <a:cubicBezTo>
                    <a:pt x="2189" y="37"/>
                    <a:pt x="1131" y="380"/>
                    <a:pt x="643" y="1131"/>
                  </a:cubicBezTo>
                  <a:cubicBezTo>
                    <a:pt x="1" y="2107"/>
                    <a:pt x="37" y="3463"/>
                    <a:pt x="525" y="4449"/>
                  </a:cubicBezTo>
                  <a:cubicBezTo>
                    <a:pt x="551" y="4507"/>
                    <a:pt x="596" y="4531"/>
                    <a:pt x="643" y="4531"/>
                  </a:cubicBezTo>
                  <a:cubicBezTo>
                    <a:pt x="740" y="4531"/>
                    <a:pt x="842" y="4424"/>
                    <a:pt x="787" y="4295"/>
                  </a:cubicBezTo>
                  <a:cubicBezTo>
                    <a:pt x="381" y="3427"/>
                    <a:pt x="299" y="2261"/>
                    <a:pt x="787" y="1429"/>
                  </a:cubicBezTo>
                  <a:cubicBezTo>
                    <a:pt x="1203" y="679"/>
                    <a:pt x="2107" y="416"/>
                    <a:pt x="2903" y="299"/>
                  </a:cubicBezTo>
                  <a:cubicBezTo>
                    <a:pt x="3013" y="287"/>
                    <a:pt x="3124" y="281"/>
                    <a:pt x="3236" y="281"/>
                  </a:cubicBezTo>
                  <a:cubicBezTo>
                    <a:pt x="3811" y="281"/>
                    <a:pt x="4394" y="435"/>
                    <a:pt x="4901" y="715"/>
                  </a:cubicBezTo>
                  <a:cubicBezTo>
                    <a:pt x="5914" y="1320"/>
                    <a:pt x="6031" y="3129"/>
                    <a:pt x="5353" y="3997"/>
                  </a:cubicBezTo>
                  <a:cubicBezTo>
                    <a:pt x="5266" y="4103"/>
                    <a:pt x="5347" y="4234"/>
                    <a:pt x="5439" y="4234"/>
                  </a:cubicBezTo>
                  <a:cubicBezTo>
                    <a:pt x="5471" y="4234"/>
                    <a:pt x="5505" y="4218"/>
                    <a:pt x="5534" y="4177"/>
                  </a:cubicBezTo>
                  <a:cubicBezTo>
                    <a:pt x="6293" y="3319"/>
                    <a:pt x="6212" y="2035"/>
                    <a:pt x="5651" y="1094"/>
                  </a:cubicBezTo>
                  <a:cubicBezTo>
                    <a:pt x="5127" y="227"/>
                    <a:pt x="3997" y="0"/>
                    <a:pt x="3048"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7452623" y="1682182"/>
              <a:ext cx="565480" cy="325989"/>
            </a:xfrm>
            <a:custGeom>
              <a:avLst/>
              <a:gdLst/>
              <a:ahLst/>
              <a:cxnLst/>
              <a:rect l="l" t="t" r="r" b="b"/>
              <a:pathLst>
                <a:path w="8283" h="4775" extrusionOk="0">
                  <a:moveTo>
                    <a:pt x="5045" y="1"/>
                  </a:moveTo>
                  <a:cubicBezTo>
                    <a:pt x="4440" y="82"/>
                    <a:pt x="3843" y="118"/>
                    <a:pt x="3237" y="155"/>
                  </a:cubicBezTo>
                  <a:cubicBezTo>
                    <a:pt x="3273" y="796"/>
                    <a:pt x="3201" y="1438"/>
                    <a:pt x="3237" y="2035"/>
                  </a:cubicBezTo>
                  <a:cubicBezTo>
                    <a:pt x="2559" y="2153"/>
                    <a:pt x="2035" y="2225"/>
                    <a:pt x="1429" y="2532"/>
                  </a:cubicBezTo>
                  <a:cubicBezTo>
                    <a:pt x="823" y="2795"/>
                    <a:pt x="299" y="3210"/>
                    <a:pt x="1" y="3771"/>
                  </a:cubicBezTo>
                  <a:cubicBezTo>
                    <a:pt x="787" y="3997"/>
                    <a:pt x="1501" y="4377"/>
                    <a:pt x="2297" y="4521"/>
                  </a:cubicBezTo>
                  <a:cubicBezTo>
                    <a:pt x="3032" y="4698"/>
                    <a:pt x="3766" y="4775"/>
                    <a:pt x="4511" y="4775"/>
                  </a:cubicBezTo>
                  <a:cubicBezTo>
                    <a:pt x="4912" y="4775"/>
                    <a:pt x="5315" y="4752"/>
                    <a:pt x="5723" y="4711"/>
                  </a:cubicBezTo>
                  <a:cubicBezTo>
                    <a:pt x="6212" y="4675"/>
                    <a:pt x="6745" y="4675"/>
                    <a:pt x="7233" y="4521"/>
                  </a:cubicBezTo>
                  <a:cubicBezTo>
                    <a:pt x="7586" y="4429"/>
                    <a:pt x="7770" y="4331"/>
                    <a:pt x="8094" y="4331"/>
                  </a:cubicBezTo>
                  <a:cubicBezTo>
                    <a:pt x="8152" y="4331"/>
                    <a:pt x="8214" y="4334"/>
                    <a:pt x="8282" y="4341"/>
                  </a:cubicBezTo>
                  <a:cubicBezTo>
                    <a:pt x="8282" y="3436"/>
                    <a:pt x="7459" y="2569"/>
                    <a:pt x="6664" y="2261"/>
                  </a:cubicBezTo>
                  <a:cubicBezTo>
                    <a:pt x="6402" y="2189"/>
                    <a:pt x="6139" y="2153"/>
                    <a:pt x="5877" y="2116"/>
                  </a:cubicBezTo>
                  <a:cubicBezTo>
                    <a:pt x="5651" y="2056"/>
                    <a:pt x="5449" y="2021"/>
                    <a:pt x="5253" y="2021"/>
                  </a:cubicBezTo>
                  <a:cubicBezTo>
                    <a:pt x="5183" y="2021"/>
                    <a:pt x="5114" y="2026"/>
                    <a:pt x="5045" y="2035"/>
                  </a:cubicBezTo>
                  <a:cubicBezTo>
                    <a:pt x="5045" y="1854"/>
                    <a:pt x="5082" y="1"/>
                    <a:pt x="5045"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7292734" y="4373201"/>
              <a:ext cx="352546" cy="264410"/>
            </a:xfrm>
            <a:custGeom>
              <a:avLst/>
              <a:gdLst/>
              <a:ahLst/>
              <a:cxnLst/>
              <a:rect l="l" t="t" r="r" b="b"/>
              <a:pathLst>
                <a:path w="5164" h="3873" extrusionOk="0">
                  <a:moveTo>
                    <a:pt x="3945" y="1"/>
                  </a:moveTo>
                  <a:cubicBezTo>
                    <a:pt x="3820" y="1"/>
                    <a:pt x="3735" y="10"/>
                    <a:pt x="3735" y="30"/>
                  </a:cubicBezTo>
                  <a:cubicBezTo>
                    <a:pt x="3617" y="554"/>
                    <a:pt x="3771" y="1314"/>
                    <a:pt x="3391" y="1720"/>
                  </a:cubicBezTo>
                  <a:cubicBezTo>
                    <a:pt x="3210" y="1874"/>
                    <a:pt x="2939" y="1992"/>
                    <a:pt x="2713" y="2064"/>
                  </a:cubicBezTo>
                  <a:cubicBezTo>
                    <a:pt x="2153" y="2218"/>
                    <a:pt x="1583" y="2326"/>
                    <a:pt x="1059" y="2552"/>
                  </a:cubicBezTo>
                  <a:cubicBezTo>
                    <a:pt x="534" y="2778"/>
                    <a:pt x="118" y="3077"/>
                    <a:pt x="1" y="3682"/>
                  </a:cubicBezTo>
                  <a:cubicBezTo>
                    <a:pt x="1" y="3718"/>
                    <a:pt x="869" y="3800"/>
                    <a:pt x="1475" y="3836"/>
                  </a:cubicBezTo>
                  <a:cubicBezTo>
                    <a:pt x="1773" y="3872"/>
                    <a:pt x="1963" y="3872"/>
                    <a:pt x="2035" y="3872"/>
                  </a:cubicBezTo>
                  <a:cubicBezTo>
                    <a:pt x="2677" y="3872"/>
                    <a:pt x="3355" y="3836"/>
                    <a:pt x="4033" y="3755"/>
                  </a:cubicBezTo>
                  <a:cubicBezTo>
                    <a:pt x="4151" y="3718"/>
                    <a:pt x="4937" y="3610"/>
                    <a:pt x="5163" y="3456"/>
                  </a:cubicBezTo>
                  <a:lnTo>
                    <a:pt x="5163" y="554"/>
                  </a:lnTo>
                  <a:cubicBezTo>
                    <a:pt x="5127" y="364"/>
                    <a:pt x="5055" y="220"/>
                    <a:pt x="4937" y="138"/>
                  </a:cubicBezTo>
                  <a:cubicBezTo>
                    <a:pt x="4859" y="60"/>
                    <a:pt x="4269" y="1"/>
                    <a:pt x="3945"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7848251" y="4373201"/>
              <a:ext cx="355004" cy="264410"/>
            </a:xfrm>
            <a:custGeom>
              <a:avLst/>
              <a:gdLst/>
              <a:ahLst/>
              <a:cxnLst/>
              <a:rect l="l" t="t" r="r" b="b"/>
              <a:pathLst>
                <a:path w="5200" h="3873" extrusionOk="0">
                  <a:moveTo>
                    <a:pt x="1248" y="1"/>
                  </a:moveTo>
                  <a:cubicBezTo>
                    <a:pt x="922" y="1"/>
                    <a:pt x="350" y="60"/>
                    <a:pt x="272" y="138"/>
                  </a:cubicBezTo>
                  <a:cubicBezTo>
                    <a:pt x="154" y="220"/>
                    <a:pt x="82" y="364"/>
                    <a:pt x="46" y="554"/>
                  </a:cubicBezTo>
                  <a:cubicBezTo>
                    <a:pt x="1" y="1494"/>
                    <a:pt x="1" y="2480"/>
                    <a:pt x="1" y="3456"/>
                  </a:cubicBezTo>
                  <a:cubicBezTo>
                    <a:pt x="272" y="3610"/>
                    <a:pt x="1059" y="3718"/>
                    <a:pt x="1176" y="3755"/>
                  </a:cubicBezTo>
                  <a:cubicBezTo>
                    <a:pt x="1854" y="3836"/>
                    <a:pt x="2487" y="3872"/>
                    <a:pt x="3165" y="3872"/>
                  </a:cubicBezTo>
                  <a:cubicBezTo>
                    <a:pt x="3210" y="3872"/>
                    <a:pt x="3436" y="3872"/>
                    <a:pt x="3735" y="3836"/>
                  </a:cubicBezTo>
                  <a:cubicBezTo>
                    <a:pt x="4340" y="3800"/>
                    <a:pt x="5199" y="3718"/>
                    <a:pt x="5199" y="3682"/>
                  </a:cubicBezTo>
                  <a:cubicBezTo>
                    <a:pt x="5091" y="3077"/>
                    <a:pt x="4675" y="2778"/>
                    <a:pt x="4151" y="2552"/>
                  </a:cubicBezTo>
                  <a:cubicBezTo>
                    <a:pt x="3617" y="2326"/>
                    <a:pt x="3020" y="2218"/>
                    <a:pt x="2487" y="2064"/>
                  </a:cubicBezTo>
                  <a:cubicBezTo>
                    <a:pt x="2225" y="1992"/>
                    <a:pt x="1999" y="1874"/>
                    <a:pt x="1809" y="1720"/>
                  </a:cubicBezTo>
                  <a:cubicBezTo>
                    <a:pt x="1402" y="1314"/>
                    <a:pt x="1583" y="554"/>
                    <a:pt x="1474" y="30"/>
                  </a:cubicBezTo>
                  <a:cubicBezTo>
                    <a:pt x="1464" y="10"/>
                    <a:pt x="1375" y="1"/>
                    <a:pt x="1248"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7442110" y="2821617"/>
              <a:ext cx="270417" cy="1610421"/>
            </a:xfrm>
            <a:custGeom>
              <a:avLst/>
              <a:gdLst/>
              <a:ahLst/>
              <a:cxnLst/>
              <a:rect l="l" t="t" r="r" b="b"/>
              <a:pathLst>
                <a:path w="3961" h="23589" extrusionOk="0">
                  <a:moveTo>
                    <a:pt x="3961" y="1"/>
                  </a:moveTo>
                  <a:lnTo>
                    <a:pt x="1" y="118"/>
                  </a:lnTo>
                  <a:lnTo>
                    <a:pt x="1203" y="23588"/>
                  </a:lnTo>
                  <a:lnTo>
                    <a:pt x="3165" y="23588"/>
                  </a:lnTo>
                  <a:lnTo>
                    <a:pt x="3961" y="1"/>
                  </a:lnTo>
                  <a:close/>
                </a:path>
              </a:pathLst>
            </a:custGeom>
            <a:solidFill>
              <a:srgbClr val="754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748303" y="2821617"/>
              <a:ext cx="269803" cy="1610421"/>
            </a:xfrm>
            <a:custGeom>
              <a:avLst/>
              <a:gdLst/>
              <a:ahLst/>
              <a:cxnLst/>
              <a:rect l="l" t="t" r="r" b="b"/>
              <a:pathLst>
                <a:path w="3952" h="23589" extrusionOk="0">
                  <a:moveTo>
                    <a:pt x="3951" y="1"/>
                  </a:moveTo>
                  <a:lnTo>
                    <a:pt x="0" y="118"/>
                  </a:lnTo>
                  <a:lnTo>
                    <a:pt x="1203" y="23588"/>
                  </a:lnTo>
                  <a:lnTo>
                    <a:pt x="3165" y="23588"/>
                  </a:lnTo>
                  <a:lnTo>
                    <a:pt x="3951" y="1"/>
                  </a:lnTo>
                  <a:close/>
                </a:path>
              </a:pathLst>
            </a:custGeom>
            <a:solidFill>
              <a:srgbClr val="754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292734" y="4506055"/>
              <a:ext cx="352546" cy="131556"/>
            </a:xfrm>
            <a:custGeom>
              <a:avLst/>
              <a:gdLst/>
              <a:ahLst/>
              <a:cxnLst/>
              <a:rect l="l" t="t" r="r" b="b"/>
              <a:pathLst>
                <a:path w="5164" h="1927" extrusionOk="0">
                  <a:moveTo>
                    <a:pt x="3021" y="0"/>
                  </a:moveTo>
                  <a:cubicBezTo>
                    <a:pt x="2939" y="46"/>
                    <a:pt x="2831" y="82"/>
                    <a:pt x="2713" y="118"/>
                  </a:cubicBezTo>
                  <a:cubicBezTo>
                    <a:pt x="2153" y="272"/>
                    <a:pt x="1583" y="380"/>
                    <a:pt x="1059" y="606"/>
                  </a:cubicBezTo>
                  <a:cubicBezTo>
                    <a:pt x="534" y="832"/>
                    <a:pt x="118" y="1131"/>
                    <a:pt x="1" y="1736"/>
                  </a:cubicBezTo>
                  <a:cubicBezTo>
                    <a:pt x="1" y="1772"/>
                    <a:pt x="869" y="1854"/>
                    <a:pt x="1475" y="1890"/>
                  </a:cubicBezTo>
                  <a:cubicBezTo>
                    <a:pt x="1773" y="1926"/>
                    <a:pt x="1963" y="1926"/>
                    <a:pt x="2035" y="1926"/>
                  </a:cubicBezTo>
                  <a:cubicBezTo>
                    <a:pt x="2677" y="1926"/>
                    <a:pt x="3355" y="1890"/>
                    <a:pt x="4033" y="1809"/>
                  </a:cubicBezTo>
                  <a:cubicBezTo>
                    <a:pt x="4151" y="1772"/>
                    <a:pt x="4937" y="1664"/>
                    <a:pt x="5163" y="1510"/>
                  </a:cubicBezTo>
                  <a:lnTo>
                    <a:pt x="5163" y="82"/>
                  </a:lnTo>
                  <a:cubicBezTo>
                    <a:pt x="4793" y="190"/>
                    <a:pt x="4413" y="380"/>
                    <a:pt x="4069" y="570"/>
                  </a:cubicBezTo>
                  <a:cubicBezTo>
                    <a:pt x="3735" y="344"/>
                    <a:pt x="3391" y="154"/>
                    <a:pt x="30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7848251" y="4506055"/>
              <a:ext cx="355004" cy="131556"/>
            </a:xfrm>
            <a:custGeom>
              <a:avLst/>
              <a:gdLst/>
              <a:ahLst/>
              <a:cxnLst/>
              <a:rect l="l" t="t" r="r" b="b"/>
              <a:pathLst>
                <a:path w="5200" h="1927" extrusionOk="0">
                  <a:moveTo>
                    <a:pt x="2153" y="0"/>
                  </a:moveTo>
                  <a:cubicBezTo>
                    <a:pt x="1809" y="154"/>
                    <a:pt x="1438" y="344"/>
                    <a:pt x="1131" y="570"/>
                  </a:cubicBezTo>
                  <a:cubicBezTo>
                    <a:pt x="796" y="380"/>
                    <a:pt x="417" y="190"/>
                    <a:pt x="46" y="82"/>
                  </a:cubicBezTo>
                  <a:cubicBezTo>
                    <a:pt x="1" y="570"/>
                    <a:pt x="1" y="1022"/>
                    <a:pt x="1" y="1510"/>
                  </a:cubicBezTo>
                  <a:cubicBezTo>
                    <a:pt x="272" y="1664"/>
                    <a:pt x="1059" y="1772"/>
                    <a:pt x="1176" y="1809"/>
                  </a:cubicBezTo>
                  <a:cubicBezTo>
                    <a:pt x="1854" y="1890"/>
                    <a:pt x="2487" y="1926"/>
                    <a:pt x="3165" y="1926"/>
                  </a:cubicBezTo>
                  <a:cubicBezTo>
                    <a:pt x="3210" y="1926"/>
                    <a:pt x="3436" y="1926"/>
                    <a:pt x="3735" y="1890"/>
                  </a:cubicBezTo>
                  <a:cubicBezTo>
                    <a:pt x="4340" y="1854"/>
                    <a:pt x="5199" y="1772"/>
                    <a:pt x="5199" y="1736"/>
                  </a:cubicBezTo>
                  <a:cubicBezTo>
                    <a:pt x="5091" y="1131"/>
                    <a:pt x="4675" y="832"/>
                    <a:pt x="4151" y="606"/>
                  </a:cubicBezTo>
                  <a:cubicBezTo>
                    <a:pt x="3617" y="380"/>
                    <a:pt x="3020" y="272"/>
                    <a:pt x="2487" y="118"/>
                  </a:cubicBezTo>
                  <a:cubicBezTo>
                    <a:pt x="2379" y="82"/>
                    <a:pt x="2261" y="46"/>
                    <a:pt x="21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7465595" y="1898259"/>
              <a:ext cx="532096" cy="1438176"/>
            </a:xfrm>
            <a:custGeom>
              <a:avLst/>
              <a:gdLst/>
              <a:ahLst/>
              <a:cxnLst/>
              <a:rect l="l" t="t" r="r" b="b"/>
              <a:pathLst>
                <a:path w="7794" h="21066" extrusionOk="0">
                  <a:moveTo>
                    <a:pt x="859" y="0"/>
                  </a:moveTo>
                  <a:cubicBezTo>
                    <a:pt x="787" y="6898"/>
                    <a:pt x="715" y="13833"/>
                    <a:pt x="0" y="20686"/>
                  </a:cubicBezTo>
                  <a:cubicBezTo>
                    <a:pt x="2405" y="20794"/>
                    <a:pt x="4819" y="20948"/>
                    <a:pt x="7233" y="21066"/>
                  </a:cubicBezTo>
                  <a:cubicBezTo>
                    <a:pt x="7378" y="21066"/>
                    <a:pt x="7568" y="21066"/>
                    <a:pt x="7685" y="20912"/>
                  </a:cubicBezTo>
                  <a:cubicBezTo>
                    <a:pt x="7794" y="20794"/>
                    <a:pt x="7758" y="20568"/>
                    <a:pt x="7758" y="20342"/>
                  </a:cubicBezTo>
                  <a:cubicBezTo>
                    <a:pt x="6853" y="14095"/>
                    <a:pt x="6284" y="7730"/>
                    <a:pt x="5986" y="1356"/>
                  </a:cubicBezTo>
                  <a:lnTo>
                    <a:pt x="5949" y="154"/>
                  </a:lnTo>
                  <a:cubicBezTo>
                    <a:pt x="5179" y="359"/>
                    <a:pt x="4395" y="463"/>
                    <a:pt x="3617" y="463"/>
                  </a:cubicBezTo>
                  <a:cubicBezTo>
                    <a:pt x="2679" y="463"/>
                    <a:pt x="1749" y="312"/>
                    <a:pt x="859" y="0"/>
                  </a:cubicBezTo>
                  <a:close/>
                </a:path>
              </a:pathLst>
            </a:custGeom>
            <a:solidFill>
              <a:srgbClr val="2854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7805036" y="1800700"/>
              <a:ext cx="472906" cy="1574033"/>
            </a:xfrm>
            <a:custGeom>
              <a:avLst/>
              <a:gdLst/>
              <a:ahLst/>
              <a:cxnLst/>
              <a:rect l="l" t="t" r="r" b="b"/>
              <a:pathLst>
                <a:path w="6927" h="23056" extrusionOk="0">
                  <a:moveTo>
                    <a:pt x="182" y="1"/>
                  </a:moveTo>
                  <a:lnTo>
                    <a:pt x="182" y="1"/>
                  </a:lnTo>
                  <a:cubicBezTo>
                    <a:pt x="263" y="37"/>
                    <a:pt x="73" y="4105"/>
                    <a:pt x="37" y="4485"/>
                  </a:cubicBezTo>
                  <a:cubicBezTo>
                    <a:pt x="37" y="6555"/>
                    <a:pt x="1" y="8554"/>
                    <a:pt x="37" y="10624"/>
                  </a:cubicBezTo>
                  <a:cubicBezTo>
                    <a:pt x="73" y="11790"/>
                    <a:pt x="109" y="13002"/>
                    <a:pt x="109" y="14204"/>
                  </a:cubicBezTo>
                  <a:cubicBezTo>
                    <a:pt x="109" y="17142"/>
                    <a:pt x="1" y="20117"/>
                    <a:pt x="1" y="23055"/>
                  </a:cubicBezTo>
                  <a:lnTo>
                    <a:pt x="5154" y="23055"/>
                  </a:lnTo>
                  <a:cubicBezTo>
                    <a:pt x="5154" y="22115"/>
                    <a:pt x="4973" y="21211"/>
                    <a:pt x="4892" y="20271"/>
                  </a:cubicBezTo>
                  <a:cubicBezTo>
                    <a:pt x="4784" y="19141"/>
                    <a:pt x="4630" y="17974"/>
                    <a:pt x="4440" y="16844"/>
                  </a:cubicBezTo>
                  <a:cubicBezTo>
                    <a:pt x="4295" y="15786"/>
                    <a:pt x="4142" y="14729"/>
                    <a:pt x="3952" y="13680"/>
                  </a:cubicBezTo>
                  <a:cubicBezTo>
                    <a:pt x="3880" y="13146"/>
                    <a:pt x="3798" y="12586"/>
                    <a:pt x="3690" y="12052"/>
                  </a:cubicBezTo>
                  <a:cubicBezTo>
                    <a:pt x="3572" y="11564"/>
                    <a:pt x="3464" y="11040"/>
                    <a:pt x="3310" y="10552"/>
                  </a:cubicBezTo>
                  <a:lnTo>
                    <a:pt x="3310" y="10552"/>
                  </a:lnTo>
                  <a:cubicBezTo>
                    <a:pt x="3427" y="10850"/>
                    <a:pt x="4142" y="10850"/>
                    <a:pt x="4404" y="10886"/>
                  </a:cubicBezTo>
                  <a:cubicBezTo>
                    <a:pt x="4640" y="10923"/>
                    <a:pt x="4885" y="10957"/>
                    <a:pt x="5124" y="10957"/>
                  </a:cubicBezTo>
                  <a:cubicBezTo>
                    <a:pt x="5417" y="10957"/>
                    <a:pt x="5701" y="10906"/>
                    <a:pt x="5950" y="10741"/>
                  </a:cubicBezTo>
                  <a:cubicBezTo>
                    <a:pt x="6926" y="10063"/>
                    <a:pt x="6592" y="8327"/>
                    <a:pt x="6284" y="7423"/>
                  </a:cubicBezTo>
                  <a:cubicBezTo>
                    <a:pt x="6022" y="6447"/>
                    <a:pt x="5462" y="5462"/>
                    <a:pt x="5010" y="4557"/>
                  </a:cubicBezTo>
                  <a:cubicBezTo>
                    <a:pt x="4594" y="3771"/>
                    <a:pt x="4214" y="2975"/>
                    <a:pt x="3762" y="2225"/>
                  </a:cubicBezTo>
                  <a:cubicBezTo>
                    <a:pt x="3464" y="1700"/>
                    <a:pt x="3201" y="1131"/>
                    <a:pt x="2596" y="796"/>
                  </a:cubicBezTo>
                  <a:cubicBezTo>
                    <a:pt x="1845" y="417"/>
                    <a:pt x="1014" y="227"/>
                    <a:pt x="1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018082" y="1800700"/>
              <a:ext cx="648155" cy="1574033"/>
            </a:xfrm>
            <a:custGeom>
              <a:avLst/>
              <a:gdLst/>
              <a:ahLst/>
              <a:cxnLst/>
              <a:rect l="l" t="t" r="r" b="b"/>
              <a:pathLst>
                <a:path w="9494" h="23056" extrusionOk="0">
                  <a:moveTo>
                    <a:pt x="9268" y="1"/>
                  </a:moveTo>
                  <a:cubicBezTo>
                    <a:pt x="8436" y="227"/>
                    <a:pt x="7604" y="417"/>
                    <a:pt x="6854" y="796"/>
                  </a:cubicBezTo>
                  <a:cubicBezTo>
                    <a:pt x="5986" y="1285"/>
                    <a:pt x="5724" y="2225"/>
                    <a:pt x="5425" y="3057"/>
                  </a:cubicBezTo>
                  <a:cubicBezTo>
                    <a:pt x="5308" y="3355"/>
                    <a:pt x="3915" y="6519"/>
                    <a:pt x="3952" y="6555"/>
                  </a:cubicBezTo>
                  <a:cubicBezTo>
                    <a:pt x="3391" y="6103"/>
                    <a:pt x="3084" y="5498"/>
                    <a:pt x="2632" y="4973"/>
                  </a:cubicBezTo>
                  <a:cubicBezTo>
                    <a:pt x="2261" y="4521"/>
                    <a:pt x="1881" y="4069"/>
                    <a:pt x="1501" y="3617"/>
                  </a:cubicBezTo>
                  <a:cubicBezTo>
                    <a:pt x="1013" y="3961"/>
                    <a:pt x="525" y="4295"/>
                    <a:pt x="1" y="4594"/>
                  </a:cubicBezTo>
                  <a:cubicBezTo>
                    <a:pt x="751" y="6483"/>
                    <a:pt x="1809" y="8255"/>
                    <a:pt x="3165" y="9756"/>
                  </a:cubicBezTo>
                  <a:cubicBezTo>
                    <a:pt x="3391" y="9982"/>
                    <a:pt x="3572" y="10208"/>
                    <a:pt x="3843" y="10326"/>
                  </a:cubicBezTo>
                  <a:cubicBezTo>
                    <a:pt x="4101" y="10477"/>
                    <a:pt x="4344" y="10543"/>
                    <a:pt x="4571" y="10543"/>
                  </a:cubicBezTo>
                  <a:cubicBezTo>
                    <a:pt x="5467" y="10543"/>
                    <a:pt x="6121" y="9522"/>
                    <a:pt x="6510" y="8743"/>
                  </a:cubicBezTo>
                  <a:lnTo>
                    <a:pt x="6510" y="8743"/>
                  </a:lnTo>
                  <a:cubicBezTo>
                    <a:pt x="6366" y="9078"/>
                    <a:pt x="6402" y="9792"/>
                    <a:pt x="6329" y="10172"/>
                  </a:cubicBezTo>
                  <a:cubicBezTo>
                    <a:pt x="5877" y="12396"/>
                    <a:pt x="5380" y="14620"/>
                    <a:pt x="5009" y="16844"/>
                  </a:cubicBezTo>
                  <a:cubicBezTo>
                    <a:pt x="4819" y="17974"/>
                    <a:pt x="4702" y="19141"/>
                    <a:pt x="4593" y="20271"/>
                  </a:cubicBezTo>
                  <a:cubicBezTo>
                    <a:pt x="4521" y="21211"/>
                    <a:pt x="4331" y="22115"/>
                    <a:pt x="4331" y="23055"/>
                  </a:cubicBezTo>
                  <a:lnTo>
                    <a:pt x="9494" y="23055"/>
                  </a:lnTo>
                  <a:cubicBezTo>
                    <a:pt x="9448" y="20117"/>
                    <a:pt x="9376" y="17142"/>
                    <a:pt x="9376" y="14204"/>
                  </a:cubicBezTo>
                  <a:cubicBezTo>
                    <a:pt x="9376" y="13002"/>
                    <a:pt x="9376" y="11790"/>
                    <a:pt x="9412" y="10624"/>
                  </a:cubicBezTo>
                  <a:cubicBezTo>
                    <a:pt x="9494" y="8554"/>
                    <a:pt x="9412" y="6555"/>
                    <a:pt x="9412" y="4485"/>
                  </a:cubicBezTo>
                  <a:cubicBezTo>
                    <a:pt x="9412" y="4105"/>
                    <a:pt x="9186" y="37"/>
                    <a:pt x="93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797048" y="1708125"/>
              <a:ext cx="68" cy="61784"/>
            </a:xfrm>
            <a:custGeom>
              <a:avLst/>
              <a:gdLst/>
              <a:ahLst/>
              <a:cxnLst/>
              <a:rect l="l" t="t" r="r" b="b"/>
              <a:pathLst>
                <a:path w="1" h="905" extrusionOk="0">
                  <a:moveTo>
                    <a:pt x="0" y="751"/>
                  </a:moveTo>
                  <a:lnTo>
                    <a:pt x="0" y="905"/>
                  </a:lnTo>
                  <a:lnTo>
                    <a:pt x="0" y="905"/>
                  </a:lnTo>
                  <a:lnTo>
                    <a:pt x="0" y="751"/>
                  </a:lnTo>
                  <a:lnTo>
                    <a:pt x="0" y="751"/>
                  </a:lnTo>
                  <a:close/>
                  <a:moveTo>
                    <a:pt x="0" y="1"/>
                  </a:moveTo>
                  <a:lnTo>
                    <a:pt x="0" y="1"/>
                  </a:lnTo>
                  <a:lnTo>
                    <a:pt x="0" y="489"/>
                  </a:lnTo>
                  <a:lnTo>
                    <a:pt x="0" y="489"/>
                  </a:lnTo>
                  <a:close/>
                </a:path>
              </a:pathLst>
            </a:custGeom>
            <a:solidFill>
              <a:srgbClr val="723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797048" y="1741441"/>
              <a:ext cx="68" cy="17955"/>
            </a:xfrm>
            <a:custGeom>
              <a:avLst/>
              <a:gdLst/>
              <a:ahLst/>
              <a:cxnLst/>
              <a:rect l="l" t="t" r="r" b="b"/>
              <a:pathLst>
                <a:path w="1" h="263" extrusionOk="0">
                  <a:moveTo>
                    <a:pt x="0" y="1"/>
                  </a:moveTo>
                  <a:lnTo>
                    <a:pt x="0" y="263"/>
                  </a:lnTo>
                  <a:lnTo>
                    <a:pt x="0" y="263"/>
                  </a:lnTo>
                  <a:lnTo>
                    <a:pt x="0" y="1"/>
                  </a:lnTo>
                  <a:close/>
                </a:path>
              </a:pathLst>
            </a:custGeom>
            <a:solidFill>
              <a:srgbClr val="343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7673615" y="1708125"/>
              <a:ext cx="123500" cy="66768"/>
            </a:xfrm>
            <a:custGeom>
              <a:avLst/>
              <a:gdLst/>
              <a:ahLst/>
              <a:cxnLst/>
              <a:rect l="l" t="t" r="r" b="b"/>
              <a:pathLst>
                <a:path w="1809" h="978" extrusionOk="0">
                  <a:moveTo>
                    <a:pt x="1808" y="1"/>
                  </a:moveTo>
                  <a:cubicBezTo>
                    <a:pt x="1356" y="118"/>
                    <a:pt x="904" y="154"/>
                    <a:pt x="416" y="154"/>
                  </a:cubicBezTo>
                  <a:lnTo>
                    <a:pt x="36" y="154"/>
                  </a:lnTo>
                  <a:cubicBezTo>
                    <a:pt x="36" y="380"/>
                    <a:pt x="0" y="643"/>
                    <a:pt x="0" y="905"/>
                  </a:cubicBezTo>
                  <a:cubicBezTo>
                    <a:pt x="299" y="977"/>
                    <a:pt x="606" y="977"/>
                    <a:pt x="904" y="977"/>
                  </a:cubicBezTo>
                  <a:cubicBezTo>
                    <a:pt x="1203" y="977"/>
                    <a:pt x="1510" y="977"/>
                    <a:pt x="1808" y="905"/>
                  </a:cubicBezTo>
                  <a:lnTo>
                    <a:pt x="1808" y="751"/>
                  </a:lnTo>
                  <a:lnTo>
                    <a:pt x="1808" y="489"/>
                  </a:lnTo>
                  <a:lnTo>
                    <a:pt x="1808" y="1"/>
                  </a:lnTo>
                  <a:close/>
                </a:path>
              </a:pathLst>
            </a:custGeom>
            <a:solidFill>
              <a:srgbClr val="DB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7360049" y="1353870"/>
              <a:ext cx="87113" cy="164189"/>
            </a:xfrm>
            <a:custGeom>
              <a:avLst/>
              <a:gdLst/>
              <a:ahLst/>
              <a:cxnLst/>
              <a:rect l="l" t="t" r="r" b="b"/>
              <a:pathLst>
                <a:path w="1276" h="2405" extrusionOk="0">
                  <a:moveTo>
                    <a:pt x="760" y="1"/>
                  </a:moveTo>
                  <a:cubicBezTo>
                    <a:pt x="692" y="1"/>
                    <a:pt x="624" y="10"/>
                    <a:pt x="561" y="27"/>
                  </a:cubicBezTo>
                  <a:cubicBezTo>
                    <a:pt x="335" y="109"/>
                    <a:pt x="145" y="335"/>
                    <a:pt x="73" y="597"/>
                  </a:cubicBezTo>
                  <a:cubicBezTo>
                    <a:pt x="0" y="859"/>
                    <a:pt x="37" y="1157"/>
                    <a:pt x="109" y="1383"/>
                  </a:cubicBezTo>
                  <a:cubicBezTo>
                    <a:pt x="145" y="1537"/>
                    <a:pt x="190" y="1691"/>
                    <a:pt x="263" y="1835"/>
                  </a:cubicBezTo>
                  <a:cubicBezTo>
                    <a:pt x="452" y="2143"/>
                    <a:pt x="787" y="2324"/>
                    <a:pt x="1130" y="2405"/>
                  </a:cubicBezTo>
                  <a:lnTo>
                    <a:pt x="1275" y="289"/>
                  </a:lnTo>
                  <a:cubicBezTo>
                    <a:pt x="1193" y="90"/>
                    <a:pt x="975" y="1"/>
                    <a:pt x="760" y="1"/>
                  </a:cubicBezTo>
                  <a:close/>
                </a:path>
              </a:pathLst>
            </a:custGeom>
            <a:solidFill>
              <a:srgbClr val="D3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7388449" y="1380017"/>
              <a:ext cx="48813" cy="81310"/>
            </a:xfrm>
            <a:custGeom>
              <a:avLst/>
              <a:gdLst/>
              <a:ahLst/>
              <a:cxnLst/>
              <a:rect l="l" t="t" r="r" b="b"/>
              <a:pathLst>
                <a:path w="715" h="1191" extrusionOk="0">
                  <a:moveTo>
                    <a:pt x="72" y="0"/>
                  </a:moveTo>
                  <a:cubicBezTo>
                    <a:pt x="49" y="0"/>
                    <a:pt x="36" y="9"/>
                    <a:pt x="36" y="24"/>
                  </a:cubicBezTo>
                  <a:cubicBezTo>
                    <a:pt x="0" y="24"/>
                    <a:pt x="73" y="60"/>
                    <a:pt x="181" y="132"/>
                  </a:cubicBezTo>
                  <a:cubicBezTo>
                    <a:pt x="262" y="214"/>
                    <a:pt x="371" y="358"/>
                    <a:pt x="452" y="512"/>
                  </a:cubicBezTo>
                  <a:cubicBezTo>
                    <a:pt x="525" y="702"/>
                    <a:pt x="561" y="856"/>
                    <a:pt x="597" y="1000"/>
                  </a:cubicBezTo>
                  <a:cubicBezTo>
                    <a:pt x="633" y="1118"/>
                    <a:pt x="678" y="1190"/>
                    <a:pt x="714" y="1190"/>
                  </a:cubicBezTo>
                  <a:lnTo>
                    <a:pt x="714" y="964"/>
                  </a:lnTo>
                  <a:cubicBezTo>
                    <a:pt x="678" y="856"/>
                    <a:pt x="633" y="666"/>
                    <a:pt x="561" y="476"/>
                  </a:cubicBezTo>
                  <a:cubicBezTo>
                    <a:pt x="488" y="286"/>
                    <a:pt x="335" y="132"/>
                    <a:pt x="226" y="60"/>
                  </a:cubicBezTo>
                  <a:cubicBezTo>
                    <a:pt x="157" y="18"/>
                    <a:pt x="104" y="0"/>
                    <a:pt x="72"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408794" y="1409988"/>
              <a:ext cx="15497" cy="59668"/>
            </a:xfrm>
            <a:custGeom>
              <a:avLst/>
              <a:gdLst/>
              <a:ahLst/>
              <a:cxnLst/>
              <a:rect l="l" t="t" r="r" b="b"/>
              <a:pathLst>
                <a:path w="227" h="874" extrusionOk="0">
                  <a:moveTo>
                    <a:pt x="154" y="1"/>
                  </a:moveTo>
                  <a:cubicBezTo>
                    <a:pt x="109" y="1"/>
                    <a:pt x="1" y="191"/>
                    <a:pt x="1" y="453"/>
                  </a:cubicBezTo>
                  <a:cubicBezTo>
                    <a:pt x="1" y="693"/>
                    <a:pt x="130" y="873"/>
                    <a:pt x="179" y="873"/>
                  </a:cubicBezTo>
                  <a:cubicBezTo>
                    <a:pt x="184" y="873"/>
                    <a:pt x="187" y="872"/>
                    <a:pt x="190" y="869"/>
                  </a:cubicBezTo>
                  <a:cubicBezTo>
                    <a:pt x="227" y="824"/>
                    <a:pt x="154" y="679"/>
                    <a:pt x="109" y="453"/>
                  </a:cubicBezTo>
                  <a:cubicBezTo>
                    <a:pt x="109" y="227"/>
                    <a:pt x="190" y="37"/>
                    <a:pt x="154" y="1"/>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7393365" y="1358171"/>
              <a:ext cx="79671" cy="61784"/>
            </a:xfrm>
            <a:custGeom>
              <a:avLst/>
              <a:gdLst/>
              <a:ahLst/>
              <a:cxnLst/>
              <a:rect l="l" t="t" r="r" b="b"/>
              <a:pathLst>
                <a:path w="1167" h="905" extrusionOk="0">
                  <a:moveTo>
                    <a:pt x="73" y="0"/>
                  </a:moveTo>
                  <a:lnTo>
                    <a:pt x="1" y="154"/>
                  </a:lnTo>
                  <a:lnTo>
                    <a:pt x="1095" y="904"/>
                  </a:lnTo>
                  <a:lnTo>
                    <a:pt x="1167" y="796"/>
                  </a:lnTo>
                  <a:lnTo>
                    <a:pt x="73" y="0"/>
                  </a:ln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7375478" y="1384113"/>
              <a:ext cx="61784" cy="112987"/>
            </a:xfrm>
            <a:custGeom>
              <a:avLst/>
              <a:gdLst/>
              <a:ahLst/>
              <a:cxnLst/>
              <a:rect l="l" t="t" r="r" b="b"/>
              <a:pathLst>
                <a:path w="905" h="1655" extrusionOk="0">
                  <a:moveTo>
                    <a:pt x="868" y="832"/>
                  </a:moveTo>
                  <a:cubicBezTo>
                    <a:pt x="868" y="859"/>
                    <a:pt x="889" y="866"/>
                    <a:pt x="899" y="883"/>
                  </a:cubicBezTo>
                  <a:lnTo>
                    <a:pt x="899" y="883"/>
                  </a:lnTo>
                  <a:cubicBezTo>
                    <a:pt x="895" y="866"/>
                    <a:pt x="886" y="849"/>
                    <a:pt x="868" y="832"/>
                  </a:cubicBezTo>
                  <a:close/>
                  <a:moveTo>
                    <a:pt x="899" y="883"/>
                  </a:moveTo>
                  <a:cubicBezTo>
                    <a:pt x="904" y="902"/>
                    <a:pt x="904" y="921"/>
                    <a:pt x="904" y="940"/>
                  </a:cubicBezTo>
                  <a:lnTo>
                    <a:pt x="904" y="904"/>
                  </a:lnTo>
                  <a:cubicBezTo>
                    <a:pt x="904" y="896"/>
                    <a:pt x="902" y="889"/>
                    <a:pt x="899" y="883"/>
                  </a:cubicBezTo>
                  <a:close/>
                  <a:moveTo>
                    <a:pt x="263" y="0"/>
                  </a:moveTo>
                  <a:cubicBezTo>
                    <a:pt x="190" y="0"/>
                    <a:pt x="145" y="118"/>
                    <a:pt x="109" y="190"/>
                  </a:cubicBezTo>
                  <a:cubicBezTo>
                    <a:pt x="0" y="524"/>
                    <a:pt x="37" y="904"/>
                    <a:pt x="226" y="1248"/>
                  </a:cubicBezTo>
                  <a:cubicBezTo>
                    <a:pt x="299" y="1392"/>
                    <a:pt x="416" y="1546"/>
                    <a:pt x="561" y="1618"/>
                  </a:cubicBezTo>
                  <a:cubicBezTo>
                    <a:pt x="642" y="1655"/>
                    <a:pt x="678" y="1655"/>
                    <a:pt x="751" y="1655"/>
                  </a:cubicBezTo>
                  <a:lnTo>
                    <a:pt x="868" y="1655"/>
                  </a:lnTo>
                  <a:cubicBezTo>
                    <a:pt x="868" y="1485"/>
                    <a:pt x="900" y="1308"/>
                    <a:pt x="904" y="1130"/>
                  </a:cubicBezTo>
                  <a:lnTo>
                    <a:pt x="904" y="1130"/>
                  </a:lnTo>
                  <a:cubicBezTo>
                    <a:pt x="904" y="1130"/>
                    <a:pt x="904" y="1130"/>
                    <a:pt x="904" y="1130"/>
                  </a:cubicBezTo>
                  <a:lnTo>
                    <a:pt x="904" y="1094"/>
                  </a:lnTo>
                  <a:cubicBezTo>
                    <a:pt x="904" y="1106"/>
                    <a:pt x="904" y="1118"/>
                    <a:pt x="904" y="1130"/>
                  </a:cubicBezTo>
                  <a:lnTo>
                    <a:pt x="904" y="1130"/>
                  </a:lnTo>
                  <a:cubicBezTo>
                    <a:pt x="868" y="1130"/>
                    <a:pt x="823" y="1057"/>
                    <a:pt x="787" y="940"/>
                  </a:cubicBezTo>
                  <a:cubicBezTo>
                    <a:pt x="751" y="796"/>
                    <a:pt x="715" y="642"/>
                    <a:pt x="642" y="488"/>
                  </a:cubicBezTo>
                  <a:cubicBezTo>
                    <a:pt x="642" y="570"/>
                    <a:pt x="597" y="678"/>
                    <a:pt x="597" y="832"/>
                  </a:cubicBezTo>
                  <a:cubicBezTo>
                    <a:pt x="642" y="1058"/>
                    <a:pt x="715" y="1203"/>
                    <a:pt x="678" y="1248"/>
                  </a:cubicBezTo>
                  <a:cubicBezTo>
                    <a:pt x="642" y="1248"/>
                    <a:pt x="489" y="1094"/>
                    <a:pt x="489" y="832"/>
                  </a:cubicBezTo>
                  <a:cubicBezTo>
                    <a:pt x="489" y="606"/>
                    <a:pt x="561" y="452"/>
                    <a:pt x="597" y="416"/>
                  </a:cubicBezTo>
                  <a:cubicBezTo>
                    <a:pt x="525" y="262"/>
                    <a:pt x="452" y="154"/>
                    <a:pt x="371" y="72"/>
                  </a:cubicBezTo>
                  <a:cubicBezTo>
                    <a:pt x="299" y="36"/>
                    <a:pt x="263" y="0"/>
                    <a:pt x="263" y="0"/>
                  </a:cubicBezTo>
                  <a:close/>
                </a:path>
              </a:pathLst>
            </a:custGeom>
            <a:solidFill>
              <a:srgbClr val="CD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7393365" y="1384113"/>
              <a:ext cx="43898" cy="77213"/>
            </a:xfrm>
            <a:custGeom>
              <a:avLst/>
              <a:gdLst/>
              <a:ahLst/>
              <a:cxnLst/>
              <a:rect l="l" t="t" r="r" b="b"/>
              <a:pathLst>
                <a:path w="643" h="1131" extrusionOk="0">
                  <a:moveTo>
                    <a:pt x="1" y="0"/>
                  </a:moveTo>
                  <a:cubicBezTo>
                    <a:pt x="1" y="0"/>
                    <a:pt x="37" y="36"/>
                    <a:pt x="109" y="72"/>
                  </a:cubicBezTo>
                  <a:cubicBezTo>
                    <a:pt x="190" y="154"/>
                    <a:pt x="263" y="262"/>
                    <a:pt x="335" y="416"/>
                  </a:cubicBezTo>
                  <a:cubicBezTo>
                    <a:pt x="335" y="380"/>
                    <a:pt x="335" y="380"/>
                    <a:pt x="380" y="380"/>
                  </a:cubicBezTo>
                  <a:lnTo>
                    <a:pt x="380" y="488"/>
                  </a:lnTo>
                  <a:cubicBezTo>
                    <a:pt x="453" y="642"/>
                    <a:pt x="489" y="796"/>
                    <a:pt x="525" y="940"/>
                  </a:cubicBezTo>
                  <a:cubicBezTo>
                    <a:pt x="561" y="1058"/>
                    <a:pt x="606" y="1130"/>
                    <a:pt x="642" y="1130"/>
                  </a:cubicBezTo>
                  <a:lnTo>
                    <a:pt x="642" y="1094"/>
                  </a:lnTo>
                  <a:lnTo>
                    <a:pt x="642" y="1022"/>
                  </a:lnTo>
                  <a:lnTo>
                    <a:pt x="642" y="977"/>
                  </a:lnTo>
                  <a:lnTo>
                    <a:pt x="642" y="904"/>
                  </a:lnTo>
                  <a:cubicBezTo>
                    <a:pt x="642" y="868"/>
                    <a:pt x="606" y="868"/>
                    <a:pt x="606" y="832"/>
                  </a:cubicBezTo>
                  <a:cubicBezTo>
                    <a:pt x="525" y="524"/>
                    <a:pt x="380" y="262"/>
                    <a:pt x="154" y="36"/>
                  </a:cubicBezTo>
                  <a:cubicBezTo>
                    <a:pt x="109" y="36"/>
                    <a:pt x="109" y="0"/>
                    <a:pt x="37" y="0"/>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7408794" y="1409988"/>
              <a:ext cx="15497" cy="59327"/>
            </a:xfrm>
            <a:custGeom>
              <a:avLst/>
              <a:gdLst/>
              <a:ahLst/>
              <a:cxnLst/>
              <a:rect l="l" t="t" r="r" b="b"/>
              <a:pathLst>
                <a:path w="227" h="869" extrusionOk="0">
                  <a:moveTo>
                    <a:pt x="154" y="1"/>
                  </a:moveTo>
                  <a:cubicBezTo>
                    <a:pt x="109" y="1"/>
                    <a:pt x="109" y="1"/>
                    <a:pt x="109" y="37"/>
                  </a:cubicBezTo>
                  <a:cubicBezTo>
                    <a:pt x="73" y="73"/>
                    <a:pt x="1" y="227"/>
                    <a:pt x="1" y="453"/>
                  </a:cubicBezTo>
                  <a:cubicBezTo>
                    <a:pt x="1" y="715"/>
                    <a:pt x="154" y="869"/>
                    <a:pt x="190" y="869"/>
                  </a:cubicBezTo>
                  <a:cubicBezTo>
                    <a:pt x="227" y="824"/>
                    <a:pt x="154" y="679"/>
                    <a:pt x="109" y="453"/>
                  </a:cubicBezTo>
                  <a:cubicBezTo>
                    <a:pt x="109" y="299"/>
                    <a:pt x="154" y="191"/>
                    <a:pt x="154" y="109"/>
                  </a:cubicBezTo>
                  <a:lnTo>
                    <a:pt x="154" y="1"/>
                  </a:ln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7429138" y="1149536"/>
              <a:ext cx="645698" cy="569167"/>
            </a:xfrm>
            <a:custGeom>
              <a:avLst/>
              <a:gdLst/>
              <a:ahLst/>
              <a:cxnLst/>
              <a:rect l="l" t="t" r="r" b="b"/>
              <a:pathLst>
                <a:path w="9458" h="8337" extrusionOk="0">
                  <a:moveTo>
                    <a:pt x="3649" y="1"/>
                  </a:moveTo>
                  <a:cubicBezTo>
                    <a:pt x="3253" y="1"/>
                    <a:pt x="2855" y="46"/>
                    <a:pt x="2451" y="163"/>
                  </a:cubicBezTo>
                  <a:cubicBezTo>
                    <a:pt x="1583" y="389"/>
                    <a:pt x="941" y="1293"/>
                    <a:pt x="607" y="2044"/>
                  </a:cubicBezTo>
                  <a:cubicBezTo>
                    <a:pt x="263" y="2794"/>
                    <a:pt x="155" y="3626"/>
                    <a:pt x="118" y="4458"/>
                  </a:cubicBezTo>
                  <a:cubicBezTo>
                    <a:pt x="82" y="5208"/>
                    <a:pt x="1" y="6112"/>
                    <a:pt x="308" y="6790"/>
                  </a:cubicBezTo>
                  <a:cubicBezTo>
                    <a:pt x="534" y="7242"/>
                    <a:pt x="905" y="7622"/>
                    <a:pt x="1321" y="7848"/>
                  </a:cubicBezTo>
                  <a:cubicBezTo>
                    <a:pt x="1845" y="8146"/>
                    <a:pt x="2523" y="8255"/>
                    <a:pt x="3165" y="8300"/>
                  </a:cubicBezTo>
                  <a:cubicBezTo>
                    <a:pt x="3355" y="8300"/>
                    <a:pt x="3545" y="8336"/>
                    <a:pt x="3735" y="8336"/>
                  </a:cubicBezTo>
                  <a:cubicBezTo>
                    <a:pt x="4521" y="8336"/>
                    <a:pt x="5317" y="8255"/>
                    <a:pt x="6031" y="7957"/>
                  </a:cubicBezTo>
                  <a:cubicBezTo>
                    <a:pt x="6863" y="7622"/>
                    <a:pt x="7351" y="7089"/>
                    <a:pt x="7387" y="6148"/>
                  </a:cubicBezTo>
                  <a:cubicBezTo>
                    <a:pt x="7549" y="6172"/>
                    <a:pt x="7718" y="6188"/>
                    <a:pt x="7888" y="6188"/>
                  </a:cubicBezTo>
                  <a:cubicBezTo>
                    <a:pt x="8234" y="6188"/>
                    <a:pt x="8579" y="6122"/>
                    <a:pt x="8852" y="5922"/>
                  </a:cubicBezTo>
                  <a:cubicBezTo>
                    <a:pt x="9232" y="5624"/>
                    <a:pt x="9458" y="5091"/>
                    <a:pt x="9386" y="4639"/>
                  </a:cubicBezTo>
                  <a:cubicBezTo>
                    <a:pt x="9324" y="4126"/>
                    <a:pt x="8989" y="3769"/>
                    <a:pt x="8552" y="3769"/>
                  </a:cubicBezTo>
                  <a:cubicBezTo>
                    <a:pt x="8411" y="3769"/>
                    <a:pt x="8259" y="3806"/>
                    <a:pt x="8102" y="3888"/>
                  </a:cubicBezTo>
                  <a:cubicBezTo>
                    <a:pt x="7840" y="4042"/>
                    <a:pt x="7613" y="4304"/>
                    <a:pt x="7496" y="4566"/>
                  </a:cubicBezTo>
                  <a:cubicBezTo>
                    <a:pt x="7577" y="4340"/>
                    <a:pt x="7613" y="4006"/>
                    <a:pt x="7686" y="3734"/>
                  </a:cubicBezTo>
                  <a:cubicBezTo>
                    <a:pt x="7767" y="3436"/>
                    <a:pt x="7803" y="3102"/>
                    <a:pt x="7803" y="2758"/>
                  </a:cubicBezTo>
                  <a:cubicBezTo>
                    <a:pt x="7803" y="1402"/>
                    <a:pt x="6863" y="498"/>
                    <a:pt x="5579" y="236"/>
                  </a:cubicBezTo>
                  <a:cubicBezTo>
                    <a:pt x="4926" y="118"/>
                    <a:pt x="4289" y="1"/>
                    <a:pt x="3649"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951340" y="1444806"/>
              <a:ext cx="90185" cy="111553"/>
            </a:xfrm>
            <a:custGeom>
              <a:avLst/>
              <a:gdLst/>
              <a:ahLst/>
              <a:cxnLst/>
              <a:rect l="l" t="t" r="r" b="b"/>
              <a:pathLst>
                <a:path w="1321" h="1634" extrusionOk="0">
                  <a:moveTo>
                    <a:pt x="1274" y="1"/>
                  </a:moveTo>
                  <a:cubicBezTo>
                    <a:pt x="1216" y="1"/>
                    <a:pt x="1116" y="35"/>
                    <a:pt x="977" y="88"/>
                  </a:cubicBezTo>
                  <a:cubicBezTo>
                    <a:pt x="796" y="169"/>
                    <a:pt x="525" y="314"/>
                    <a:pt x="299" y="540"/>
                  </a:cubicBezTo>
                  <a:cubicBezTo>
                    <a:pt x="118" y="811"/>
                    <a:pt x="1" y="1073"/>
                    <a:pt x="1" y="1299"/>
                  </a:cubicBezTo>
                  <a:cubicBezTo>
                    <a:pt x="1" y="1525"/>
                    <a:pt x="37" y="1634"/>
                    <a:pt x="73" y="1634"/>
                  </a:cubicBezTo>
                  <a:cubicBezTo>
                    <a:pt x="73" y="1634"/>
                    <a:pt x="37" y="1489"/>
                    <a:pt x="73" y="1299"/>
                  </a:cubicBezTo>
                  <a:cubicBezTo>
                    <a:pt x="118" y="1109"/>
                    <a:pt x="227" y="847"/>
                    <a:pt x="417" y="621"/>
                  </a:cubicBezTo>
                  <a:cubicBezTo>
                    <a:pt x="606" y="431"/>
                    <a:pt x="832" y="277"/>
                    <a:pt x="1022" y="169"/>
                  </a:cubicBezTo>
                  <a:cubicBezTo>
                    <a:pt x="1203" y="88"/>
                    <a:pt x="1321" y="15"/>
                    <a:pt x="1321" y="15"/>
                  </a:cubicBezTo>
                  <a:cubicBezTo>
                    <a:pt x="1311" y="5"/>
                    <a:pt x="1295" y="1"/>
                    <a:pt x="1274" y="1"/>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959395" y="1480648"/>
              <a:ext cx="35842" cy="55367"/>
            </a:xfrm>
            <a:custGeom>
              <a:avLst/>
              <a:gdLst/>
              <a:ahLst/>
              <a:cxnLst/>
              <a:rect l="l" t="t" r="r" b="b"/>
              <a:pathLst>
                <a:path w="525" h="811" extrusionOk="0">
                  <a:moveTo>
                    <a:pt x="312" y="1"/>
                  </a:moveTo>
                  <a:cubicBezTo>
                    <a:pt x="304" y="1"/>
                    <a:pt x="299" y="5"/>
                    <a:pt x="299" y="15"/>
                  </a:cubicBezTo>
                  <a:cubicBezTo>
                    <a:pt x="299" y="15"/>
                    <a:pt x="335" y="60"/>
                    <a:pt x="371" y="132"/>
                  </a:cubicBezTo>
                  <a:cubicBezTo>
                    <a:pt x="407" y="204"/>
                    <a:pt x="407" y="322"/>
                    <a:pt x="335" y="430"/>
                  </a:cubicBezTo>
                  <a:cubicBezTo>
                    <a:pt x="262" y="548"/>
                    <a:pt x="181" y="620"/>
                    <a:pt x="109" y="693"/>
                  </a:cubicBezTo>
                  <a:cubicBezTo>
                    <a:pt x="36" y="774"/>
                    <a:pt x="0" y="810"/>
                    <a:pt x="0" y="810"/>
                  </a:cubicBezTo>
                  <a:cubicBezTo>
                    <a:pt x="36" y="810"/>
                    <a:pt x="73" y="810"/>
                    <a:pt x="145" y="774"/>
                  </a:cubicBezTo>
                  <a:cubicBezTo>
                    <a:pt x="262" y="738"/>
                    <a:pt x="371" y="656"/>
                    <a:pt x="452" y="512"/>
                  </a:cubicBezTo>
                  <a:cubicBezTo>
                    <a:pt x="525" y="358"/>
                    <a:pt x="525" y="168"/>
                    <a:pt x="452" y="96"/>
                  </a:cubicBezTo>
                  <a:cubicBezTo>
                    <a:pt x="392" y="36"/>
                    <a:pt x="337" y="1"/>
                    <a:pt x="312" y="1"/>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573599" y="1413879"/>
              <a:ext cx="48813" cy="79739"/>
            </a:xfrm>
            <a:custGeom>
              <a:avLst/>
              <a:gdLst/>
              <a:ahLst/>
              <a:cxnLst/>
              <a:rect l="l" t="t" r="r" b="b"/>
              <a:pathLst>
                <a:path w="715" h="1168" extrusionOk="0">
                  <a:moveTo>
                    <a:pt x="601" y="0"/>
                  </a:moveTo>
                  <a:cubicBezTo>
                    <a:pt x="562" y="0"/>
                    <a:pt x="513" y="4"/>
                    <a:pt x="453" y="16"/>
                  </a:cubicBezTo>
                  <a:cubicBezTo>
                    <a:pt x="299" y="52"/>
                    <a:pt x="109" y="242"/>
                    <a:pt x="73" y="504"/>
                  </a:cubicBezTo>
                  <a:cubicBezTo>
                    <a:pt x="1" y="767"/>
                    <a:pt x="145" y="993"/>
                    <a:pt x="299" y="1074"/>
                  </a:cubicBezTo>
                  <a:cubicBezTo>
                    <a:pt x="396" y="1143"/>
                    <a:pt x="461" y="1168"/>
                    <a:pt x="495" y="1168"/>
                  </a:cubicBezTo>
                  <a:cubicBezTo>
                    <a:pt x="515" y="1168"/>
                    <a:pt x="525" y="1159"/>
                    <a:pt x="525" y="1146"/>
                  </a:cubicBezTo>
                  <a:cubicBezTo>
                    <a:pt x="561" y="1146"/>
                    <a:pt x="453" y="1110"/>
                    <a:pt x="335" y="993"/>
                  </a:cubicBezTo>
                  <a:cubicBezTo>
                    <a:pt x="263" y="920"/>
                    <a:pt x="145" y="730"/>
                    <a:pt x="181" y="504"/>
                  </a:cubicBezTo>
                  <a:cubicBezTo>
                    <a:pt x="227" y="314"/>
                    <a:pt x="371" y="170"/>
                    <a:pt x="489" y="88"/>
                  </a:cubicBezTo>
                  <a:cubicBezTo>
                    <a:pt x="633" y="16"/>
                    <a:pt x="715" y="16"/>
                    <a:pt x="715" y="16"/>
                  </a:cubicBezTo>
                  <a:cubicBezTo>
                    <a:pt x="715" y="16"/>
                    <a:pt x="679" y="0"/>
                    <a:pt x="601"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7619886" y="1467950"/>
              <a:ext cx="25396" cy="15019"/>
            </a:xfrm>
            <a:custGeom>
              <a:avLst/>
              <a:gdLst/>
              <a:ahLst/>
              <a:cxnLst/>
              <a:rect l="l" t="t" r="r" b="b"/>
              <a:pathLst>
                <a:path w="372" h="220" extrusionOk="0">
                  <a:moveTo>
                    <a:pt x="329" y="1"/>
                  </a:moveTo>
                  <a:cubicBezTo>
                    <a:pt x="288" y="1"/>
                    <a:pt x="228" y="31"/>
                    <a:pt x="145" y="56"/>
                  </a:cubicBezTo>
                  <a:cubicBezTo>
                    <a:pt x="73" y="92"/>
                    <a:pt x="1" y="164"/>
                    <a:pt x="37" y="201"/>
                  </a:cubicBezTo>
                  <a:cubicBezTo>
                    <a:pt x="37" y="214"/>
                    <a:pt x="47" y="220"/>
                    <a:pt x="62" y="220"/>
                  </a:cubicBezTo>
                  <a:cubicBezTo>
                    <a:pt x="99" y="220"/>
                    <a:pt x="170" y="190"/>
                    <a:pt x="227" y="164"/>
                  </a:cubicBezTo>
                  <a:cubicBezTo>
                    <a:pt x="299" y="92"/>
                    <a:pt x="371" y="56"/>
                    <a:pt x="371" y="20"/>
                  </a:cubicBezTo>
                  <a:cubicBezTo>
                    <a:pt x="360" y="6"/>
                    <a:pt x="346" y="1"/>
                    <a:pt x="329" y="1"/>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7583498" y="1494575"/>
              <a:ext cx="74756" cy="23485"/>
            </a:xfrm>
            <a:custGeom>
              <a:avLst/>
              <a:gdLst/>
              <a:ahLst/>
              <a:cxnLst/>
              <a:rect l="l" t="t" r="r" b="b"/>
              <a:pathLst>
                <a:path w="1095" h="344" extrusionOk="0">
                  <a:moveTo>
                    <a:pt x="1094" y="0"/>
                  </a:moveTo>
                  <a:cubicBezTo>
                    <a:pt x="1058" y="0"/>
                    <a:pt x="1022" y="37"/>
                    <a:pt x="940" y="82"/>
                  </a:cubicBezTo>
                  <a:cubicBezTo>
                    <a:pt x="868" y="154"/>
                    <a:pt x="714" y="190"/>
                    <a:pt x="570" y="226"/>
                  </a:cubicBezTo>
                  <a:cubicBezTo>
                    <a:pt x="416" y="226"/>
                    <a:pt x="262" y="190"/>
                    <a:pt x="190" y="154"/>
                  </a:cubicBezTo>
                  <a:cubicBezTo>
                    <a:pt x="82" y="118"/>
                    <a:pt x="36" y="82"/>
                    <a:pt x="36" y="82"/>
                  </a:cubicBezTo>
                  <a:lnTo>
                    <a:pt x="36" y="82"/>
                  </a:lnTo>
                  <a:cubicBezTo>
                    <a:pt x="0" y="82"/>
                    <a:pt x="36" y="154"/>
                    <a:pt x="154" y="226"/>
                  </a:cubicBezTo>
                  <a:cubicBezTo>
                    <a:pt x="226" y="308"/>
                    <a:pt x="380" y="344"/>
                    <a:pt x="570" y="344"/>
                  </a:cubicBezTo>
                  <a:cubicBezTo>
                    <a:pt x="760" y="344"/>
                    <a:pt x="904" y="226"/>
                    <a:pt x="986" y="154"/>
                  </a:cubicBezTo>
                  <a:cubicBezTo>
                    <a:pt x="1094" y="82"/>
                    <a:pt x="1094" y="0"/>
                    <a:pt x="1094"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7514340" y="1404185"/>
              <a:ext cx="20413" cy="57142"/>
            </a:xfrm>
            <a:custGeom>
              <a:avLst/>
              <a:gdLst/>
              <a:ahLst/>
              <a:cxnLst/>
              <a:rect l="l" t="t" r="r" b="b"/>
              <a:pathLst>
                <a:path w="299" h="837" extrusionOk="0">
                  <a:moveTo>
                    <a:pt x="136" y="0"/>
                  </a:moveTo>
                  <a:cubicBezTo>
                    <a:pt x="98" y="0"/>
                    <a:pt x="37" y="180"/>
                    <a:pt x="37" y="420"/>
                  </a:cubicBezTo>
                  <a:cubicBezTo>
                    <a:pt x="1" y="646"/>
                    <a:pt x="37" y="836"/>
                    <a:pt x="109" y="836"/>
                  </a:cubicBezTo>
                  <a:cubicBezTo>
                    <a:pt x="190" y="836"/>
                    <a:pt x="263" y="646"/>
                    <a:pt x="263" y="420"/>
                  </a:cubicBezTo>
                  <a:cubicBezTo>
                    <a:pt x="299" y="194"/>
                    <a:pt x="227" y="4"/>
                    <a:pt x="145" y="4"/>
                  </a:cubicBezTo>
                  <a:cubicBezTo>
                    <a:pt x="142" y="1"/>
                    <a:pt x="139" y="0"/>
                    <a:pt x="136"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7702016" y="1417429"/>
              <a:ext cx="17955" cy="56869"/>
            </a:xfrm>
            <a:custGeom>
              <a:avLst/>
              <a:gdLst/>
              <a:ahLst/>
              <a:cxnLst/>
              <a:rect l="l" t="t" r="r" b="b"/>
              <a:pathLst>
                <a:path w="263" h="833" extrusionOk="0">
                  <a:moveTo>
                    <a:pt x="190" y="0"/>
                  </a:moveTo>
                  <a:cubicBezTo>
                    <a:pt x="109" y="0"/>
                    <a:pt x="36" y="190"/>
                    <a:pt x="0" y="416"/>
                  </a:cubicBezTo>
                  <a:cubicBezTo>
                    <a:pt x="0" y="642"/>
                    <a:pt x="36" y="832"/>
                    <a:pt x="72" y="832"/>
                  </a:cubicBezTo>
                  <a:cubicBezTo>
                    <a:pt x="154" y="832"/>
                    <a:pt x="226" y="642"/>
                    <a:pt x="262" y="416"/>
                  </a:cubicBezTo>
                  <a:cubicBezTo>
                    <a:pt x="262" y="190"/>
                    <a:pt x="226" y="0"/>
                    <a:pt x="190"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477952" y="1302872"/>
              <a:ext cx="77213" cy="31336"/>
            </a:xfrm>
            <a:custGeom>
              <a:avLst/>
              <a:gdLst/>
              <a:ahLst/>
              <a:cxnLst/>
              <a:rect l="l" t="t" r="r" b="b"/>
              <a:pathLst>
                <a:path w="1131" h="459" extrusionOk="0">
                  <a:moveTo>
                    <a:pt x="811" y="0"/>
                  </a:moveTo>
                  <a:cubicBezTo>
                    <a:pt x="719" y="0"/>
                    <a:pt x="618" y="18"/>
                    <a:pt x="534" y="60"/>
                  </a:cubicBezTo>
                  <a:cubicBezTo>
                    <a:pt x="344" y="96"/>
                    <a:pt x="190" y="177"/>
                    <a:pt x="118" y="250"/>
                  </a:cubicBezTo>
                  <a:cubicBezTo>
                    <a:pt x="45" y="358"/>
                    <a:pt x="0" y="440"/>
                    <a:pt x="45" y="440"/>
                  </a:cubicBezTo>
                  <a:cubicBezTo>
                    <a:pt x="52" y="453"/>
                    <a:pt x="65" y="459"/>
                    <a:pt x="84" y="459"/>
                  </a:cubicBezTo>
                  <a:cubicBezTo>
                    <a:pt x="167" y="459"/>
                    <a:pt x="362" y="345"/>
                    <a:pt x="606" y="286"/>
                  </a:cubicBezTo>
                  <a:cubicBezTo>
                    <a:pt x="868" y="214"/>
                    <a:pt x="1130" y="214"/>
                    <a:pt x="1130" y="132"/>
                  </a:cubicBezTo>
                  <a:cubicBezTo>
                    <a:pt x="1130" y="96"/>
                    <a:pt x="1094" y="60"/>
                    <a:pt x="986" y="24"/>
                  </a:cubicBezTo>
                  <a:cubicBezTo>
                    <a:pt x="937" y="9"/>
                    <a:pt x="876" y="0"/>
                    <a:pt x="811"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7704473" y="1306900"/>
              <a:ext cx="77213" cy="46628"/>
            </a:xfrm>
            <a:custGeom>
              <a:avLst/>
              <a:gdLst/>
              <a:ahLst/>
              <a:cxnLst/>
              <a:rect l="l" t="t" r="r" b="b"/>
              <a:pathLst>
                <a:path w="1131" h="683" extrusionOk="0">
                  <a:moveTo>
                    <a:pt x="190" y="1"/>
                  </a:moveTo>
                  <a:cubicBezTo>
                    <a:pt x="73" y="1"/>
                    <a:pt x="0" y="37"/>
                    <a:pt x="0" y="73"/>
                  </a:cubicBezTo>
                  <a:cubicBezTo>
                    <a:pt x="0" y="155"/>
                    <a:pt x="299" y="191"/>
                    <a:pt x="570" y="345"/>
                  </a:cubicBezTo>
                  <a:cubicBezTo>
                    <a:pt x="847" y="479"/>
                    <a:pt x="1030" y="683"/>
                    <a:pt x="1113" y="683"/>
                  </a:cubicBezTo>
                  <a:cubicBezTo>
                    <a:pt x="1119" y="683"/>
                    <a:pt x="1125" y="682"/>
                    <a:pt x="1130" y="679"/>
                  </a:cubicBezTo>
                  <a:cubicBezTo>
                    <a:pt x="1130" y="643"/>
                    <a:pt x="1130" y="571"/>
                    <a:pt x="1058" y="453"/>
                  </a:cubicBezTo>
                  <a:cubicBezTo>
                    <a:pt x="1022" y="345"/>
                    <a:pt x="868" y="191"/>
                    <a:pt x="678" y="118"/>
                  </a:cubicBezTo>
                  <a:cubicBezTo>
                    <a:pt x="525" y="1"/>
                    <a:pt x="344" y="1"/>
                    <a:pt x="190" y="1"/>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7627328" y="1126324"/>
              <a:ext cx="362992" cy="332543"/>
            </a:xfrm>
            <a:custGeom>
              <a:avLst/>
              <a:gdLst/>
              <a:ahLst/>
              <a:cxnLst/>
              <a:rect l="l" t="t" r="r" b="b"/>
              <a:pathLst>
                <a:path w="5317" h="4871" extrusionOk="0">
                  <a:moveTo>
                    <a:pt x="609" y="1"/>
                  </a:moveTo>
                  <a:cubicBezTo>
                    <a:pt x="533" y="1"/>
                    <a:pt x="457" y="2"/>
                    <a:pt x="380" y="6"/>
                  </a:cubicBezTo>
                  <a:cubicBezTo>
                    <a:pt x="0" y="612"/>
                    <a:pt x="72" y="1444"/>
                    <a:pt x="298" y="2085"/>
                  </a:cubicBezTo>
                  <a:cubicBezTo>
                    <a:pt x="524" y="2718"/>
                    <a:pt x="977" y="3288"/>
                    <a:pt x="1582" y="3668"/>
                  </a:cubicBezTo>
                  <a:cubicBezTo>
                    <a:pt x="2378" y="4156"/>
                    <a:pt x="3390" y="4228"/>
                    <a:pt x="4258" y="4608"/>
                  </a:cubicBezTo>
                  <a:cubicBezTo>
                    <a:pt x="4412" y="4680"/>
                    <a:pt x="4521" y="4753"/>
                    <a:pt x="4638" y="4870"/>
                  </a:cubicBezTo>
                  <a:cubicBezTo>
                    <a:pt x="4674" y="4798"/>
                    <a:pt x="4710" y="4753"/>
                    <a:pt x="4747" y="4680"/>
                  </a:cubicBezTo>
                  <a:cubicBezTo>
                    <a:pt x="4900" y="4490"/>
                    <a:pt x="5045" y="4300"/>
                    <a:pt x="5235" y="4192"/>
                  </a:cubicBezTo>
                  <a:cubicBezTo>
                    <a:pt x="5271" y="4038"/>
                    <a:pt x="5316" y="3848"/>
                    <a:pt x="5271" y="3704"/>
                  </a:cubicBezTo>
                  <a:cubicBezTo>
                    <a:pt x="5235" y="3170"/>
                    <a:pt x="5199" y="2574"/>
                    <a:pt x="5009" y="2085"/>
                  </a:cubicBezTo>
                  <a:cubicBezTo>
                    <a:pt x="4783" y="1588"/>
                    <a:pt x="4521" y="1181"/>
                    <a:pt x="4186" y="874"/>
                  </a:cubicBezTo>
                  <a:cubicBezTo>
                    <a:pt x="3770" y="458"/>
                    <a:pt x="3201" y="232"/>
                    <a:pt x="2523" y="196"/>
                  </a:cubicBezTo>
                  <a:cubicBezTo>
                    <a:pt x="1882" y="131"/>
                    <a:pt x="1270" y="1"/>
                    <a:pt x="609" y="1"/>
                  </a:cubicBezTo>
                  <a:close/>
                </a:path>
              </a:pathLst>
            </a:custGeom>
            <a:solidFill>
              <a:srgbClr val="754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7956255" y="1448288"/>
              <a:ext cx="92711" cy="108071"/>
            </a:xfrm>
            <a:custGeom>
              <a:avLst/>
              <a:gdLst/>
              <a:ahLst/>
              <a:cxnLst/>
              <a:rect l="l" t="t" r="r" b="b"/>
              <a:pathLst>
                <a:path w="1358" h="1583" extrusionOk="0">
                  <a:moveTo>
                    <a:pt x="1212" y="0"/>
                  </a:moveTo>
                  <a:cubicBezTo>
                    <a:pt x="1176" y="0"/>
                    <a:pt x="1176" y="0"/>
                    <a:pt x="1131" y="37"/>
                  </a:cubicBezTo>
                  <a:cubicBezTo>
                    <a:pt x="869" y="154"/>
                    <a:pt x="643" y="308"/>
                    <a:pt x="417" y="489"/>
                  </a:cubicBezTo>
                  <a:cubicBezTo>
                    <a:pt x="453" y="534"/>
                    <a:pt x="498" y="534"/>
                    <a:pt x="498" y="570"/>
                  </a:cubicBezTo>
                  <a:cubicBezTo>
                    <a:pt x="571" y="642"/>
                    <a:pt x="571" y="832"/>
                    <a:pt x="498" y="986"/>
                  </a:cubicBezTo>
                  <a:cubicBezTo>
                    <a:pt x="417" y="1130"/>
                    <a:pt x="308" y="1212"/>
                    <a:pt x="191" y="1248"/>
                  </a:cubicBezTo>
                  <a:cubicBezTo>
                    <a:pt x="155" y="1284"/>
                    <a:pt x="82" y="1284"/>
                    <a:pt x="82" y="1284"/>
                  </a:cubicBezTo>
                  <a:lnTo>
                    <a:pt x="46" y="1284"/>
                  </a:lnTo>
                  <a:cubicBezTo>
                    <a:pt x="46" y="1284"/>
                    <a:pt x="82" y="1248"/>
                    <a:pt x="155" y="1167"/>
                  </a:cubicBezTo>
                  <a:cubicBezTo>
                    <a:pt x="227" y="1094"/>
                    <a:pt x="308" y="1022"/>
                    <a:pt x="381" y="904"/>
                  </a:cubicBezTo>
                  <a:cubicBezTo>
                    <a:pt x="453" y="796"/>
                    <a:pt x="453" y="678"/>
                    <a:pt x="417" y="606"/>
                  </a:cubicBezTo>
                  <a:lnTo>
                    <a:pt x="381" y="570"/>
                  </a:lnTo>
                  <a:cubicBezTo>
                    <a:pt x="308" y="642"/>
                    <a:pt x="272" y="715"/>
                    <a:pt x="191" y="796"/>
                  </a:cubicBezTo>
                  <a:cubicBezTo>
                    <a:pt x="191" y="796"/>
                    <a:pt x="155" y="832"/>
                    <a:pt x="155" y="868"/>
                  </a:cubicBezTo>
                  <a:cubicBezTo>
                    <a:pt x="82" y="986"/>
                    <a:pt x="46" y="1058"/>
                    <a:pt x="46" y="1167"/>
                  </a:cubicBezTo>
                  <a:cubicBezTo>
                    <a:pt x="1" y="1284"/>
                    <a:pt x="46" y="1356"/>
                    <a:pt x="46" y="1438"/>
                  </a:cubicBezTo>
                  <a:lnTo>
                    <a:pt x="82" y="1583"/>
                  </a:lnTo>
                  <a:cubicBezTo>
                    <a:pt x="191" y="1546"/>
                    <a:pt x="308" y="1546"/>
                    <a:pt x="453" y="1510"/>
                  </a:cubicBezTo>
                  <a:cubicBezTo>
                    <a:pt x="534" y="1510"/>
                    <a:pt x="607" y="1474"/>
                    <a:pt x="679" y="1474"/>
                  </a:cubicBezTo>
                  <a:cubicBezTo>
                    <a:pt x="950" y="1356"/>
                    <a:pt x="1131" y="1167"/>
                    <a:pt x="1249" y="904"/>
                  </a:cubicBezTo>
                  <a:cubicBezTo>
                    <a:pt x="1357" y="678"/>
                    <a:pt x="1357" y="380"/>
                    <a:pt x="1321" y="118"/>
                  </a:cubicBezTo>
                  <a:cubicBezTo>
                    <a:pt x="1321" y="82"/>
                    <a:pt x="1285" y="37"/>
                    <a:pt x="1249" y="0"/>
                  </a:cubicBezTo>
                  <a:close/>
                </a:path>
              </a:pathLst>
            </a:custGeom>
            <a:solidFill>
              <a:srgbClr val="DB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7959395" y="1507547"/>
              <a:ext cx="7441" cy="20413"/>
            </a:xfrm>
            <a:custGeom>
              <a:avLst/>
              <a:gdLst/>
              <a:ahLst/>
              <a:cxnLst/>
              <a:rect l="l" t="t" r="r" b="b"/>
              <a:pathLst>
                <a:path w="109" h="299" extrusionOk="0">
                  <a:moveTo>
                    <a:pt x="109" y="0"/>
                  </a:moveTo>
                  <a:cubicBezTo>
                    <a:pt x="59" y="81"/>
                    <a:pt x="26" y="140"/>
                    <a:pt x="11" y="205"/>
                  </a:cubicBezTo>
                  <a:lnTo>
                    <a:pt x="11" y="205"/>
                  </a:lnTo>
                  <a:cubicBezTo>
                    <a:pt x="43" y="138"/>
                    <a:pt x="76" y="65"/>
                    <a:pt x="109" y="0"/>
                  </a:cubicBezTo>
                  <a:close/>
                  <a:moveTo>
                    <a:pt x="11" y="205"/>
                  </a:moveTo>
                  <a:lnTo>
                    <a:pt x="11" y="205"/>
                  </a:lnTo>
                  <a:cubicBezTo>
                    <a:pt x="7" y="212"/>
                    <a:pt x="4" y="219"/>
                    <a:pt x="0" y="226"/>
                  </a:cubicBezTo>
                  <a:lnTo>
                    <a:pt x="0" y="299"/>
                  </a:lnTo>
                  <a:cubicBezTo>
                    <a:pt x="0" y="265"/>
                    <a:pt x="4" y="234"/>
                    <a:pt x="11" y="205"/>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7959395" y="1481604"/>
              <a:ext cx="35842" cy="54411"/>
            </a:xfrm>
            <a:custGeom>
              <a:avLst/>
              <a:gdLst/>
              <a:ahLst/>
              <a:cxnLst/>
              <a:rect l="l" t="t" r="r" b="b"/>
              <a:pathLst>
                <a:path w="525" h="797" extrusionOk="0">
                  <a:moveTo>
                    <a:pt x="371" y="1"/>
                  </a:moveTo>
                  <a:cubicBezTo>
                    <a:pt x="371" y="46"/>
                    <a:pt x="371" y="46"/>
                    <a:pt x="335" y="82"/>
                  </a:cubicBezTo>
                  <a:lnTo>
                    <a:pt x="371" y="118"/>
                  </a:lnTo>
                  <a:cubicBezTo>
                    <a:pt x="407" y="190"/>
                    <a:pt x="407" y="308"/>
                    <a:pt x="335" y="416"/>
                  </a:cubicBezTo>
                  <a:cubicBezTo>
                    <a:pt x="262" y="534"/>
                    <a:pt x="181" y="606"/>
                    <a:pt x="109" y="679"/>
                  </a:cubicBezTo>
                  <a:cubicBezTo>
                    <a:pt x="36" y="760"/>
                    <a:pt x="0" y="796"/>
                    <a:pt x="0" y="796"/>
                  </a:cubicBezTo>
                  <a:lnTo>
                    <a:pt x="36" y="796"/>
                  </a:lnTo>
                  <a:cubicBezTo>
                    <a:pt x="36" y="796"/>
                    <a:pt x="109" y="796"/>
                    <a:pt x="145" y="760"/>
                  </a:cubicBezTo>
                  <a:cubicBezTo>
                    <a:pt x="262" y="724"/>
                    <a:pt x="371" y="642"/>
                    <a:pt x="452" y="498"/>
                  </a:cubicBezTo>
                  <a:cubicBezTo>
                    <a:pt x="525" y="344"/>
                    <a:pt x="525" y="154"/>
                    <a:pt x="452" y="82"/>
                  </a:cubicBezTo>
                  <a:cubicBezTo>
                    <a:pt x="452" y="46"/>
                    <a:pt x="407" y="46"/>
                    <a:pt x="371" y="1"/>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7524239" y="1800700"/>
              <a:ext cx="138929" cy="694442"/>
            </a:xfrm>
            <a:custGeom>
              <a:avLst/>
              <a:gdLst/>
              <a:ahLst/>
              <a:cxnLst/>
              <a:rect l="l" t="t" r="r" b="b"/>
              <a:pathLst>
                <a:path w="2035" h="10172" extrusionOk="0">
                  <a:moveTo>
                    <a:pt x="1854" y="1"/>
                  </a:moveTo>
                  <a:cubicBezTo>
                    <a:pt x="1772" y="37"/>
                    <a:pt x="1700" y="37"/>
                    <a:pt x="1582" y="73"/>
                  </a:cubicBezTo>
                  <a:lnTo>
                    <a:pt x="0" y="2939"/>
                  </a:lnTo>
                  <a:lnTo>
                    <a:pt x="1356" y="3201"/>
                  </a:lnTo>
                  <a:lnTo>
                    <a:pt x="154" y="4675"/>
                  </a:lnTo>
                  <a:lnTo>
                    <a:pt x="1998" y="10172"/>
                  </a:lnTo>
                  <a:cubicBezTo>
                    <a:pt x="2034" y="8291"/>
                    <a:pt x="1998" y="6402"/>
                    <a:pt x="1998" y="4485"/>
                  </a:cubicBezTo>
                  <a:cubicBezTo>
                    <a:pt x="1998" y="4105"/>
                    <a:pt x="1772" y="37"/>
                    <a:pt x="1890" y="1"/>
                  </a:cubicBezTo>
                  <a:close/>
                </a:path>
              </a:pathLst>
            </a:custGeom>
            <a:solidFill>
              <a:srgbClr val="E9DD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7805036" y="1800700"/>
              <a:ext cx="135857" cy="681471"/>
            </a:xfrm>
            <a:custGeom>
              <a:avLst/>
              <a:gdLst/>
              <a:ahLst/>
              <a:cxnLst/>
              <a:rect l="l" t="t" r="r" b="b"/>
              <a:pathLst>
                <a:path w="1990" h="9982" extrusionOk="0">
                  <a:moveTo>
                    <a:pt x="182" y="1"/>
                  </a:moveTo>
                  <a:cubicBezTo>
                    <a:pt x="263" y="37"/>
                    <a:pt x="73" y="4105"/>
                    <a:pt x="37" y="4485"/>
                  </a:cubicBezTo>
                  <a:cubicBezTo>
                    <a:pt x="37" y="6329"/>
                    <a:pt x="1" y="8138"/>
                    <a:pt x="37" y="9982"/>
                  </a:cubicBezTo>
                  <a:lnTo>
                    <a:pt x="1845" y="4557"/>
                  </a:lnTo>
                  <a:lnTo>
                    <a:pt x="679" y="3093"/>
                  </a:lnTo>
                  <a:lnTo>
                    <a:pt x="1990" y="2831"/>
                  </a:lnTo>
                  <a:lnTo>
                    <a:pt x="525" y="73"/>
                  </a:lnTo>
                  <a:cubicBezTo>
                    <a:pt x="408" y="37"/>
                    <a:pt x="299" y="37"/>
                    <a:pt x="182" y="1"/>
                  </a:cubicBezTo>
                  <a:close/>
                </a:path>
              </a:pathLst>
            </a:custGeom>
            <a:solidFill>
              <a:srgbClr val="E9DD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7583498" y="1417429"/>
              <a:ext cx="64242" cy="72298"/>
            </a:xfrm>
            <a:custGeom>
              <a:avLst/>
              <a:gdLst/>
              <a:ahLst/>
              <a:cxnLst/>
              <a:rect l="l" t="t" r="r" b="b"/>
              <a:pathLst>
                <a:path w="941" h="1059" extrusionOk="0">
                  <a:moveTo>
                    <a:pt x="606" y="0"/>
                  </a:moveTo>
                  <a:cubicBezTo>
                    <a:pt x="534" y="0"/>
                    <a:pt x="452" y="0"/>
                    <a:pt x="416" y="36"/>
                  </a:cubicBezTo>
                  <a:lnTo>
                    <a:pt x="344" y="36"/>
                  </a:lnTo>
                  <a:cubicBezTo>
                    <a:pt x="226" y="118"/>
                    <a:pt x="82" y="262"/>
                    <a:pt x="36" y="452"/>
                  </a:cubicBezTo>
                  <a:cubicBezTo>
                    <a:pt x="0" y="678"/>
                    <a:pt x="118" y="868"/>
                    <a:pt x="190" y="941"/>
                  </a:cubicBezTo>
                  <a:cubicBezTo>
                    <a:pt x="226" y="986"/>
                    <a:pt x="262" y="1022"/>
                    <a:pt x="308" y="1058"/>
                  </a:cubicBezTo>
                  <a:lnTo>
                    <a:pt x="452" y="1058"/>
                  </a:lnTo>
                  <a:cubicBezTo>
                    <a:pt x="642" y="1058"/>
                    <a:pt x="760" y="986"/>
                    <a:pt x="832" y="832"/>
                  </a:cubicBezTo>
                  <a:lnTo>
                    <a:pt x="832" y="832"/>
                  </a:lnTo>
                  <a:cubicBezTo>
                    <a:pt x="796" y="868"/>
                    <a:pt x="796" y="868"/>
                    <a:pt x="760" y="904"/>
                  </a:cubicBezTo>
                  <a:cubicBezTo>
                    <a:pt x="678" y="941"/>
                    <a:pt x="642" y="941"/>
                    <a:pt x="606" y="941"/>
                  </a:cubicBezTo>
                  <a:lnTo>
                    <a:pt x="570" y="941"/>
                  </a:lnTo>
                  <a:cubicBezTo>
                    <a:pt x="534" y="904"/>
                    <a:pt x="606" y="832"/>
                    <a:pt x="678" y="796"/>
                  </a:cubicBezTo>
                  <a:cubicBezTo>
                    <a:pt x="760" y="760"/>
                    <a:pt x="796" y="715"/>
                    <a:pt x="868" y="715"/>
                  </a:cubicBezTo>
                  <a:lnTo>
                    <a:pt x="868" y="760"/>
                  </a:lnTo>
                  <a:cubicBezTo>
                    <a:pt x="868" y="715"/>
                    <a:pt x="904" y="678"/>
                    <a:pt x="904" y="642"/>
                  </a:cubicBezTo>
                  <a:cubicBezTo>
                    <a:pt x="940" y="344"/>
                    <a:pt x="796" y="0"/>
                    <a:pt x="606" y="0"/>
                  </a:cubicBezTo>
                  <a:close/>
                </a:path>
              </a:pathLst>
            </a:custGeom>
            <a:solidFill>
              <a:srgbClr val="DB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7578514" y="1419887"/>
              <a:ext cx="33452" cy="69840"/>
            </a:xfrm>
            <a:custGeom>
              <a:avLst/>
              <a:gdLst/>
              <a:ahLst/>
              <a:cxnLst/>
              <a:rect l="l" t="t" r="r" b="b"/>
              <a:pathLst>
                <a:path w="490" h="1023" extrusionOk="0">
                  <a:moveTo>
                    <a:pt x="417" y="0"/>
                  </a:moveTo>
                  <a:cubicBezTo>
                    <a:pt x="370" y="33"/>
                    <a:pt x="318" y="76"/>
                    <a:pt x="270" y="128"/>
                  </a:cubicBezTo>
                  <a:lnTo>
                    <a:pt x="270" y="128"/>
                  </a:lnTo>
                  <a:cubicBezTo>
                    <a:pt x="330" y="72"/>
                    <a:pt x="402" y="26"/>
                    <a:pt x="489" y="0"/>
                  </a:cubicBezTo>
                  <a:close/>
                  <a:moveTo>
                    <a:pt x="270" y="128"/>
                  </a:moveTo>
                  <a:cubicBezTo>
                    <a:pt x="224" y="171"/>
                    <a:pt x="186" y="220"/>
                    <a:pt x="155" y="272"/>
                  </a:cubicBezTo>
                  <a:cubicBezTo>
                    <a:pt x="73" y="344"/>
                    <a:pt x="37" y="453"/>
                    <a:pt x="37" y="534"/>
                  </a:cubicBezTo>
                  <a:cubicBezTo>
                    <a:pt x="1" y="760"/>
                    <a:pt x="191" y="950"/>
                    <a:pt x="381" y="1022"/>
                  </a:cubicBezTo>
                  <a:cubicBezTo>
                    <a:pt x="335" y="986"/>
                    <a:pt x="299" y="950"/>
                    <a:pt x="263" y="905"/>
                  </a:cubicBezTo>
                  <a:cubicBezTo>
                    <a:pt x="191" y="832"/>
                    <a:pt x="73" y="642"/>
                    <a:pt x="109" y="416"/>
                  </a:cubicBezTo>
                  <a:cubicBezTo>
                    <a:pt x="136" y="303"/>
                    <a:pt x="199" y="205"/>
                    <a:pt x="270" y="128"/>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7619886" y="1466175"/>
              <a:ext cx="22939" cy="15497"/>
            </a:xfrm>
            <a:custGeom>
              <a:avLst/>
              <a:gdLst/>
              <a:ahLst/>
              <a:cxnLst/>
              <a:rect l="l" t="t" r="r" b="b"/>
              <a:pathLst>
                <a:path w="336" h="227" extrusionOk="0">
                  <a:moveTo>
                    <a:pt x="335" y="1"/>
                  </a:moveTo>
                  <a:cubicBezTo>
                    <a:pt x="263" y="1"/>
                    <a:pt x="227" y="46"/>
                    <a:pt x="145" y="82"/>
                  </a:cubicBezTo>
                  <a:cubicBezTo>
                    <a:pt x="73" y="118"/>
                    <a:pt x="1" y="190"/>
                    <a:pt x="37" y="227"/>
                  </a:cubicBezTo>
                  <a:lnTo>
                    <a:pt x="73" y="227"/>
                  </a:lnTo>
                  <a:cubicBezTo>
                    <a:pt x="109" y="227"/>
                    <a:pt x="145" y="227"/>
                    <a:pt x="227" y="190"/>
                  </a:cubicBezTo>
                  <a:cubicBezTo>
                    <a:pt x="263" y="154"/>
                    <a:pt x="263" y="154"/>
                    <a:pt x="299" y="118"/>
                  </a:cubicBezTo>
                  <a:cubicBezTo>
                    <a:pt x="335" y="118"/>
                    <a:pt x="335" y="82"/>
                    <a:pt x="335" y="46"/>
                  </a:cubicBezTo>
                  <a:lnTo>
                    <a:pt x="335" y="1"/>
                  </a:ln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7591486" y="1376672"/>
              <a:ext cx="56254" cy="25396"/>
            </a:xfrm>
            <a:custGeom>
              <a:avLst/>
              <a:gdLst/>
              <a:ahLst/>
              <a:cxnLst/>
              <a:rect l="l" t="t" r="r" b="b"/>
              <a:pathLst>
                <a:path w="824" h="372" extrusionOk="0">
                  <a:moveTo>
                    <a:pt x="417" y="1"/>
                  </a:moveTo>
                  <a:cubicBezTo>
                    <a:pt x="191" y="1"/>
                    <a:pt x="1" y="227"/>
                    <a:pt x="1" y="227"/>
                  </a:cubicBezTo>
                  <a:lnTo>
                    <a:pt x="109" y="335"/>
                  </a:lnTo>
                  <a:cubicBezTo>
                    <a:pt x="109" y="335"/>
                    <a:pt x="263" y="145"/>
                    <a:pt x="417" y="145"/>
                  </a:cubicBezTo>
                  <a:cubicBezTo>
                    <a:pt x="489" y="145"/>
                    <a:pt x="597" y="227"/>
                    <a:pt x="679" y="371"/>
                  </a:cubicBezTo>
                  <a:lnTo>
                    <a:pt x="823" y="299"/>
                  </a:lnTo>
                  <a:cubicBezTo>
                    <a:pt x="715" y="109"/>
                    <a:pt x="561" y="1"/>
                    <a:pt x="417" y="1"/>
                  </a:cubicBez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7853849" y="1417429"/>
              <a:ext cx="102473" cy="28469"/>
            </a:xfrm>
            <a:custGeom>
              <a:avLst/>
              <a:gdLst/>
              <a:ahLst/>
              <a:cxnLst/>
              <a:rect l="l" t="t" r="r" b="b"/>
              <a:pathLst>
                <a:path w="1501" h="417" extrusionOk="0">
                  <a:moveTo>
                    <a:pt x="0" y="0"/>
                  </a:moveTo>
                  <a:lnTo>
                    <a:pt x="0" y="154"/>
                  </a:lnTo>
                  <a:cubicBezTo>
                    <a:pt x="72" y="154"/>
                    <a:pt x="904" y="308"/>
                    <a:pt x="1465" y="416"/>
                  </a:cubicBezTo>
                  <a:lnTo>
                    <a:pt x="1501" y="262"/>
                  </a:lnTo>
                  <a:cubicBezTo>
                    <a:pt x="1049" y="190"/>
                    <a:pt x="72" y="0"/>
                    <a:pt x="0" y="0"/>
                  </a:cubicBez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7447094" y="1476688"/>
              <a:ext cx="129030" cy="82129"/>
            </a:xfrm>
            <a:custGeom>
              <a:avLst/>
              <a:gdLst/>
              <a:ahLst/>
              <a:cxnLst/>
              <a:rect l="l" t="t" r="r" b="b"/>
              <a:pathLst>
                <a:path w="1890" h="1203" extrusionOk="0">
                  <a:moveTo>
                    <a:pt x="1022" y="0"/>
                  </a:moveTo>
                  <a:cubicBezTo>
                    <a:pt x="904" y="0"/>
                    <a:pt x="760" y="36"/>
                    <a:pt x="642" y="73"/>
                  </a:cubicBezTo>
                  <a:cubicBezTo>
                    <a:pt x="0" y="380"/>
                    <a:pt x="308" y="1094"/>
                    <a:pt x="904" y="1203"/>
                  </a:cubicBezTo>
                  <a:lnTo>
                    <a:pt x="1320" y="1203"/>
                  </a:lnTo>
                  <a:cubicBezTo>
                    <a:pt x="1582" y="1130"/>
                    <a:pt x="1854" y="904"/>
                    <a:pt x="1890" y="642"/>
                  </a:cubicBezTo>
                  <a:cubicBezTo>
                    <a:pt x="1890" y="606"/>
                    <a:pt x="1890" y="570"/>
                    <a:pt x="1854" y="525"/>
                  </a:cubicBezTo>
                  <a:cubicBezTo>
                    <a:pt x="1772" y="190"/>
                    <a:pt x="1401" y="0"/>
                    <a:pt x="1022" y="0"/>
                  </a:cubicBezTo>
                  <a:close/>
                </a:path>
              </a:pathLst>
            </a:custGeom>
            <a:solidFill>
              <a:srgbClr val="DE94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7653202" y="1489660"/>
              <a:ext cx="138998" cy="82129"/>
            </a:xfrm>
            <a:custGeom>
              <a:avLst/>
              <a:gdLst/>
              <a:ahLst/>
              <a:cxnLst/>
              <a:rect l="l" t="t" r="r" b="b"/>
              <a:pathLst>
                <a:path w="2036" h="1203" extrusionOk="0">
                  <a:moveTo>
                    <a:pt x="1131" y="0"/>
                  </a:moveTo>
                  <a:cubicBezTo>
                    <a:pt x="977" y="0"/>
                    <a:pt x="824" y="36"/>
                    <a:pt x="715" y="109"/>
                  </a:cubicBezTo>
                  <a:cubicBezTo>
                    <a:pt x="1" y="380"/>
                    <a:pt x="335" y="1094"/>
                    <a:pt x="977" y="1203"/>
                  </a:cubicBezTo>
                  <a:lnTo>
                    <a:pt x="1429" y="1203"/>
                  </a:lnTo>
                  <a:cubicBezTo>
                    <a:pt x="1692" y="1166"/>
                    <a:pt x="1999" y="904"/>
                    <a:pt x="1999" y="642"/>
                  </a:cubicBezTo>
                  <a:cubicBezTo>
                    <a:pt x="2035" y="606"/>
                    <a:pt x="1999" y="561"/>
                    <a:pt x="1999" y="524"/>
                  </a:cubicBezTo>
                  <a:cubicBezTo>
                    <a:pt x="1918" y="190"/>
                    <a:pt x="1502" y="0"/>
                    <a:pt x="1131" y="0"/>
                  </a:cubicBezTo>
                  <a:close/>
                </a:path>
              </a:pathLst>
            </a:custGeom>
            <a:solidFill>
              <a:srgbClr val="DE94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7375478" y="1304442"/>
              <a:ext cx="229046" cy="229046"/>
            </a:xfrm>
            <a:custGeom>
              <a:avLst/>
              <a:gdLst/>
              <a:ahLst/>
              <a:cxnLst/>
              <a:rect l="l" t="t" r="r" b="b"/>
              <a:pathLst>
                <a:path w="3355" h="3355" extrusionOk="0">
                  <a:moveTo>
                    <a:pt x="1655" y="109"/>
                  </a:moveTo>
                  <a:cubicBezTo>
                    <a:pt x="2523" y="109"/>
                    <a:pt x="3201" y="833"/>
                    <a:pt x="3201" y="1655"/>
                  </a:cubicBezTo>
                  <a:cubicBezTo>
                    <a:pt x="3201" y="2487"/>
                    <a:pt x="2523" y="3201"/>
                    <a:pt x="1655" y="3201"/>
                  </a:cubicBezTo>
                  <a:cubicBezTo>
                    <a:pt x="823" y="3201"/>
                    <a:pt x="145" y="2487"/>
                    <a:pt x="145" y="1655"/>
                  </a:cubicBezTo>
                  <a:cubicBezTo>
                    <a:pt x="145" y="833"/>
                    <a:pt x="823" y="109"/>
                    <a:pt x="1655" y="109"/>
                  </a:cubicBezTo>
                  <a:close/>
                  <a:moveTo>
                    <a:pt x="1655" y="1"/>
                  </a:moveTo>
                  <a:cubicBezTo>
                    <a:pt x="751" y="1"/>
                    <a:pt x="0" y="751"/>
                    <a:pt x="0" y="1655"/>
                  </a:cubicBezTo>
                  <a:cubicBezTo>
                    <a:pt x="0" y="2596"/>
                    <a:pt x="751" y="3355"/>
                    <a:pt x="1655" y="3355"/>
                  </a:cubicBezTo>
                  <a:cubicBezTo>
                    <a:pt x="2595" y="3355"/>
                    <a:pt x="3355" y="2596"/>
                    <a:pt x="3355" y="1655"/>
                  </a:cubicBezTo>
                  <a:cubicBezTo>
                    <a:pt x="3355" y="751"/>
                    <a:pt x="2595" y="1"/>
                    <a:pt x="1655" y="1"/>
                  </a:cubicBez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7629785" y="1319871"/>
              <a:ext cx="229046" cy="231572"/>
            </a:xfrm>
            <a:custGeom>
              <a:avLst/>
              <a:gdLst/>
              <a:ahLst/>
              <a:cxnLst/>
              <a:rect l="l" t="t" r="r" b="b"/>
              <a:pathLst>
                <a:path w="3355" h="3392" extrusionOk="0">
                  <a:moveTo>
                    <a:pt x="1700" y="155"/>
                  </a:moveTo>
                  <a:cubicBezTo>
                    <a:pt x="2523" y="155"/>
                    <a:pt x="3201" y="869"/>
                    <a:pt x="3201" y="1691"/>
                  </a:cubicBezTo>
                  <a:cubicBezTo>
                    <a:pt x="3201" y="2523"/>
                    <a:pt x="2523" y="3237"/>
                    <a:pt x="1700" y="3237"/>
                  </a:cubicBezTo>
                  <a:cubicBezTo>
                    <a:pt x="832" y="3237"/>
                    <a:pt x="154" y="2523"/>
                    <a:pt x="154" y="1691"/>
                  </a:cubicBezTo>
                  <a:cubicBezTo>
                    <a:pt x="154" y="869"/>
                    <a:pt x="832" y="155"/>
                    <a:pt x="1700" y="155"/>
                  </a:cubicBezTo>
                  <a:close/>
                  <a:moveTo>
                    <a:pt x="1700" y="1"/>
                  </a:moveTo>
                  <a:cubicBezTo>
                    <a:pt x="760" y="1"/>
                    <a:pt x="0" y="751"/>
                    <a:pt x="0" y="1691"/>
                  </a:cubicBezTo>
                  <a:cubicBezTo>
                    <a:pt x="0" y="2641"/>
                    <a:pt x="760" y="3391"/>
                    <a:pt x="1700" y="3391"/>
                  </a:cubicBezTo>
                  <a:cubicBezTo>
                    <a:pt x="2604" y="3391"/>
                    <a:pt x="3354" y="2641"/>
                    <a:pt x="3354" y="1691"/>
                  </a:cubicBezTo>
                  <a:cubicBezTo>
                    <a:pt x="3354" y="751"/>
                    <a:pt x="2604" y="1"/>
                    <a:pt x="1700" y="1"/>
                  </a:cubicBez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7805036" y="3310502"/>
              <a:ext cx="351932" cy="64242"/>
            </a:xfrm>
            <a:custGeom>
              <a:avLst/>
              <a:gdLst/>
              <a:ahLst/>
              <a:cxnLst/>
              <a:rect l="l" t="t" r="r" b="b"/>
              <a:pathLst>
                <a:path w="5155" h="941" extrusionOk="0">
                  <a:moveTo>
                    <a:pt x="1" y="0"/>
                  </a:moveTo>
                  <a:lnTo>
                    <a:pt x="1" y="940"/>
                  </a:lnTo>
                  <a:lnTo>
                    <a:pt x="5154" y="940"/>
                  </a:lnTo>
                  <a:cubicBezTo>
                    <a:pt x="5154" y="642"/>
                    <a:pt x="5118" y="335"/>
                    <a:pt x="5082" y="36"/>
                  </a:cubicBezTo>
                  <a:cubicBezTo>
                    <a:pt x="3391" y="36"/>
                    <a:pt x="1692" y="0"/>
                    <a:pt x="1" y="0"/>
                  </a:cubicBezTo>
                  <a:close/>
                </a:path>
              </a:pathLst>
            </a:custGeom>
            <a:solidFill>
              <a:srgbClr val="E9DD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7313761" y="3305519"/>
              <a:ext cx="352478" cy="69226"/>
            </a:xfrm>
            <a:custGeom>
              <a:avLst/>
              <a:gdLst/>
              <a:ahLst/>
              <a:cxnLst/>
              <a:rect l="l" t="t" r="r" b="b"/>
              <a:pathLst>
                <a:path w="5163" h="1014" extrusionOk="0">
                  <a:moveTo>
                    <a:pt x="73" y="1"/>
                  </a:moveTo>
                  <a:cubicBezTo>
                    <a:pt x="36" y="335"/>
                    <a:pt x="0" y="679"/>
                    <a:pt x="0" y="1013"/>
                  </a:cubicBezTo>
                  <a:lnTo>
                    <a:pt x="5163" y="1013"/>
                  </a:lnTo>
                  <a:lnTo>
                    <a:pt x="5163" y="37"/>
                  </a:lnTo>
                  <a:cubicBezTo>
                    <a:pt x="3463" y="37"/>
                    <a:pt x="1772" y="1"/>
                    <a:pt x="73" y="1"/>
                  </a:cubicBezTo>
                  <a:close/>
                </a:path>
              </a:pathLst>
            </a:custGeom>
            <a:solidFill>
              <a:srgbClr val="E9DD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7018082" y="2047635"/>
              <a:ext cx="138929" cy="125958"/>
            </a:xfrm>
            <a:custGeom>
              <a:avLst/>
              <a:gdLst/>
              <a:ahLst/>
              <a:cxnLst/>
              <a:rect l="l" t="t" r="r" b="b"/>
              <a:pathLst>
                <a:path w="2035" h="1845" extrusionOk="0">
                  <a:moveTo>
                    <a:pt x="1501" y="0"/>
                  </a:moveTo>
                  <a:cubicBezTo>
                    <a:pt x="1013" y="344"/>
                    <a:pt x="525" y="678"/>
                    <a:pt x="1" y="977"/>
                  </a:cubicBezTo>
                  <a:cubicBezTo>
                    <a:pt x="109" y="1284"/>
                    <a:pt x="227" y="1546"/>
                    <a:pt x="371" y="1845"/>
                  </a:cubicBezTo>
                  <a:cubicBezTo>
                    <a:pt x="905" y="1429"/>
                    <a:pt x="1465" y="1022"/>
                    <a:pt x="2035" y="606"/>
                  </a:cubicBezTo>
                  <a:cubicBezTo>
                    <a:pt x="1845" y="416"/>
                    <a:pt x="1691" y="190"/>
                    <a:pt x="1501" y="0"/>
                  </a:cubicBezTo>
                  <a:close/>
                </a:path>
              </a:pathLst>
            </a:custGeom>
            <a:solidFill>
              <a:srgbClr val="E9DD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7406336" y="2827147"/>
              <a:ext cx="200646" cy="232459"/>
            </a:xfrm>
            <a:custGeom>
              <a:avLst/>
              <a:gdLst/>
              <a:ahLst/>
              <a:cxnLst/>
              <a:rect l="l" t="t" r="r" b="b"/>
              <a:pathLst>
                <a:path w="2939" h="3405" extrusionOk="0">
                  <a:moveTo>
                    <a:pt x="73" y="1"/>
                  </a:moveTo>
                  <a:cubicBezTo>
                    <a:pt x="73" y="634"/>
                    <a:pt x="0" y="1312"/>
                    <a:pt x="73" y="1881"/>
                  </a:cubicBezTo>
                  <a:cubicBezTo>
                    <a:pt x="145" y="2216"/>
                    <a:pt x="263" y="2560"/>
                    <a:pt x="416" y="2822"/>
                  </a:cubicBezTo>
                  <a:cubicBezTo>
                    <a:pt x="597" y="3120"/>
                    <a:pt x="905" y="3346"/>
                    <a:pt x="1203" y="3391"/>
                  </a:cubicBezTo>
                  <a:cubicBezTo>
                    <a:pt x="1260" y="3400"/>
                    <a:pt x="1317" y="3405"/>
                    <a:pt x="1373" y="3405"/>
                  </a:cubicBezTo>
                  <a:cubicBezTo>
                    <a:pt x="1766" y="3405"/>
                    <a:pt x="2140" y="3194"/>
                    <a:pt x="2369" y="2894"/>
                  </a:cubicBezTo>
                  <a:cubicBezTo>
                    <a:pt x="2677" y="2560"/>
                    <a:pt x="2785" y="2107"/>
                    <a:pt x="2857" y="1692"/>
                  </a:cubicBezTo>
                  <a:cubicBezTo>
                    <a:pt x="2939" y="1131"/>
                    <a:pt x="2939" y="561"/>
                    <a:pt x="2903" y="1"/>
                  </a:cubicBezTo>
                  <a:close/>
                </a:path>
              </a:pathLst>
            </a:custGeom>
            <a:solidFill>
              <a:srgbClr val="E9DD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7856307" y="2827147"/>
              <a:ext cx="200646" cy="232459"/>
            </a:xfrm>
            <a:custGeom>
              <a:avLst/>
              <a:gdLst/>
              <a:ahLst/>
              <a:cxnLst/>
              <a:rect l="l" t="t" r="r" b="b"/>
              <a:pathLst>
                <a:path w="2939" h="3405" extrusionOk="0">
                  <a:moveTo>
                    <a:pt x="109" y="1"/>
                  </a:moveTo>
                  <a:cubicBezTo>
                    <a:pt x="73" y="634"/>
                    <a:pt x="0" y="1312"/>
                    <a:pt x="109" y="1881"/>
                  </a:cubicBezTo>
                  <a:cubicBezTo>
                    <a:pt x="154" y="2216"/>
                    <a:pt x="263" y="2560"/>
                    <a:pt x="452" y="2822"/>
                  </a:cubicBezTo>
                  <a:cubicBezTo>
                    <a:pt x="606" y="3120"/>
                    <a:pt x="904" y="3346"/>
                    <a:pt x="1239" y="3391"/>
                  </a:cubicBezTo>
                  <a:cubicBezTo>
                    <a:pt x="1291" y="3400"/>
                    <a:pt x="1344" y="3405"/>
                    <a:pt x="1397" y="3405"/>
                  </a:cubicBezTo>
                  <a:cubicBezTo>
                    <a:pt x="1766" y="3405"/>
                    <a:pt x="2140" y="3194"/>
                    <a:pt x="2369" y="2894"/>
                  </a:cubicBezTo>
                  <a:cubicBezTo>
                    <a:pt x="2676" y="2560"/>
                    <a:pt x="2785" y="2107"/>
                    <a:pt x="2866" y="1692"/>
                  </a:cubicBezTo>
                  <a:cubicBezTo>
                    <a:pt x="2939" y="1131"/>
                    <a:pt x="2939" y="561"/>
                    <a:pt x="2902" y="1"/>
                  </a:cubicBezTo>
                  <a:close/>
                </a:path>
              </a:pathLst>
            </a:custGeom>
            <a:solidFill>
              <a:srgbClr val="E9DD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7532227" y="1790255"/>
              <a:ext cx="97626" cy="255671"/>
            </a:xfrm>
            <a:custGeom>
              <a:avLst/>
              <a:gdLst/>
              <a:ahLst/>
              <a:cxnLst/>
              <a:rect l="l" t="t" r="r" b="b"/>
              <a:pathLst>
                <a:path w="1430" h="3745" extrusionOk="0">
                  <a:moveTo>
                    <a:pt x="905" y="0"/>
                  </a:moveTo>
                  <a:cubicBezTo>
                    <a:pt x="787" y="118"/>
                    <a:pt x="715" y="226"/>
                    <a:pt x="643" y="344"/>
                  </a:cubicBezTo>
                  <a:cubicBezTo>
                    <a:pt x="1" y="1320"/>
                    <a:pt x="37" y="2676"/>
                    <a:pt x="525" y="3662"/>
                  </a:cubicBezTo>
                  <a:cubicBezTo>
                    <a:pt x="551" y="3720"/>
                    <a:pt x="596" y="3744"/>
                    <a:pt x="643" y="3744"/>
                  </a:cubicBezTo>
                  <a:cubicBezTo>
                    <a:pt x="740" y="3744"/>
                    <a:pt x="842" y="3637"/>
                    <a:pt x="787" y="3508"/>
                  </a:cubicBezTo>
                  <a:cubicBezTo>
                    <a:pt x="381" y="2640"/>
                    <a:pt x="299" y="1474"/>
                    <a:pt x="787" y="642"/>
                  </a:cubicBezTo>
                  <a:cubicBezTo>
                    <a:pt x="941" y="380"/>
                    <a:pt x="1167" y="154"/>
                    <a:pt x="1429" y="0"/>
                  </a:cubicBezTo>
                  <a:cubicBezTo>
                    <a:pt x="1357" y="0"/>
                    <a:pt x="1285" y="45"/>
                    <a:pt x="1203" y="45"/>
                  </a:cubicBezTo>
                  <a:cubicBezTo>
                    <a:pt x="1160" y="60"/>
                    <a:pt x="1115" y="68"/>
                    <a:pt x="1072" y="68"/>
                  </a:cubicBezTo>
                  <a:cubicBezTo>
                    <a:pt x="1008" y="68"/>
                    <a:pt x="948" y="49"/>
                    <a:pt x="905"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7810020" y="1764926"/>
              <a:ext cx="151901" cy="260723"/>
            </a:xfrm>
            <a:custGeom>
              <a:avLst/>
              <a:gdLst/>
              <a:ahLst/>
              <a:cxnLst/>
              <a:rect l="l" t="t" r="r" b="b"/>
              <a:pathLst>
                <a:path w="2225" h="3819" extrusionOk="0">
                  <a:moveTo>
                    <a:pt x="0" y="0"/>
                  </a:moveTo>
                  <a:cubicBezTo>
                    <a:pt x="299" y="73"/>
                    <a:pt x="561" y="145"/>
                    <a:pt x="832" y="299"/>
                  </a:cubicBezTo>
                  <a:cubicBezTo>
                    <a:pt x="1845" y="904"/>
                    <a:pt x="1962" y="2713"/>
                    <a:pt x="1284" y="3581"/>
                  </a:cubicBezTo>
                  <a:cubicBezTo>
                    <a:pt x="1197" y="3687"/>
                    <a:pt x="1278" y="3818"/>
                    <a:pt x="1370" y="3818"/>
                  </a:cubicBezTo>
                  <a:cubicBezTo>
                    <a:pt x="1402" y="3818"/>
                    <a:pt x="1436" y="3802"/>
                    <a:pt x="1465" y="3761"/>
                  </a:cubicBezTo>
                  <a:cubicBezTo>
                    <a:pt x="2224" y="2903"/>
                    <a:pt x="2143" y="1619"/>
                    <a:pt x="1582" y="678"/>
                  </a:cubicBezTo>
                  <a:cubicBezTo>
                    <a:pt x="1429" y="416"/>
                    <a:pt x="1203" y="190"/>
                    <a:pt x="941" y="37"/>
                  </a:cubicBezTo>
                  <a:cubicBezTo>
                    <a:pt x="642" y="0"/>
                    <a:pt x="299" y="0"/>
                    <a:pt x="0"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7455081" y="1980934"/>
              <a:ext cx="596953" cy="722843"/>
            </a:xfrm>
            <a:custGeom>
              <a:avLst/>
              <a:gdLst/>
              <a:ahLst/>
              <a:cxnLst/>
              <a:rect l="l" t="t" r="r" b="b"/>
              <a:pathLst>
                <a:path w="8744" h="10588" extrusionOk="0">
                  <a:moveTo>
                    <a:pt x="561" y="1"/>
                  </a:moveTo>
                  <a:cubicBezTo>
                    <a:pt x="263" y="1"/>
                    <a:pt x="1" y="263"/>
                    <a:pt x="37" y="561"/>
                  </a:cubicBezTo>
                  <a:lnTo>
                    <a:pt x="73" y="10054"/>
                  </a:lnTo>
                  <a:cubicBezTo>
                    <a:pt x="73" y="10362"/>
                    <a:pt x="335" y="10588"/>
                    <a:pt x="643" y="10588"/>
                  </a:cubicBezTo>
                  <a:lnTo>
                    <a:pt x="7984" y="10588"/>
                  </a:lnTo>
                  <a:cubicBezTo>
                    <a:pt x="8291" y="10588"/>
                    <a:pt x="8517" y="10362"/>
                    <a:pt x="8517" y="10054"/>
                  </a:cubicBezTo>
                  <a:lnTo>
                    <a:pt x="8743" y="561"/>
                  </a:lnTo>
                  <a:cubicBezTo>
                    <a:pt x="8743" y="263"/>
                    <a:pt x="8472" y="1"/>
                    <a:pt x="8174" y="1"/>
                  </a:cubicBezTo>
                  <a:close/>
                </a:path>
              </a:pathLst>
            </a:custGeom>
            <a:solidFill>
              <a:srgbClr val="86C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7581040" y="2137752"/>
              <a:ext cx="334591" cy="84587"/>
            </a:xfrm>
            <a:custGeom>
              <a:avLst/>
              <a:gdLst/>
              <a:ahLst/>
              <a:cxnLst/>
              <a:rect l="l" t="t" r="r" b="b"/>
              <a:pathLst>
                <a:path w="4901" h="1239" extrusionOk="0">
                  <a:moveTo>
                    <a:pt x="4900" y="0"/>
                  </a:moveTo>
                  <a:cubicBezTo>
                    <a:pt x="3282" y="36"/>
                    <a:pt x="1618" y="72"/>
                    <a:pt x="0" y="109"/>
                  </a:cubicBezTo>
                  <a:lnTo>
                    <a:pt x="0" y="1239"/>
                  </a:lnTo>
                  <a:cubicBezTo>
                    <a:pt x="868" y="1203"/>
                    <a:pt x="1700" y="1166"/>
                    <a:pt x="2559" y="1166"/>
                  </a:cubicBezTo>
                  <a:cubicBezTo>
                    <a:pt x="2938" y="1148"/>
                    <a:pt x="3334" y="1148"/>
                    <a:pt x="3729" y="1148"/>
                  </a:cubicBezTo>
                  <a:cubicBezTo>
                    <a:pt x="4125" y="1148"/>
                    <a:pt x="4521" y="1148"/>
                    <a:pt x="4900" y="1130"/>
                  </a:cubicBezTo>
                  <a:lnTo>
                    <a:pt x="49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7616814" y="2063064"/>
              <a:ext cx="254988" cy="48813"/>
            </a:xfrm>
            <a:custGeom>
              <a:avLst/>
              <a:gdLst/>
              <a:ahLst/>
              <a:cxnLst/>
              <a:rect l="l" t="t" r="r" b="b"/>
              <a:pathLst>
                <a:path w="3735" h="715" extrusionOk="0">
                  <a:moveTo>
                    <a:pt x="3662" y="0"/>
                  </a:moveTo>
                  <a:cubicBezTo>
                    <a:pt x="2451" y="0"/>
                    <a:pt x="1212" y="36"/>
                    <a:pt x="0" y="36"/>
                  </a:cubicBezTo>
                  <a:cubicBezTo>
                    <a:pt x="46" y="262"/>
                    <a:pt x="46" y="488"/>
                    <a:pt x="46" y="714"/>
                  </a:cubicBezTo>
                  <a:cubicBezTo>
                    <a:pt x="678" y="678"/>
                    <a:pt x="1320" y="678"/>
                    <a:pt x="1962" y="642"/>
                  </a:cubicBezTo>
                  <a:cubicBezTo>
                    <a:pt x="2342" y="642"/>
                    <a:pt x="2734" y="658"/>
                    <a:pt x="3132" y="658"/>
                  </a:cubicBezTo>
                  <a:cubicBezTo>
                    <a:pt x="3332" y="658"/>
                    <a:pt x="3532" y="654"/>
                    <a:pt x="3734" y="642"/>
                  </a:cubicBezTo>
                  <a:cubicBezTo>
                    <a:pt x="3698" y="416"/>
                    <a:pt x="3698" y="226"/>
                    <a:pt x="36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7490923" y="2175369"/>
              <a:ext cx="249390" cy="204400"/>
            </a:xfrm>
            <a:custGeom>
              <a:avLst/>
              <a:gdLst/>
              <a:ahLst/>
              <a:cxnLst/>
              <a:rect l="l" t="t" r="r" b="b"/>
              <a:pathLst>
                <a:path w="3653" h="2994" extrusionOk="0">
                  <a:moveTo>
                    <a:pt x="1911" y="1"/>
                  </a:moveTo>
                  <a:cubicBezTo>
                    <a:pt x="1903" y="1"/>
                    <a:pt x="1896" y="4"/>
                    <a:pt x="1890" y="10"/>
                  </a:cubicBezTo>
                  <a:cubicBezTo>
                    <a:pt x="1808" y="55"/>
                    <a:pt x="1844" y="127"/>
                    <a:pt x="1844" y="163"/>
                  </a:cubicBezTo>
                  <a:cubicBezTo>
                    <a:pt x="1926" y="507"/>
                    <a:pt x="1998" y="805"/>
                    <a:pt x="2070" y="1140"/>
                  </a:cubicBezTo>
                  <a:cubicBezTo>
                    <a:pt x="1736" y="914"/>
                    <a:pt x="1320" y="769"/>
                    <a:pt x="940" y="615"/>
                  </a:cubicBezTo>
                  <a:cubicBezTo>
                    <a:pt x="829" y="571"/>
                    <a:pt x="713" y="540"/>
                    <a:pt x="597" y="540"/>
                  </a:cubicBezTo>
                  <a:cubicBezTo>
                    <a:pt x="525" y="540"/>
                    <a:pt x="452" y="552"/>
                    <a:pt x="380" y="579"/>
                  </a:cubicBezTo>
                  <a:cubicBezTo>
                    <a:pt x="344" y="615"/>
                    <a:pt x="380" y="688"/>
                    <a:pt x="452" y="733"/>
                  </a:cubicBezTo>
                  <a:cubicBezTo>
                    <a:pt x="759" y="914"/>
                    <a:pt x="1094" y="1104"/>
                    <a:pt x="1474" y="1221"/>
                  </a:cubicBezTo>
                  <a:lnTo>
                    <a:pt x="344" y="1104"/>
                  </a:lnTo>
                  <a:cubicBezTo>
                    <a:pt x="226" y="1104"/>
                    <a:pt x="81" y="1185"/>
                    <a:pt x="118" y="1257"/>
                  </a:cubicBezTo>
                  <a:cubicBezTo>
                    <a:pt x="118" y="1330"/>
                    <a:pt x="190" y="1330"/>
                    <a:pt x="226" y="1330"/>
                  </a:cubicBezTo>
                  <a:cubicBezTo>
                    <a:pt x="678" y="1447"/>
                    <a:pt x="1094" y="1520"/>
                    <a:pt x="1510" y="1592"/>
                  </a:cubicBezTo>
                  <a:cubicBezTo>
                    <a:pt x="1445" y="1582"/>
                    <a:pt x="1375" y="1577"/>
                    <a:pt x="1302" y="1577"/>
                  </a:cubicBezTo>
                  <a:cubicBezTo>
                    <a:pt x="1119" y="1577"/>
                    <a:pt x="921" y="1605"/>
                    <a:pt x="759" y="1637"/>
                  </a:cubicBezTo>
                  <a:cubicBezTo>
                    <a:pt x="570" y="1673"/>
                    <a:pt x="154" y="1709"/>
                    <a:pt x="36" y="1863"/>
                  </a:cubicBezTo>
                  <a:cubicBezTo>
                    <a:pt x="0" y="1972"/>
                    <a:pt x="190" y="2008"/>
                    <a:pt x="226" y="2008"/>
                  </a:cubicBezTo>
                  <a:cubicBezTo>
                    <a:pt x="552" y="2008"/>
                    <a:pt x="861" y="1976"/>
                    <a:pt x="1178" y="1976"/>
                  </a:cubicBezTo>
                  <a:cubicBezTo>
                    <a:pt x="1337" y="1976"/>
                    <a:pt x="1498" y="1984"/>
                    <a:pt x="1664" y="2008"/>
                  </a:cubicBezTo>
                  <a:cubicBezTo>
                    <a:pt x="1392" y="2125"/>
                    <a:pt x="1130" y="2234"/>
                    <a:pt x="904" y="2387"/>
                  </a:cubicBezTo>
                  <a:cubicBezTo>
                    <a:pt x="832" y="2424"/>
                    <a:pt x="759" y="2460"/>
                    <a:pt x="678" y="2541"/>
                  </a:cubicBezTo>
                  <a:cubicBezTo>
                    <a:pt x="642" y="2613"/>
                    <a:pt x="642" y="2650"/>
                    <a:pt x="678" y="2686"/>
                  </a:cubicBezTo>
                  <a:cubicBezTo>
                    <a:pt x="714" y="2722"/>
                    <a:pt x="796" y="2722"/>
                    <a:pt x="832" y="2722"/>
                  </a:cubicBezTo>
                  <a:cubicBezTo>
                    <a:pt x="1094" y="2650"/>
                    <a:pt x="1320" y="2496"/>
                    <a:pt x="1546" y="2496"/>
                  </a:cubicBezTo>
                  <a:cubicBezTo>
                    <a:pt x="1808" y="2496"/>
                    <a:pt x="2034" y="2541"/>
                    <a:pt x="2260" y="2650"/>
                  </a:cubicBezTo>
                  <a:cubicBezTo>
                    <a:pt x="2568" y="2767"/>
                    <a:pt x="2866" y="2876"/>
                    <a:pt x="3128" y="2993"/>
                  </a:cubicBezTo>
                  <a:lnTo>
                    <a:pt x="3653" y="1447"/>
                  </a:lnTo>
                  <a:cubicBezTo>
                    <a:pt x="3318" y="1330"/>
                    <a:pt x="2902" y="1366"/>
                    <a:pt x="2676" y="1104"/>
                  </a:cubicBezTo>
                  <a:cubicBezTo>
                    <a:pt x="2414" y="805"/>
                    <a:pt x="2260" y="426"/>
                    <a:pt x="2034" y="127"/>
                  </a:cubicBezTo>
                  <a:cubicBezTo>
                    <a:pt x="2004" y="67"/>
                    <a:pt x="1949" y="1"/>
                    <a:pt x="1911"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7676073" y="2261185"/>
              <a:ext cx="586439" cy="280248"/>
            </a:xfrm>
            <a:custGeom>
              <a:avLst/>
              <a:gdLst/>
              <a:ahLst/>
              <a:cxnLst/>
              <a:rect l="l" t="t" r="r" b="b"/>
              <a:pathLst>
                <a:path w="8590" h="4105" extrusionOk="0">
                  <a:moveTo>
                    <a:pt x="416" y="0"/>
                  </a:moveTo>
                  <a:cubicBezTo>
                    <a:pt x="263" y="452"/>
                    <a:pt x="154" y="941"/>
                    <a:pt x="37" y="1356"/>
                  </a:cubicBezTo>
                  <a:cubicBezTo>
                    <a:pt x="37" y="1429"/>
                    <a:pt x="0" y="1546"/>
                    <a:pt x="0" y="1619"/>
                  </a:cubicBezTo>
                  <a:cubicBezTo>
                    <a:pt x="1167" y="2261"/>
                    <a:pt x="2378" y="2902"/>
                    <a:pt x="3617" y="3355"/>
                  </a:cubicBezTo>
                  <a:cubicBezTo>
                    <a:pt x="4557" y="3689"/>
                    <a:pt x="5542" y="4105"/>
                    <a:pt x="6555" y="4105"/>
                  </a:cubicBezTo>
                  <a:cubicBezTo>
                    <a:pt x="7767" y="4069"/>
                    <a:pt x="8589" y="3129"/>
                    <a:pt x="8137" y="1917"/>
                  </a:cubicBezTo>
                  <a:cubicBezTo>
                    <a:pt x="7767" y="941"/>
                    <a:pt x="6447" y="868"/>
                    <a:pt x="5579" y="751"/>
                  </a:cubicBezTo>
                  <a:cubicBezTo>
                    <a:pt x="3843" y="525"/>
                    <a:pt x="2152" y="263"/>
                    <a:pt x="4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7676073" y="2261185"/>
              <a:ext cx="90185" cy="141387"/>
            </a:xfrm>
            <a:custGeom>
              <a:avLst/>
              <a:gdLst/>
              <a:ahLst/>
              <a:cxnLst/>
              <a:rect l="l" t="t" r="r" b="b"/>
              <a:pathLst>
                <a:path w="1321" h="2071" extrusionOk="0">
                  <a:moveTo>
                    <a:pt x="416" y="0"/>
                  </a:moveTo>
                  <a:cubicBezTo>
                    <a:pt x="263" y="452"/>
                    <a:pt x="154" y="941"/>
                    <a:pt x="37" y="1356"/>
                  </a:cubicBezTo>
                  <a:cubicBezTo>
                    <a:pt x="37" y="1429"/>
                    <a:pt x="0" y="1546"/>
                    <a:pt x="0" y="1619"/>
                  </a:cubicBezTo>
                  <a:cubicBezTo>
                    <a:pt x="263" y="1772"/>
                    <a:pt x="534" y="1917"/>
                    <a:pt x="796" y="2071"/>
                  </a:cubicBezTo>
                  <a:cubicBezTo>
                    <a:pt x="986" y="1429"/>
                    <a:pt x="1130" y="787"/>
                    <a:pt x="1320" y="154"/>
                  </a:cubicBezTo>
                  <a:cubicBezTo>
                    <a:pt x="1022" y="109"/>
                    <a:pt x="715" y="73"/>
                    <a:pt x="416" y="0"/>
                  </a:cubicBezTo>
                  <a:close/>
                </a:path>
              </a:pathLst>
            </a:custGeom>
            <a:solidFill>
              <a:srgbClr val="E9DD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 name="Google Shape;100;p2"/>
          <p:cNvSpPr txBox="1">
            <a:spLocks noGrp="1"/>
          </p:cNvSpPr>
          <p:nvPr>
            <p:ph type="ctrTitle"/>
          </p:nvPr>
        </p:nvSpPr>
        <p:spPr>
          <a:xfrm>
            <a:off x="2498700" y="1427500"/>
            <a:ext cx="4146600" cy="17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434343"/>
              </a:buClr>
              <a:buSzPts val="5600"/>
              <a:buNone/>
              <a:defRPr sz="5600">
                <a:solidFill>
                  <a:srgbClr val="434343"/>
                </a:solidFill>
              </a:defRPr>
            </a:lvl1pPr>
            <a:lvl2pPr lvl="1" algn="ctr" rtl="0">
              <a:spcBef>
                <a:spcPts val="0"/>
              </a:spcBef>
              <a:spcAft>
                <a:spcPts val="0"/>
              </a:spcAft>
              <a:buClr>
                <a:srgbClr val="434343"/>
              </a:buClr>
              <a:buSzPts val="5200"/>
              <a:buNone/>
              <a:defRPr sz="5200">
                <a:solidFill>
                  <a:srgbClr val="434343"/>
                </a:solidFill>
              </a:defRPr>
            </a:lvl2pPr>
            <a:lvl3pPr lvl="2" algn="ctr" rtl="0">
              <a:spcBef>
                <a:spcPts val="0"/>
              </a:spcBef>
              <a:spcAft>
                <a:spcPts val="0"/>
              </a:spcAft>
              <a:buClr>
                <a:srgbClr val="434343"/>
              </a:buClr>
              <a:buSzPts val="5200"/>
              <a:buNone/>
              <a:defRPr sz="5200">
                <a:solidFill>
                  <a:srgbClr val="434343"/>
                </a:solidFill>
              </a:defRPr>
            </a:lvl3pPr>
            <a:lvl4pPr lvl="3" algn="ctr" rtl="0">
              <a:spcBef>
                <a:spcPts val="0"/>
              </a:spcBef>
              <a:spcAft>
                <a:spcPts val="0"/>
              </a:spcAft>
              <a:buClr>
                <a:srgbClr val="434343"/>
              </a:buClr>
              <a:buSzPts val="5200"/>
              <a:buNone/>
              <a:defRPr sz="5200">
                <a:solidFill>
                  <a:srgbClr val="434343"/>
                </a:solidFill>
              </a:defRPr>
            </a:lvl4pPr>
            <a:lvl5pPr lvl="4" algn="ctr" rtl="0">
              <a:spcBef>
                <a:spcPts val="0"/>
              </a:spcBef>
              <a:spcAft>
                <a:spcPts val="0"/>
              </a:spcAft>
              <a:buClr>
                <a:srgbClr val="434343"/>
              </a:buClr>
              <a:buSzPts val="5200"/>
              <a:buNone/>
              <a:defRPr sz="5200">
                <a:solidFill>
                  <a:srgbClr val="434343"/>
                </a:solidFill>
              </a:defRPr>
            </a:lvl5pPr>
            <a:lvl6pPr lvl="5" algn="ctr" rtl="0">
              <a:spcBef>
                <a:spcPts val="0"/>
              </a:spcBef>
              <a:spcAft>
                <a:spcPts val="0"/>
              </a:spcAft>
              <a:buClr>
                <a:srgbClr val="434343"/>
              </a:buClr>
              <a:buSzPts val="5200"/>
              <a:buNone/>
              <a:defRPr sz="5200">
                <a:solidFill>
                  <a:srgbClr val="434343"/>
                </a:solidFill>
              </a:defRPr>
            </a:lvl6pPr>
            <a:lvl7pPr lvl="6" algn="ctr" rtl="0">
              <a:spcBef>
                <a:spcPts val="0"/>
              </a:spcBef>
              <a:spcAft>
                <a:spcPts val="0"/>
              </a:spcAft>
              <a:buClr>
                <a:srgbClr val="434343"/>
              </a:buClr>
              <a:buSzPts val="5200"/>
              <a:buNone/>
              <a:defRPr sz="5200">
                <a:solidFill>
                  <a:srgbClr val="434343"/>
                </a:solidFill>
              </a:defRPr>
            </a:lvl7pPr>
            <a:lvl8pPr lvl="7" algn="ctr" rtl="0">
              <a:spcBef>
                <a:spcPts val="0"/>
              </a:spcBef>
              <a:spcAft>
                <a:spcPts val="0"/>
              </a:spcAft>
              <a:buClr>
                <a:srgbClr val="434343"/>
              </a:buClr>
              <a:buSzPts val="5200"/>
              <a:buNone/>
              <a:defRPr sz="5200">
                <a:solidFill>
                  <a:srgbClr val="434343"/>
                </a:solidFill>
              </a:defRPr>
            </a:lvl8pPr>
            <a:lvl9pPr lvl="8" algn="ctr" rtl="0">
              <a:spcBef>
                <a:spcPts val="0"/>
              </a:spcBef>
              <a:spcAft>
                <a:spcPts val="0"/>
              </a:spcAft>
              <a:buClr>
                <a:srgbClr val="434343"/>
              </a:buClr>
              <a:buSzPts val="5200"/>
              <a:buNone/>
              <a:defRPr sz="5200">
                <a:solidFill>
                  <a:srgbClr val="434343"/>
                </a:solidFill>
              </a:defRPr>
            </a:lvl9pPr>
          </a:lstStyle>
          <a:p>
            <a:endParaRPr/>
          </a:p>
        </p:txBody>
      </p:sp>
      <p:sp>
        <p:nvSpPr>
          <p:cNvPr id="101" name="Google Shape;101;p2"/>
          <p:cNvSpPr txBox="1">
            <a:spLocks noGrp="1"/>
          </p:cNvSpPr>
          <p:nvPr>
            <p:ph type="subTitle" idx="1"/>
          </p:nvPr>
        </p:nvSpPr>
        <p:spPr>
          <a:xfrm>
            <a:off x="3195033" y="2851940"/>
            <a:ext cx="2754000" cy="717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rgbClr val="434343"/>
              </a:buClr>
              <a:buSzPts val="1100"/>
              <a:buNone/>
              <a:defRPr sz="1100">
                <a:solidFill>
                  <a:srgbClr val="434343"/>
                </a:solidFill>
              </a:defRPr>
            </a:lvl1pPr>
            <a:lvl2pPr lvl="1" algn="ctr" rtl="0">
              <a:lnSpc>
                <a:spcPct val="100000"/>
              </a:lnSpc>
              <a:spcBef>
                <a:spcPts val="0"/>
              </a:spcBef>
              <a:spcAft>
                <a:spcPts val="0"/>
              </a:spcAft>
              <a:buClr>
                <a:srgbClr val="434343"/>
              </a:buClr>
              <a:buSzPts val="2800"/>
              <a:buNone/>
              <a:defRPr sz="2800">
                <a:solidFill>
                  <a:srgbClr val="434343"/>
                </a:solidFill>
              </a:defRPr>
            </a:lvl2pPr>
            <a:lvl3pPr lvl="2" algn="ctr" rtl="0">
              <a:lnSpc>
                <a:spcPct val="100000"/>
              </a:lnSpc>
              <a:spcBef>
                <a:spcPts val="0"/>
              </a:spcBef>
              <a:spcAft>
                <a:spcPts val="0"/>
              </a:spcAft>
              <a:buClr>
                <a:srgbClr val="434343"/>
              </a:buClr>
              <a:buSzPts val="2800"/>
              <a:buNone/>
              <a:defRPr sz="2800">
                <a:solidFill>
                  <a:srgbClr val="434343"/>
                </a:solidFill>
              </a:defRPr>
            </a:lvl3pPr>
            <a:lvl4pPr lvl="3" algn="ctr" rtl="0">
              <a:lnSpc>
                <a:spcPct val="100000"/>
              </a:lnSpc>
              <a:spcBef>
                <a:spcPts val="0"/>
              </a:spcBef>
              <a:spcAft>
                <a:spcPts val="0"/>
              </a:spcAft>
              <a:buClr>
                <a:srgbClr val="434343"/>
              </a:buClr>
              <a:buSzPts val="2800"/>
              <a:buNone/>
              <a:defRPr sz="2800">
                <a:solidFill>
                  <a:srgbClr val="434343"/>
                </a:solidFill>
              </a:defRPr>
            </a:lvl4pPr>
            <a:lvl5pPr lvl="4" algn="ctr" rtl="0">
              <a:lnSpc>
                <a:spcPct val="100000"/>
              </a:lnSpc>
              <a:spcBef>
                <a:spcPts val="0"/>
              </a:spcBef>
              <a:spcAft>
                <a:spcPts val="0"/>
              </a:spcAft>
              <a:buClr>
                <a:srgbClr val="434343"/>
              </a:buClr>
              <a:buSzPts val="2800"/>
              <a:buNone/>
              <a:defRPr sz="2800">
                <a:solidFill>
                  <a:srgbClr val="434343"/>
                </a:solidFill>
              </a:defRPr>
            </a:lvl5pPr>
            <a:lvl6pPr lvl="5" algn="ctr" rtl="0">
              <a:lnSpc>
                <a:spcPct val="100000"/>
              </a:lnSpc>
              <a:spcBef>
                <a:spcPts val="0"/>
              </a:spcBef>
              <a:spcAft>
                <a:spcPts val="0"/>
              </a:spcAft>
              <a:buClr>
                <a:srgbClr val="434343"/>
              </a:buClr>
              <a:buSzPts val="2800"/>
              <a:buNone/>
              <a:defRPr sz="2800">
                <a:solidFill>
                  <a:srgbClr val="434343"/>
                </a:solidFill>
              </a:defRPr>
            </a:lvl6pPr>
            <a:lvl7pPr lvl="6" algn="ctr" rtl="0">
              <a:lnSpc>
                <a:spcPct val="100000"/>
              </a:lnSpc>
              <a:spcBef>
                <a:spcPts val="0"/>
              </a:spcBef>
              <a:spcAft>
                <a:spcPts val="0"/>
              </a:spcAft>
              <a:buClr>
                <a:srgbClr val="434343"/>
              </a:buClr>
              <a:buSzPts val="2800"/>
              <a:buNone/>
              <a:defRPr sz="2800">
                <a:solidFill>
                  <a:srgbClr val="434343"/>
                </a:solidFill>
              </a:defRPr>
            </a:lvl7pPr>
            <a:lvl8pPr lvl="7" algn="ctr" rtl="0">
              <a:lnSpc>
                <a:spcPct val="100000"/>
              </a:lnSpc>
              <a:spcBef>
                <a:spcPts val="0"/>
              </a:spcBef>
              <a:spcAft>
                <a:spcPts val="0"/>
              </a:spcAft>
              <a:buClr>
                <a:srgbClr val="434343"/>
              </a:buClr>
              <a:buSzPts val="2800"/>
              <a:buNone/>
              <a:defRPr sz="2800">
                <a:solidFill>
                  <a:srgbClr val="434343"/>
                </a:solidFill>
              </a:defRPr>
            </a:lvl8pPr>
            <a:lvl9pPr lvl="8" algn="ctr" rtl="0">
              <a:lnSpc>
                <a:spcPct val="100000"/>
              </a:lnSpc>
              <a:spcBef>
                <a:spcPts val="0"/>
              </a:spcBef>
              <a:spcAft>
                <a:spcPts val="0"/>
              </a:spcAft>
              <a:buClr>
                <a:srgbClr val="434343"/>
              </a:buClr>
              <a:buSzPts val="2800"/>
              <a:buNone/>
              <a:defRPr sz="2800">
                <a:solidFill>
                  <a:srgbClr val="434343"/>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HREE COLUMNS 1">
  <p:cSld name="CUSTOM_14">
    <p:bg>
      <p:bgPr>
        <a:solidFill>
          <a:srgbClr val="CFD9E0"/>
        </a:solidFill>
        <a:effectLst/>
      </p:bgPr>
    </p:bg>
    <p:spTree>
      <p:nvGrpSpPr>
        <p:cNvPr id="1" name="Shape 318"/>
        <p:cNvGrpSpPr/>
        <p:nvPr/>
      </p:nvGrpSpPr>
      <p:grpSpPr>
        <a:xfrm>
          <a:off x="0" y="0"/>
          <a:ext cx="0" cy="0"/>
          <a:chOff x="0" y="0"/>
          <a:chExt cx="0" cy="0"/>
        </a:xfrm>
      </p:grpSpPr>
      <p:grpSp>
        <p:nvGrpSpPr>
          <p:cNvPr id="319" name="Google Shape;319;p5"/>
          <p:cNvGrpSpPr/>
          <p:nvPr/>
        </p:nvGrpSpPr>
        <p:grpSpPr>
          <a:xfrm>
            <a:off x="0" y="0"/>
            <a:ext cx="9144057" cy="5143510"/>
            <a:chOff x="0" y="0"/>
            <a:chExt cx="9144057" cy="5143510"/>
          </a:xfrm>
        </p:grpSpPr>
        <p:grpSp>
          <p:nvGrpSpPr>
            <p:cNvPr id="320" name="Google Shape;320;p5"/>
            <p:cNvGrpSpPr/>
            <p:nvPr/>
          </p:nvGrpSpPr>
          <p:grpSpPr>
            <a:xfrm>
              <a:off x="6516018" y="0"/>
              <a:ext cx="2627979" cy="4044405"/>
              <a:chOff x="6589593" y="0"/>
              <a:chExt cx="2627979" cy="4044405"/>
            </a:xfrm>
          </p:grpSpPr>
          <p:sp>
            <p:nvSpPr>
              <p:cNvPr id="321" name="Google Shape;321;p5"/>
              <p:cNvSpPr/>
              <p:nvPr/>
            </p:nvSpPr>
            <p:spPr>
              <a:xfrm>
                <a:off x="65895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2" name="Google Shape;322;p5"/>
              <p:cNvGrpSpPr/>
              <p:nvPr/>
            </p:nvGrpSpPr>
            <p:grpSpPr>
              <a:xfrm>
                <a:off x="7746917" y="253849"/>
                <a:ext cx="359077" cy="1370278"/>
                <a:chOff x="8637920" y="205202"/>
                <a:chExt cx="225777" cy="861593"/>
              </a:xfrm>
            </p:grpSpPr>
            <p:sp>
              <p:nvSpPr>
                <p:cNvPr id="323" name="Google Shape;323;p5"/>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5"/>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5"/>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5"/>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1" name="Google Shape;331;p5"/>
              <p:cNvSpPr/>
              <p:nvPr/>
            </p:nvSpPr>
            <p:spPr>
              <a:xfrm>
                <a:off x="73484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5"/>
              <p:cNvSpPr/>
              <p:nvPr/>
            </p:nvSpPr>
            <p:spPr>
              <a:xfrm>
                <a:off x="8205918"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3" name="Google Shape;333;p5"/>
              <p:cNvGrpSpPr/>
              <p:nvPr/>
            </p:nvGrpSpPr>
            <p:grpSpPr>
              <a:xfrm rot="10800000">
                <a:off x="8504637" y="2322834"/>
                <a:ext cx="312115" cy="1348221"/>
                <a:chOff x="8637920" y="205202"/>
                <a:chExt cx="225777" cy="861593"/>
              </a:xfrm>
            </p:grpSpPr>
            <p:sp>
              <p:nvSpPr>
                <p:cNvPr id="334" name="Google Shape;334;p5"/>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5"/>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5"/>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5"/>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5"/>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5"/>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5"/>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5"/>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2" name="Google Shape;342;p5"/>
              <p:cNvSpPr/>
              <p:nvPr/>
            </p:nvSpPr>
            <p:spPr>
              <a:xfrm>
                <a:off x="906334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3" name="Google Shape;343;p5"/>
            <p:cNvSpPr/>
            <p:nvPr/>
          </p:nvSpPr>
          <p:spPr>
            <a:xfrm>
              <a:off x="0" y="0"/>
              <a:ext cx="2183543"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2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5"/>
            <p:cNvSpPr/>
            <p:nvPr/>
          </p:nvSpPr>
          <p:spPr>
            <a:xfrm>
              <a:off x="0" y="4044403"/>
              <a:ext cx="9144057" cy="1099107"/>
            </a:xfrm>
            <a:custGeom>
              <a:avLst/>
              <a:gdLst/>
              <a:ahLst/>
              <a:cxnLst/>
              <a:rect l="l" t="t" r="r" b="b"/>
              <a:pathLst>
                <a:path w="53343" h="7414" extrusionOk="0">
                  <a:moveTo>
                    <a:pt x="1" y="0"/>
                  </a:moveTo>
                  <a:lnTo>
                    <a:pt x="1" y="7414"/>
                  </a:lnTo>
                  <a:lnTo>
                    <a:pt x="53342" y="7414"/>
                  </a:lnTo>
                  <a:lnTo>
                    <a:pt x="53342" y="0"/>
                  </a:lnTo>
                  <a:close/>
                </a:path>
              </a:pathLst>
            </a:custGeom>
            <a:solidFill>
              <a:srgbClr val="FFFFFF">
                <a:alpha val="16540"/>
              </a:srgbClr>
            </a:solidFill>
            <a:ln>
              <a:noFill/>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5" name="Google Shape;345;p5"/>
          <p:cNvSpPr txBox="1">
            <a:spLocks noGrp="1"/>
          </p:cNvSpPr>
          <p:nvPr>
            <p:ph type="subTitle" idx="1"/>
          </p:nvPr>
        </p:nvSpPr>
        <p:spPr>
          <a:xfrm>
            <a:off x="1148600" y="3652025"/>
            <a:ext cx="1881300" cy="89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346" name="Google Shape;346;p5"/>
          <p:cNvSpPr txBox="1">
            <a:spLocks noGrp="1"/>
          </p:cNvSpPr>
          <p:nvPr>
            <p:ph type="subTitle" idx="2"/>
          </p:nvPr>
        </p:nvSpPr>
        <p:spPr>
          <a:xfrm>
            <a:off x="3409588" y="3645250"/>
            <a:ext cx="2337900" cy="89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347" name="Google Shape;347;p5"/>
          <p:cNvSpPr txBox="1">
            <a:spLocks noGrp="1"/>
          </p:cNvSpPr>
          <p:nvPr>
            <p:ph type="subTitle" idx="3"/>
          </p:nvPr>
        </p:nvSpPr>
        <p:spPr>
          <a:xfrm>
            <a:off x="6114100" y="3652025"/>
            <a:ext cx="1881300" cy="89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348" name="Google Shape;348;p5"/>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lvl1pPr lvl="0" algn="l" rtl="0">
              <a:buNone/>
              <a:defRPr sz="1200">
                <a:solidFill>
                  <a:srgbClr val="434343"/>
                </a:solidFill>
                <a:latin typeface="Saira Condensed"/>
                <a:ea typeface="Saira Condensed"/>
                <a:cs typeface="Saira Condensed"/>
                <a:sym typeface="Saira Condensed"/>
              </a:defRPr>
            </a:lvl1pPr>
            <a:lvl2pPr lvl="1" algn="l" rtl="0">
              <a:buNone/>
              <a:defRPr sz="1200">
                <a:solidFill>
                  <a:srgbClr val="434343"/>
                </a:solidFill>
                <a:latin typeface="Saira Condensed"/>
                <a:ea typeface="Saira Condensed"/>
                <a:cs typeface="Saira Condensed"/>
                <a:sym typeface="Saira Condensed"/>
              </a:defRPr>
            </a:lvl2pPr>
            <a:lvl3pPr lvl="2" algn="l" rtl="0">
              <a:buNone/>
              <a:defRPr sz="1200">
                <a:solidFill>
                  <a:srgbClr val="434343"/>
                </a:solidFill>
                <a:latin typeface="Saira Condensed"/>
                <a:ea typeface="Saira Condensed"/>
                <a:cs typeface="Saira Condensed"/>
                <a:sym typeface="Saira Condensed"/>
              </a:defRPr>
            </a:lvl3pPr>
            <a:lvl4pPr lvl="3" algn="l" rtl="0">
              <a:buNone/>
              <a:defRPr sz="1200">
                <a:solidFill>
                  <a:srgbClr val="434343"/>
                </a:solidFill>
                <a:latin typeface="Saira Condensed"/>
                <a:ea typeface="Saira Condensed"/>
                <a:cs typeface="Saira Condensed"/>
                <a:sym typeface="Saira Condensed"/>
              </a:defRPr>
            </a:lvl4pPr>
            <a:lvl5pPr lvl="4" algn="l" rtl="0">
              <a:buNone/>
              <a:defRPr sz="1200">
                <a:solidFill>
                  <a:srgbClr val="434343"/>
                </a:solidFill>
                <a:latin typeface="Saira Condensed"/>
                <a:ea typeface="Saira Condensed"/>
                <a:cs typeface="Saira Condensed"/>
                <a:sym typeface="Saira Condensed"/>
              </a:defRPr>
            </a:lvl5pPr>
            <a:lvl6pPr lvl="5" algn="l" rtl="0">
              <a:buNone/>
              <a:defRPr sz="1200">
                <a:solidFill>
                  <a:srgbClr val="434343"/>
                </a:solidFill>
                <a:latin typeface="Saira Condensed"/>
                <a:ea typeface="Saira Condensed"/>
                <a:cs typeface="Saira Condensed"/>
                <a:sym typeface="Saira Condensed"/>
              </a:defRPr>
            </a:lvl6pPr>
            <a:lvl7pPr lvl="6" algn="l" rtl="0">
              <a:buNone/>
              <a:defRPr sz="1200">
                <a:solidFill>
                  <a:srgbClr val="434343"/>
                </a:solidFill>
                <a:latin typeface="Saira Condensed"/>
                <a:ea typeface="Saira Condensed"/>
                <a:cs typeface="Saira Condensed"/>
                <a:sym typeface="Saira Condensed"/>
              </a:defRPr>
            </a:lvl7pPr>
            <a:lvl8pPr lvl="7" algn="l" rtl="0">
              <a:buNone/>
              <a:defRPr sz="1200">
                <a:solidFill>
                  <a:srgbClr val="434343"/>
                </a:solidFill>
                <a:latin typeface="Saira Condensed"/>
                <a:ea typeface="Saira Condensed"/>
                <a:cs typeface="Saira Condensed"/>
                <a:sym typeface="Saira Condensed"/>
              </a:defRPr>
            </a:lvl8pPr>
            <a:lvl9pPr lvl="8" algn="l" rtl="0">
              <a:buNone/>
              <a:defRPr sz="1200">
                <a:solidFill>
                  <a:srgbClr val="434343"/>
                </a:solidFill>
                <a:latin typeface="Saira Condensed"/>
                <a:ea typeface="Saira Condensed"/>
                <a:cs typeface="Saira Condensed"/>
                <a:sym typeface="Saira Condensed"/>
              </a:defRPr>
            </a:lvl9pPr>
          </a:lstStyle>
          <a:p>
            <a:pPr marL="0" lvl="0" indent="0" algn="l" rtl="0">
              <a:spcBef>
                <a:spcPts val="0"/>
              </a:spcBef>
              <a:spcAft>
                <a:spcPts val="0"/>
              </a:spcAft>
              <a:buNone/>
            </a:pPr>
            <a:fld id="{00000000-1234-1234-1234-123412341234}" type="slidenum">
              <a:rPr lang="es"/>
              <a:pPr marL="0" lvl="0" indent="0" algn="l" rtl="0">
                <a:spcBef>
                  <a:spcPts val="0"/>
                </a:spcBef>
                <a:spcAft>
                  <a:spcPts val="0"/>
                </a:spcAft>
                <a:buNone/>
              </a:pPr>
              <a:t>‹#›</a:t>
            </a:fld>
            <a:endParaRPr/>
          </a:p>
        </p:txBody>
      </p:sp>
      <p:cxnSp>
        <p:nvCxnSpPr>
          <p:cNvPr id="349" name="Google Shape;349;p5"/>
          <p:cNvCxnSpPr/>
          <p:nvPr/>
        </p:nvCxnSpPr>
        <p:spPr>
          <a:xfrm>
            <a:off x="8481150" y="4568207"/>
            <a:ext cx="662700" cy="0"/>
          </a:xfrm>
          <a:prstGeom prst="straightConnector1">
            <a:avLst/>
          </a:prstGeom>
          <a:noFill/>
          <a:ln w="19050" cap="flat" cmpd="sng">
            <a:solidFill>
              <a:schemeClr val="dk2"/>
            </a:solidFill>
            <a:prstDash val="solid"/>
            <a:round/>
            <a:headEnd type="none" w="med" len="med"/>
            <a:tailEnd type="none" w="med" len="med"/>
          </a:ln>
        </p:spPr>
      </p:cxnSp>
      <p:sp>
        <p:nvSpPr>
          <p:cNvPr id="350" name="Google Shape;350;p5"/>
          <p:cNvSpPr txBox="1">
            <a:spLocks noGrp="1"/>
          </p:cNvSpPr>
          <p:nvPr>
            <p:ph type="title"/>
          </p:nvPr>
        </p:nvSpPr>
        <p:spPr>
          <a:xfrm>
            <a:off x="-14054" y="606600"/>
            <a:ext cx="2036700" cy="2904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800"/>
            </a:lvl1pPr>
            <a:lvl2pPr lvl="1" rtl="0">
              <a:spcBef>
                <a:spcPts val="0"/>
              </a:spcBef>
              <a:spcAft>
                <a:spcPts val="0"/>
              </a:spcAft>
              <a:buNone/>
              <a:defRPr sz="1000">
                <a:solidFill>
                  <a:srgbClr val="FF787F"/>
                </a:solidFill>
                <a:latin typeface="Roboto Slab Regular"/>
                <a:ea typeface="Roboto Slab Regular"/>
                <a:cs typeface="Roboto Slab Regular"/>
                <a:sym typeface="Roboto Slab Regular"/>
              </a:defRPr>
            </a:lvl2pPr>
            <a:lvl3pPr lvl="2" rtl="0">
              <a:spcBef>
                <a:spcPts val="0"/>
              </a:spcBef>
              <a:spcAft>
                <a:spcPts val="0"/>
              </a:spcAft>
              <a:buNone/>
              <a:defRPr sz="1000">
                <a:solidFill>
                  <a:srgbClr val="FF787F"/>
                </a:solidFill>
                <a:latin typeface="Roboto Slab Regular"/>
                <a:ea typeface="Roboto Slab Regular"/>
                <a:cs typeface="Roboto Slab Regular"/>
                <a:sym typeface="Roboto Slab Regular"/>
              </a:defRPr>
            </a:lvl3pPr>
            <a:lvl4pPr lvl="3" rtl="0">
              <a:spcBef>
                <a:spcPts val="0"/>
              </a:spcBef>
              <a:spcAft>
                <a:spcPts val="0"/>
              </a:spcAft>
              <a:buNone/>
              <a:defRPr sz="1000">
                <a:solidFill>
                  <a:srgbClr val="FF787F"/>
                </a:solidFill>
                <a:latin typeface="Roboto Slab Regular"/>
                <a:ea typeface="Roboto Slab Regular"/>
                <a:cs typeface="Roboto Slab Regular"/>
                <a:sym typeface="Roboto Slab Regular"/>
              </a:defRPr>
            </a:lvl4pPr>
            <a:lvl5pPr lvl="4" rtl="0">
              <a:spcBef>
                <a:spcPts val="0"/>
              </a:spcBef>
              <a:spcAft>
                <a:spcPts val="0"/>
              </a:spcAft>
              <a:buNone/>
              <a:defRPr sz="1000">
                <a:solidFill>
                  <a:srgbClr val="FF787F"/>
                </a:solidFill>
                <a:latin typeface="Roboto Slab Regular"/>
                <a:ea typeface="Roboto Slab Regular"/>
                <a:cs typeface="Roboto Slab Regular"/>
                <a:sym typeface="Roboto Slab Regular"/>
              </a:defRPr>
            </a:lvl5pPr>
            <a:lvl6pPr lvl="5" rtl="0">
              <a:spcBef>
                <a:spcPts val="0"/>
              </a:spcBef>
              <a:spcAft>
                <a:spcPts val="0"/>
              </a:spcAft>
              <a:buNone/>
              <a:defRPr sz="1000">
                <a:solidFill>
                  <a:srgbClr val="FF787F"/>
                </a:solidFill>
                <a:latin typeface="Roboto Slab Regular"/>
                <a:ea typeface="Roboto Slab Regular"/>
                <a:cs typeface="Roboto Slab Regular"/>
                <a:sym typeface="Roboto Slab Regular"/>
              </a:defRPr>
            </a:lvl6pPr>
            <a:lvl7pPr lvl="6" rtl="0">
              <a:spcBef>
                <a:spcPts val="0"/>
              </a:spcBef>
              <a:spcAft>
                <a:spcPts val="0"/>
              </a:spcAft>
              <a:buNone/>
              <a:defRPr sz="1000">
                <a:solidFill>
                  <a:srgbClr val="FF787F"/>
                </a:solidFill>
                <a:latin typeface="Roboto Slab Regular"/>
                <a:ea typeface="Roboto Slab Regular"/>
                <a:cs typeface="Roboto Slab Regular"/>
                <a:sym typeface="Roboto Slab Regular"/>
              </a:defRPr>
            </a:lvl7pPr>
            <a:lvl8pPr lvl="7" rtl="0">
              <a:spcBef>
                <a:spcPts val="0"/>
              </a:spcBef>
              <a:spcAft>
                <a:spcPts val="0"/>
              </a:spcAft>
              <a:buNone/>
              <a:defRPr sz="1000">
                <a:solidFill>
                  <a:srgbClr val="FF787F"/>
                </a:solidFill>
                <a:latin typeface="Roboto Slab Regular"/>
                <a:ea typeface="Roboto Slab Regular"/>
                <a:cs typeface="Roboto Slab Regular"/>
                <a:sym typeface="Roboto Slab Regular"/>
              </a:defRPr>
            </a:lvl8pPr>
            <a:lvl9pPr lvl="8" rtl="0">
              <a:spcBef>
                <a:spcPts val="0"/>
              </a:spcBef>
              <a:spcAft>
                <a:spcPts val="0"/>
              </a:spcAft>
              <a:buNone/>
              <a:defRPr sz="1000">
                <a:solidFill>
                  <a:srgbClr val="FF787F"/>
                </a:solidFill>
                <a:latin typeface="Roboto Slab Regular"/>
                <a:ea typeface="Roboto Slab Regular"/>
                <a:cs typeface="Roboto Slab Regular"/>
                <a:sym typeface="Roboto Slab Regular"/>
              </a:defRPr>
            </a:lvl9pPr>
          </a:lstStyle>
          <a:p>
            <a:endParaRPr/>
          </a:p>
        </p:txBody>
      </p:sp>
      <p:cxnSp>
        <p:nvCxnSpPr>
          <p:cNvPr id="351" name="Google Shape;351;p5"/>
          <p:cNvCxnSpPr/>
          <p:nvPr/>
        </p:nvCxnSpPr>
        <p:spPr>
          <a:xfrm>
            <a:off x="-14053" y="875913"/>
            <a:ext cx="1950600" cy="0"/>
          </a:xfrm>
          <a:prstGeom prst="straightConnector1">
            <a:avLst/>
          </a:prstGeom>
          <a:noFill/>
          <a:ln w="19050" cap="flat" cmpd="sng">
            <a:solidFill>
              <a:srgbClr val="434343"/>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DESIGN 1">
  <p:cSld name="CUSTOM_14_1">
    <p:bg>
      <p:bgPr>
        <a:solidFill>
          <a:srgbClr val="CFD9E0"/>
        </a:solidFill>
        <a:effectLst/>
      </p:bgPr>
    </p:bg>
    <p:spTree>
      <p:nvGrpSpPr>
        <p:cNvPr id="1" name="Shape 352"/>
        <p:cNvGrpSpPr/>
        <p:nvPr/>
      </p:nvGrpSpPr>
      <p:grpSpPr>
        <a:xfrm>
          <a:off x="0" y="0"/>
          <a:ext cx="0" cy="0"/>
          <a:chOff x="0" y="0"/>
          <a:chExt cx="0" cy="0"/>
        </a:xfrm>
      </p:grpSpPr>
      <p:grpSp>
        <p:nvGrpSpPr>
          <p:cNvPr id="353" name="Google Shape;353;p6"/>
          <p:cNvGrpSpPr/>
          <p:nvPr/>
        </p:nvGrpSpPr>
        <p:grpSpPr>
          <a:xfrm>
            <a:off x="0" y="-1"/>
            <a:ext cx="9144057" cy="5143510"/>
            <a:chOff x="0" y="-1"/>
            <a:chExt cx="9144057" cy="5143510"/>
          </a:xfrm>
        </p:grpSpPr>
        <p:sp>
          <p:nvSpPr>
            <p:cNvPr id="354" name="Google Shape;354;p6"/>
            <p:cNvSpPr/>
            <p:nvPr/>
          </p:nvSpPr>
          <p:spPr>
            <a:xfrm>
              <a:off x="0" y="-1"/>
              <a:ext cx="1264806" cy="4053190"/>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5" name="Google Shape;355;p6"/>
            <p:cNvGrpSpPr/>
            <p:nvPr/>
          </p:nvGrpSpPr>
          <p:grpSpPr>
            <a:xfrm flipH="1">
              <a:off x="1517178" y="1189847"/>
              <a:ext cx="419375" cy="566854"/>
              <a:chOff x="3923225" y="1442775"/>
              <a:chExt cx="206375" cy="278950"/>
            </a:xfrm>
          </p:grpSpPr>
          <p:sp>
            <p:nvSpPr>
              <p:cNvPr id="356" name="Google Shape;356;p6"/>
              <p:cNvSpPr/>
              <p:nvPr/>
            </p:nvSpPr>
            <p:spPr>
              <a:xfrm>
                <a:off x="3976125" y="1442775"/>
                <a:ext cx="97875" cy="29425"/>
              </a:xfrm>
              <a:custGeom>
                <a:avLst/>
                <a:gdLst/>
                <a:ahLst/>
                <a:cxnLst/>
                <a:rect l="l" t="t" r="r" b="b"/>
                <a:pathLst>
                  <a:path w="3915" h="1177" extrusionOk="0">
                    <a:moveTo>
                      <a:pt x="2049" y="1"/>
                    </a:moveTo>
                    <a:cubicBezTo>
                      <a:pt x="1512" y="1"/>
                      <a:pt x="977" y="28"/>
                      <a:pt x="452" y="82"/>
                    </a:cubicBezTo>
                    <a:cubicBezTo>
                      <a:pt x="298" y="82"/>
                      <a:pt x="145" y="128"/>
                      <a:pt x="72" y="200"/>
                    </a:cubicBezTo>
                    <a:cubicBezTo>
                      <a:pt x="36" y="272"/>
                      <a:pt x="36" y="354"/>
                      <a:pt x="0" y="426"/>
                    </a:cubicBezTo>
                    <a:cubicBezTo>
                      <a:pt x="0" y="580"/>
                      <a:pt x="36" y="760"/>
                      <a:pt x="72" y="914"/>
                    </a:cubicBezTo>
                    <a:lnTo>
                      <a:pt x="3915" y="1176"/>
                    </a:lnTo>
                    <a:cubicBezTo>
                      <a:pt x="3915" y="878"/>
                      <a:pt x="3915" y="580"/>
                      <a:pt x="3843" y="272"/>
                    </a:cubicBezTo>
                    <a:cubicBezTo>
                      <a:pt x="3843" y="200"/>
                      <a:pt x="3843" y="128"/>
                      <a:pt x="3761" y="82"/>
                    </a:cubicBezTo>
                    <a:lnTo>
                      <a:pt x="3653" y="82"/>
                    </a:lnTo>
                    <a:cubicBezTo>
                      <a:pt x="3124" y="28"/>
                      <a:pt x="2586" y="1"/>
                      <a:pt x="20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6"/>
              <p:cNvSpPr/>
              <p:nvPr/>
            </p:nvSpPr>
            <p:spPr>
              <a:xfrm>
                <a:off x="3923225" y="1460875"/>
                <a:ext cx="206375" cy="260850"/>
              </a:xfrm>
              <a:custGeom>
                <a:avLst/>
                <a:gdLst/>
                <a:ahLst/>
                <a:cxnLst/>
                <a:rect l="l" t="t" r="r" b="b"/>
                <a:pathLst>
                  <a:path w="8255" h="10434" extrusionOk="0">
                    <a:moveTo>
                      <a:pt x="8255" y="0"/>
                    </a:moveTo>
                    <a:lnTo>
                      <a:pt x="1" y="36"/>
                    </a:lnTo>
                    <a:lnTo>
                      <a:pt x="227" y="10361"/>
                    </a:lnTo>
                    <a:lnTo>
                      <a:pt x="8174" y="10434"/>
                    </a:lnTo>
                    <a:lnTo>
                      <a:pt x="8255" y="0"/>
                    </a:lnTo>
                    <a:close/>
                  </a:path>
                </a:pathLst>
              </a:custGeom>
              <a:solidFill>
                <a:srgbClr val="86C7D8">
                  <a:alpha val="51150"/>
                </a:srgbClr>
              </a:solidFill>
              <a:ln>
                <a:noFill/>
              </a:ln>
              <a:effectLst>
                <a:outerShdw blurRad="28575" dist="9525" dir="2520000" algn="bl" rotWithShape="0">
                  <a:srgbClr val="000000">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6"/>
              <p:cNvSpPr/>
              <p:nvPr/>
            </p:nvSpPr>
            <p:spPr>
              <a:xfrm>
                <a:off x="3964825" y="1506975"/>
                <a:ext cx="130875" cy="27375"/>
              </a:xfrm>
              <a:custGeom>
                <a:avLst/>
                <a:gdLst/>
                <a:ahLst/>
                <a:cxnLst/>
                <a:rect l="l" t="t" r="r" b="b"/>
                <a:pathLst>
                  <a:path w="5235" h="1095" extrusionOk="0">
                    <a:moveTo>
                      <a:pt x="5235" y="1"/>
                    </a:moveTo>
                    <a:cubicBezTo>
                      <a:pt x="3843" y="82"/>
                      <a:pt x="633" y="118"/>
                      <a:pt x="0" y="190"/>
                    </a:cubicBezTo>
                    <a:lnTo>
                      <a:pt x="0" y="1095"/>
                    </a:lnTo>
                    <a:cubicBezTo>
                      <a:pt x="1727" y="1058"/>
                      <a:pt x="3463" y="1022"/>
                      <a:pt x="5235" y="1022"/>
                    </a:cubicBezTo>
                    <a:lnTo>
                      <a:pt x="52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6"/>
              <p:cNvSpPr/>
              <p:nvPr/>
            </p:nvSpPr>
            <p:spPr>
              <a:xfrm>
                <a:off x="3991950" y="1548575"/>
                <a:ext cx="73475" cy="16075"/>
              </a:xfrm>
              <a:custGeom>
                <a:avLst/>
                <a:gdLst/>
                <a:ahLst/>
                <a:cxnLst/>
                <a:rect l="l" t="t" r="r" b="b"/>
                <a:pathLst>
                  <a:path w="2939" h="643" extrusionOk="0">
                    <a:moveTo>
                      <a:pt x="2938" y="0"/>
                    </a:moveTo>
                    <a:cubicBezTo>
                      <a:pt x="2152" y="36"/>
                      <a:pt x="380" y="72"/>
                      <a:pt x="0" y="109"/>
                    </a:cubicBezTo>
                    <a:lnTo>
                      <a:pt x="0" y="642"/>
                    </a:lnTo>
                    <a:cubicBezTo>
                      <a:pt x="985" y="597"/>
                      <a:pt x="1962" y="561"/>
                      <a:pt x="2938" y="561"/>
                    </a:cubicBezTo>
                    <a:lnTo>
                      <a:pt x="29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0" name="Google Shape;360;p6"/>
            <p:cNvSpPr/>
            <p:nvPr/>
          </p:nvSpPr>
          <p:spPr>
            <a:xfrm flipH="1">
              <a:off x="886588" y="2128568"/>
              <a:ext cx="149309" cy="32666"/>
            </a:xfrm>
            <a:custGeom>
              <a:avLst/>
              <a:gdLst/>
              <a:ahLst/>
              <a:cxnLst/>
              <a:rect l="l" t="t" r="r" b="b"/>
              <a:pathLst>
                <a:path w="2939" h="643" extrusionOk="0">
                  <a:moveTo>
                    <a:pt x="2938" y="0"/>
                  </a:moveTo>
                  <a:cubicBezTo>
                    <a:pt x="2152" y="36"/>
                    <a:pt x="380" y="72"/>
                    <a:pt x="0" y="109"/>
                  </a:cubicBezTo>
                  <a:lnTo>
                    <a:pt x="0" y="642"/>
                  </a:lnTo>
                  <a:cubicBezTo>
                    <a:pt x="985" y="597"/>
                    <a:pt x="1962" y="561"/>
                    <a:pt x="2938" y="561"/>
                  </a:cubicBezTo>
                  <a:lnTo>
                    <a:pt x="29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1" name="Google Shape;361;p6"/>
            <p:cNvGrpSpPr/>
            <p:nvPr/>
          </p:nvGrpSpPr>
          <p:grpSpPr>
            <a:xfrm>
              <a:off x="0" y="0"/>
              <a:ext cx="9144057" cy="5143510"/>
              <a:chOff x="0" y="0"/>
              <a:chExt cx="9144057" cy="5143510"/>
            </a:xfrm>
          </p:grpSpPr>
          <p:grpSp>
            <p:nvGrpSpPr>
              <p:cNvPr id="362" name="Google Shape;362;p6"/>
              <p:cNvGrpSpPr/>
              <p:nvPr/>
            </p:nvGrpSpPr>
            <p:grpSpPr>
              <a:xfrm>
                <a:off x="6516018" y="0"/>
                <a:ext cx="2627979" cy="4044405"/>
                <a:chOff x="6589593" y="0"/>
                <a:chExt cx="2627979" cy="4044405"/>
              </a:xfrm>
            </p:grpSpPr>
            <p:sp>
              <p:nvSpPr>
                <p:cNvPr id="363" name="Google Shape;363;p6"/>
                <p:cNvSpPr/>
                <p:nvPr/>
              </p:nvSpPr>
              <p:spPr>
                <a:xfrm>
                  <a:off x="65895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4" name="Google Shape;364;p6"/>
                <p:cNvGrpSpPr/>
                <p:nvPr/>
              </p:nvGrpSpPr>
              <p:grpSpPr>
                <a:xfrm>
                  <a:off x="7746917" y="253849"/>
                  <a:ext cx="359077" cy="1370278"/>
                  <a:chOff x="8637920" y="205202"/>
                  <a:chExt cx="225777" cy="861593"/>
                </a:xfrm>
              </p:grpSpPr>
              <p:sp>
                <p:nvSpPr>
                  <p:cNvPr id="365" name="Google Shape;365;p6"/>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6"/>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6"/>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6"/>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6"/>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6"/>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6"/>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6"/>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3" name="Google Shape;373;p6"/>
                <p:cNvSpPr/>
                <p:nvPr/>
              </p:nvSpPr>
              <p:spPr>
                <a:xfrm>
                  <a:off x="73484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6"/>
                <p:cNvSpPr/>
                <p:nvPr/>
              </p:nvSpPr>
              <p:spPr>
                <a:xfrm>
                  <a:off x="8205918"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5" name="Google Shape;375;p6"/>
                <p:cNvGrpSpPr/>
                <p:nvPr/>
              </p:nvGrpSpPr>
              <p:grpSpPr>
                <a:xfrm rot="10800000">
                  <a:off x="8504637" y="2322834"/>
                  <a:ext cx="312115" cy="1348221"/>
                  <a:chOff x="8637920" y="205202"/>
                  <a:chExt cx="225777" cy="861593"/>
                </a:xfrm>
              </p:grpSpPr>
              <p:sp>
                <p:nvSpPr>
                  <p:cNvPr id="376" name="Google Shape;376;p6"/>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6"/>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6"/>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6"/>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6"/>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6"/>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6"/>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6"/>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4" name="Google Shape;384;p6"/>
                <p:cNvSpPr/>
                <p:nvPr/>
              </p:nvSpPr>
              <p:spPr>
                <a:xfrm>
                  <a:off x="906334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5" name="Google Shape;385;p6"/>
              <p:cNvSpPr/>
              <p:nvPr/>
            </p:nvSpPr>
            <p:spPr>
              <a:xfrm>
                <a:off x="0" y="0"/>
                <a:ext cx="2183543"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2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6"/>
              <p:cNvSpPr/>
              <p:nvPr/>
            </p:nvSpPr>
            <p:spPr>
              <a:xfrm>
                <a:off x="0" y="4044403"/>
                <a:ext cx="9144057" cy="1099107"/>
              </a:xfrm>
              <a:custGeom>
                <a:avLst/>
                <a:gdLst/>
                <a:ahLst/>
                <a:cxnLst/>
                <a:rect l="l" t="t" r="r" b="b"/>
                <a:pathLst>
                  <a:path w="53343" h="7414" extrusionOk="0">
                    <a:moveTo>
                      <a:pt x="1" y="0"/>
                    </a:moveTo>
                    <a:lnTo>
                      <a:pt x="1" y="7414"/>
                    </a:lnTo>
                    <a:lnTo>
                      <a:pt x="53342" y="7414"/>
                    </a:lnTo>
                    <a:lnTo>
                      <a:pt x="53342" y="0"/>
                    </a:lnTo>
                    <a:close/>
                  </a:path>
                </a:pathLst>
              </a:custGeom>
              <a:solidFill>
                <a:srgbClr val="FFFFFF">
                  <a:alpha val="16540"/>
                </a:srgbClr>
              </a:solidFill>
              <a:ln>
                <a:noFill/>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87" name="Google Shape;387;p6"/>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lvl1pPr lvl="0" algn="l" rtl="0">
              <a:buNone/>
              <a:defRPr sz="1200">
                <a:solidFill>
                  <a:srgbClr val="434343"/>
                </a:solidFill>
                <a:latin typeface="Saira Condensed"/>
                <a:ea typeface="Saira Condensed"/>
                <a:cs typeface="Saira Condensed"/>
                <a:sym typeface="Saira Condensed"/>
              </a:defRPr>
            </a:lvl1pPr>
            <a:lvl2pPr lvl="1" algn="l" rtl="0">
              <a:buNone/>
              <a:defRPr sz="1200">
                <a:solidFill>
                  <a:srgbClr val="434343"/>
                </a:solidFill>
                <a:latin typeface="Saira Condensed"/>
                <a:ea typeface="Saira Condensed"/>
                <a:cs typeface="Saira Condensed"/>
                <a:sym typeface="Saira Condensed"/>
              </a:defRPr>
            </a:lvl2pPr>
            <a:lvl3pPr lvl="2" algn="l" rtl="0">
              <a:buNone/>
              <a:defRPr sz="1200">
                <a:solidFill>
                  <a:srgbClr val="434343"/>
                </a:solidFill>
                <a:latin typeface="Saira Condensed"/>
                <a:ea typeface="Saira Condensed"/>
                <a:cs typeface="Saira Condensed"/>
                <a:sym typeface="Saira Condensed"/>
              </a:defRPr>
            </a:lvl3pPr>
            <a:lvl4pPr lvl="3" algn="l" rtl="0">
              <a:buNone/>
              <a:defRPr sz="1200">
                <a:solidFill>
                  <a:srgbClr val="434343"/>
                </a:solidFill>
                <a:latin typeface="Saira Condensed"/>
                <a:ea typeface="Saira Condensed"/>
                <a:cs typeface="Saira Condensed"/>
                <a:sym typeface="Saira Condensed"/>
              </a:defRPr>
            </a:lvl4pPr>
            <a:lvl5pPr lvl="4" algn="l" rtl="0">
              <a:buNone/>
              <a:defRPr sz="1200">
                <a:solidFill>
                  <a:srgbClr val="434343"/>
                </a:solidFill>
                <a:latin typeface="Saira Condensed"/>
                <a:ea typeface="Saira Condensed"/>
                <a:cs typeface="Saira Condensed"/>
                <a:sym typeface="Saira Condensed"/>
              </a:defRPr>
            </a:lvl5pPr>
            <a:lvl6pPr lvl="5" algn="l" rtl="0">
              <a:buNone/>
              <a:defRPr sz="1200">
                <a:solidFill>
                  <a:srgbClr val="434343"/>
                </a:solidFill>
                <a:latin typeface="Saira Condensed"/>
                <a:ea typeface="Saira Condensed"/>
                <a:cs typeface="Saira Condensed"/>
                <a:sym typeface="Saira Condensed"/>
              </a:defRPr>
            </a:lvl6pPr>
            <a:lvl7pPr lvl="6" algn="l" rtl="0">
              <a:buNone/>
              <a:defRPr sz="1200">
                <a:solidFill>
                  <a:srgbClr val="434343"/>
                </a:solidFill>
                <a:latin typeface="Saira Condensed"/>
                <a:ea typeface="Saira Condensed"/>
                <a:cs typeface="Saira Condensed"/>
                <a:sym typeface="Saira Condensed"/>
              </a:defRPr>
            </a:lvl7pPr>
            <a:lvl8pPr lvl="7" algn="l" rtl="0">
              <a:buNone/>
              <a:defRPr sz="1200">
                <a:solidFill>
                  <a:srgbClr val="434343"/>
                </a:solidFill>
                <a:latin typeface="Saira Condensed"/>
                <a:ea typeface="Saira Condensed"/>
                <a:cs typeface="Saira Condensed"/>
                <a:sym typeface="Saira Condensed"/>
              </a:defRPr>
            </a:lvl8pPr>
            <a:lvl9pPr lvl="8" algn="l" rtl="0">
              <a:buNone/>
              <a:defRPr sz="1200">
                <a:solidFill>
                  <a:srgbClr val="434343"/>
                </a:solidFill>
                <a:latin typeface="Saira Condensed"/>
                <a:ea typeface="Saira Condensed"/>
                <a:cs typeface="Saira Condensed"/>
                <a:sym typeface="Saira Condensed"/>
              </a:defRPr>
            </a:lvl9pPr>
          </a:lstStyle>
          <a:p>
            <a:pPr marL="0" lvl="0" indent="0" algn="l" rtl="0">
              <a:spcBef>
                <a:spcPts val="0"/>
              </a:spcBef>
              <a:spcAft>
                <a:spcPts val="0"/>
              </a:spcAft>
              <a:buNone/>
            </a:pPr>
            <a:fld id="{00000000-1234-1234-1234-123412341234}" type="slidenum">
              <a:rPr lang="es"/>
              <a:pPr marL="0" lvl="0" indent="0" algn="l" rtl="0">
                <a:spcBef>
                  <a:spcPts val="0"/>
                </a:spcBef>
                <a:spcAft>
                  <a:spcPts val="0"/>
                </a:spcAft>
                <a:buNone/>
              </a:pPr>
              <a:t>‹#›</a:t>
            </a:fld>
            <a:endParaRPr/>
          </a:p>
        </p:txBody>
      </p:sp>
      <p:cxnSp>
        <p:nvCxnSpPr>
          <p:cNvPr id="388" name="Google Shape;388;p6"/>
          <p:cNvCxnSpPr/>
          <p:nvPr/>
        </p:nvCxnSpPr>
        <p:spPr>
          <a:xfrm>
            <a:off x="8481150" y="4568207"/>
            <a:ext cx="662700" cy="0"/>
          </a:xfrm>
          <a:prstGeom prst="straightConnector1">
            <a:avLst/>
          </a:prstGeom>
          <a:noFill/>
          <a:ln w="19050" cap="flat" cmpd="sng">
            <a:solidFill>
              <a:schemeClr val="dk2"/>
            </a:solidFill>
            <a:prstDash val="solid"/>
            <a:round/>
            <a:headEnd type="none" w="med" len="med"/>
            <a:tailEnd type="none" w="med" len="med"/>
          </a:ln>
        </p:spPr>
      </p:cxnSp>
      <p:sp>
        <p:nvSpPr>
          <p:cNvPr id="389" name="Google Shape;389;p6"/>
          <p:cNvSpPr txBox="1">
            <a:spLocks noGrp="1"/>
          </p:cNvSpPr>
          <p:nvPr>
            <p:ph type="title"/>
          </p:nvPr>
        </p:nvSpPr>
        <p:spPr>
          <a:xfrm>
            <a:off x="-14054" y="606600"/>
            <a:ext cx="2036700" cy="2904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800"/>
            </a:lvl1pPr>
            <a:lvl2pPr lvl="1" rtl="0">
              <a:spcBef>
                <a:spcPts val="0"/>
              </a:spcBef>
              <a:spcAft>
                <a:spcPts val="0"/>
              </a:spcAft>
              <a:buNone/>
              <a:defRPr sz="1000">
                <a:solidFill>
                  <a:srgbClr val="FF787F"/>
                </a:solidFill>
                <a:latin typeface="Roboto Slab Regular"/>
                <a:ea typeface="Roboto Slab Regular"/>
                <a:cs typeface="Roboto Slab Regular"/>
                <a:sym typeface="Roboto Slab Regular"/>
              </a:defRPr>
            </a:lvl2pPr>
            <a:lvl3pPr lvl="2" rtl="0">
              <a:spcBef>
                <a:spcPts val="0"/>
              </a:spcBef>
              <a:spcAft>
                <a:spcPts val="0"/>
              </a:spcAft>
              <a:buNone/>
              <a:defRPr sz="1000">
                <a:solidFill>
                  <a:srgbClr val="FF787F"/>
                </a:solidFill>
                <a:latin typeface="Roboto Slab Regular"/>
                <a:ea typeface="Roboto Slab Regular"/>
                <a:cs typeface="Roboto Slab Regular"/>
                <a:sym typeface="Roboto Slab Regular"/>
              </a:defRPr>
            </a:lvl3pPr>
            <a:lvl4pPr lvl="3" rtl="0">
              <a:spcBef>
                <a:spcPts val="0"/>
              </a:spcBef>
              <a:spcAft>
                <a:spcPts val="0"/>
              </a:spcAft>
              <a:buNone/>
              <a:defRPr sz="1000">
                <a:solidFill>
                  <a:srgbClr val="FF787F"/>
                </a:solidFill>
                <a:latin typeface="Roboto Slab Regular"/>
                <a:ea typeface="Roboto Slab Regular"/>
                <a:cs typeface="Roboto Slab Regular"/>
                <a:sym typeface="Roboto Slab Regular"/>
              </a:defRPr>
            </a:lvl4pPr>
            <a:lvl5pPr lvl="4" rtl="0">
              <a:spcBef>
                <a:spcPts val="0"/>
              </a:spcBef>
              <a:spcAft>
                <a:spcPts val="0"/>
              </a:spcAft>
              <a:buNone/>
              <a:defRPr sz="1000">
                <a:solidFill>
                  <a:srgbClr val="FF787F"/>
                </a:solidFill>
                <a:latin typeface="Roboto Slab Regular"/>
                <a:ea typeface="Roboto Slab Regular"/>
                <a:cs typeface="Roboto Slab Regular"/>
                <a:sym typeface="Roboto Slab Regular"/>
              </a:defRPr>
            </a:lvl5pPr>
            <a:lvl6pPr lvl="5" rtl="0">
              <a:spcBef>
                <a:spcPts val="0"/>
              </a:spcBef>
              <a:spcAft>
                <a:spcPts val="0"/>
              </a:spcAft>
              <a:buNone/>
              <a:defRPr sz="1000">
                <a:solidFill>
                  <a:srgbClr val="FF787F"/>
                </a:solidFill>
                <a:latin typeface="Roboto Slab Regular"/>
                <a:ea typeface="Roboto Slab Regular"/>
                <a:cs typeface="Roboto Slab Regular"/>
                <a:sym typeface="Roboto Slab Regular"/>
              </a:defRPr>
            </a:lvl6pPr>
            <a:lvl7pPr lvl="6" rtl="0">
              <a:spcBef>
                <a:spcPts val="0"/>
              </a:spcBef>
              <a:spcAft>
                <a:spcPts val="0"/>
              </a:spcAft>
              <a:buNone/>
              <a:defRPr sz="1000">
                <a:solidFill>
                  <a:srgbClr val="FF787F"/>
                </a:solidFill>
                <a:latin typeface="Roboto Slab Regular"/>
                <a:ea typeface="Roboto Slab Regular"/>
                <a:cs typeface="Roboto Slab Regular"/>
                <a:sym typeface="Roboto Slab Regular"/>
              </a:defRPr>
            </a:lvl7pPr>
            <a:lvl8pPr lvl="7" rtl="0">
              <a:spcBef>
                <a:spcPts val="0"/>
              </a:spcBef>
              <a:spcAft>
                <a:spcPts val="0"/>
              </a:spcAft>
              <a:buNone/>
              <a:defRPr sz="1000">
                <a:solidFill>
                  <a:srgbClr val="FF787F"/>
                </a:solidFill>
                <a:latin typeface="Roboto Slab Regular"/>
                <a:ea typeface="Roboto Slab Regular"/>
                <a:cs typeface="Roboto Slab Regular"/>
                <a:sym typeface="Roboto Slab Regular"/>
              </a:defRPr>
            </a:lvl8pPr>
            <a:lvl9pPr lvl="8" rtl="0">
              <a:spcBef>
                <a:spcPts val="0"/>
              </a:spcBef>
              <a:spcAft>
                <a:spcPts val="0"/>
              </a:spcAft>
              <a:buNone/>
              <a:defRPr sz="1000">
                <a:solidFill>
                  <a:srgbClr val="FF787F"/>
                </a:solidFill>
                <a:latin typeface="Roboto Slab Regular"/>
                <a:ea typeface="Roboto Slab Regular"/>
                <a:cs typeface="Roboto Slab Regular"/>
                <a:sym typeface="Roboto Slab Regular"/>
              </a:defRPr>
            </a:lvl9pPr>
          </a:lstStyle>
          <a:p>
            <a:endParaRPr/>
          </a:p>
        </p:txBody>
      </p:sp>
      <p:cxnSp>
        <p:nvCxnSpPr>
          <p:cNvPr id="390" name="Google Shape;390;p6"/>
          <p:cNvCxnSpPr/>
          <p:nvPr/>
        </p:nvCxnSpPr>
        <p:spPr>
          <a:xfrm>
            <a:off x="-14053" y="875913"/>
            <a:ext cx="1950600" cy="0"/>
          </a:xfrm>
          <a:prstGeom prst="straightConnector1">
            <a:avLst/>
          </a:prstGeom>
          <a:noFill/>
          <a:ln w="19050" cap="flat" cmpd="sng">
            <a:solidFill>
              <a:srgbClr val="434343"/>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SUBTITLE + TEXT 3">
  <p:cSld name="CUSTOM_14_1_1_3">
    <p:bg>
      <p:bgPr>
        <a:solidFill>
          <a:srgbClr val="CFD9E0"/>
        </a:solidFill>
        <a:effectLst/>
      </p:bgPr>
    </p:bg>
    <p:spTree>
      <p:nvGrpSpPr>
        <p:cNvPr id="1" name="Shape 790"/>
        <p:cNvGrpSpPr/>
        <p:nvPr/>
      </p:nvGrpSpPr>
      <p:grpSpPr>
        <a:xfrm>
          <a:off x="0" y="0"/>
          <a:ext cx="0" cy="0"/>
          <a:chOff x="0" y="0"/>
          <a:chExt cx="0" cy="0"/>
        </a:xfrm>
      </p:grpSpPr>
      <p:grpSp>
        <p:nvGrpSpPr>
          <p:cNvPr id="791" name="Google Shape;791;p13"/>
          <p:cNvGrpSpPr/>
          <p:nvPr/>
        </p:nvGrpSpPr>
        <p:grpSpPr>
          <a:xfrm>
            <a:off x="0" y="0"/>
            <a:ext cx="9144057" cy="5143510"/>
            <a:chOff x="0" y="0"/>
            <a:chExt cx="9144057" cy="5143510"/>
          </a:xfrm>
        </p:grpSpPr>
        <p:grpSp>
          <p:nvGrpSpPr>
            <p:cNvPr id="792" name="Google Shape;792;p13"/>
            <p:cNvGrpSpPr/>
            <p:nvPr/>
          </p:nvGrpSpPr>
          <p:grpSpPr>
            <a:xfrm>
              <a:off x="6516018" y="0"/>
              <a:ext cx="2627979" cy="4044405"/>
              <a:chOff x="6589593" y="0"/>
              <a:chExt cx="2627979" cy="4044405"/>
            </a:xfrm>
          </p:grpSpPr>
          <p:sp>
            <p:nvSpPr>
              <p:cNvPr id="793" name="Google Shape;793;p13"/>
              <p:cNvSpPr/>
              <p:nvPr/>
            </p:nvSpPr>
            <p:spPr>
              <a:xfrm>
                <a:off x="65895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4" name="Google Shape;794;p13"/>
              <p:cNvGrpSpPr/>
              <p:nvPr/>
            </p:nvGrpSpPr>
            <p:grpSpPr>
              <a:xfrm>
                <a:off x="7746917" y="253849"/>
                <a:ext cx="359077" cy="1370278"/>
                <a:chOff x="8637920" y="205202"/>
                <a:chExt cx="225777" cy="861593"/>
              </a:xfrm>
            </p:grpSpPr>
            <p:sp>
              <p:nvSpPr>
                <p:cNvPr id="795" name="Google Shape;795;p13"/>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3"/>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3"/>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3"/>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3"/>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3"/>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3"/>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3"/>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3" name="Google Shape;803;p13"/>
              <p:cNvSpPr/>
              <p:nvPr/>
            </p:nvSpPr>
            <p:spPr>
              <a:xfrm>
                <a:off x="73484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3"/>
              <p:cNvSpPr/>
              <p:nvPr/>
            </p:nvSpPr>
            <p:spPr>
              <a:xfrm>
                <a:off x="8205918"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5" name="Google Shape;805;p13"/>
              <p:cNvGrpSpPr/>
              <p:nvPr/>
            </p:nvGrpSpPr>
            <p:grpSpPr>
              <a:xfrm rot="10800000">
                <a:off x="8504637" y="2322834"/>
                <a:ext cx="312115" cy="1348221"/>
                <a:chOff x="8637920" y="205202"/>
                <a:chExt cx="225777" cy="861593"/>
              </a:xfrm>
            </p:grpSpPr>
            <p:sp>
              <p:nvSpPr>
                <p:cNvPr id="806" name="Google Shape;806;p13"/>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3"/>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3"/>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3"/>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3"/>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3"/>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3"/>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3"/>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4" name="Google Shape;814;p13"/>
              <p:cNvSpPr/>
              <p:nvPr/>
            </p:nvSpPr>
            <p:spPr>
              <a:xfrm>
                <a:off x="906334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5" name="Google Shape;815;p13"/>
            <p:cNvSpPr/>
            <p:nvPr/>
          </p:nvSpPr>
          <p:spPr>
            <a:xfrm>
              <a:off x="0" y="0"/>
              <a:ext cx="2183543"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2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3"/>
            <p:cNvSpPr/>
            <p:nvPr/>
          </p:nvSpPr>
          <p:spPr>
            <a:xfrm>
              <a:off x="0" y="4044403"/>
              <a:ext cx="9144057" cy="1099107"/>
            </a:xfrm>
            <a:custGeom>
              <a:avLst/>
              <a:gdLst/>
              <a:ahLst/>
              <a:cxnLst/>
              <a:rect l="l" t="t" r="r" b="b"/>
              <a:pathLst>
                <a:path w="53343" h="7414" extrusionOk="0">
                  <a:moveTo>
                    <a:pt x="1" y="0"/>
                  </a:moveTo>
                  <a:lnTo>
                    <a:pt x="1" y="7414"/>
                  </a:lnTo>
                  <a:lnTo>
                    <a:pt x="53342" y="7414"/>
                  </a:lnTo>
                  <a:lnTo>
                    <a:pt x="53342" y="0"/>
                  </a:lnTo>
                  <a:close/>
                </a:path>
              </a:pathLst>
            </a:custGeom>
            <a:solidFill>
              <a:srgbClr val="FFFFFF">
                <a:alpha val="16540"/>
              </a:srgbClr>
            </a:solidFill>
            <a:ln>
              <a:noFill/>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7" name="Google Shape;817;p13"/>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lvl1pPr lvl="0" algn="l" rtl="0">
              <a:buNone/>
              <a:defRPr sz="1200">
                <a:solidFill>
                  <a:srgbClr val="434343"/>
                </a:solidFill>
                <a:latin typeface="Saira Condensed"/>
                <a:ea typeface="Saira Condensed"/>
                <a:cs typeface="Saira Condensed"/>
                <a:sym typeface="Saira Condensed"/>
              </a:defRPr>
            </a:lvl1pPr>
            <a:lvl2pPr lvl="1" algn="l" rtl="0">
              <a:buNone/>
              <a:defRPr sz="1200">
                <a:solidFill>
                  <a:srgbClr val="434343"/>
                </a:solidFill>
                <a:latin typeface="Saira Condensed"/>
                <a:ea typeface="Saira Condensed"/>
                <a:cs typeface="Saira Condensed"/>
                <a:sym typeface="Saira Condensed"/>
              </a:defRPr>
            </a:lvl2pPr>
            <a:lvl3pPr lvl="2" algn="l" rtl="0">
              <a:buNone/>
              <a:defRPr sz="1200">
                <a:solidFill>
                  <a:srgbClr val="434343"/>
                </a:solidFill>
                <a:latin typeface="Saira Condensed"/>
                <a:ea typeface="Saira Condensed"/>
                <a:cs typeface="Saira Condensed"/>
                <a:sym typeface="Saira Condensed"/>
              </a:defRPr>
            </a:lvl3pPr>
            <a:lvl4pPr lvl="3" algn="l" rtl="0">
              <a:buNone/>
              <a:defRPr sz="1200">
                <a:solidFill>
                  <a:srgbClr val="434343"/>
                </a:solidFill>
                <a:latin typeface="Saira Condensed"/>
                <a:ea typeface="Saira Condensed"/>
                <a:cs typeface="Saira Condensed"/>
                <a:sym typeface="Saira Condensed"/>
              </a:defRPr>
            </a:lvl4pPr>
            <a:lvl5pPr lvl="4" algn="l" rtl="0">
              <a:buNone/>
              <a:defRPr sz="1200">
                <a:solidFill>
                  <a:srgbClr val="434343"/>
                </a:solidFill>
                <a:latin typeface="Saira Condensed"/>
                <a:ea typeface="Saira Condensed"/>
                <a:cs typeface="Saira Condensed"/>
                <a:sym typeface="Saira Condensed"/>
              </a:defRPr>
            </a:lvl5pPr>
            <a:lvl6pPr lvl="5" algn="l" rtl="0">
              <a:buNone/>
              <a:defRPr sz="1200">
                <a:solidFill>
                  <a:srgbClr val="434343"/>
                </a:solidFill>
                <a:latin typeface="Saira Condensed"/>
                <a:ea typeface="Saira Condensed"/>
                <a:cs typeface="Saira Condensed"/>
                <a:sym typeface="Saira Condensed"/>
              </a:defRPr>
            </a:lvl6pPr>
            <a:lvl7pPr lvl="6" algn="l" rtl="0">
              <a:buNone/>
              <a:defRPr sz="1200">
                <a:solidFill>
                  <a:srgbClr val="434343"/>
                </a:solidFill>
                <a:latin typeface="Saira Condensed"/>
                <a:ea typeface="Saira Condensed"/>
                <a:cs typeface="Saira Condensed"/>
                <a:sym typeface="Saira Condensed"/>
              </a:defRPr>
            </a:lvl7pPr>
            <a:lvl8pPr lvl="7" algn="l" rtl="0">
              <a:buNone/>
              <a:defRPr sz="1200">
                <a:solidFill>
                  <a:srgbClr val="434343"/>
                </a:solidFill>
                <a:latin typeface="Saira Condensed"/>
                <a:ea typeface="Saira Condensed"/>
                <a:cs typeface="Saira Condensed"/>
                <a:sym typeface="Saira Condensed"/>
              </a:defRPr>
            </a:lvl8pPr>
            <a:lvl9pPr lvl="8" algn="l" rtl="0">
              <a:buNone/>
              <a:defRPr sz="1200">
                <a:solidFill>
                  <a:srgbClr val="434343"/>
                </a:solidFill>
                <a:latin typeface="Saira Condensed"/>
                <a:ea typeface="Saira Condensed"/>
                <a:cs typeface="Saira Condensed"/>
                <a:sym typeface="Saira Condensed"/>
              </a:defRPr>
            </a:lvl9pPr>
          </a:lstStyle>
          <a:p>
            <a:pPr marL="0" lvl="0" indent="0" algn="l" rtl="0">
              <a:spcBef>
                <a:spcPts val="0"/>
              </a:spcBef>
              <a:spcAft>
                <a:spcPts val="0"/>
              </a:spcAft>
              <a:buNone/>
            </a:pPr>
            <a:fld id="{00000000-1234-1234-1234-123412341234}" type="slidenum">
              <a:rPr lang="es"/>
              <a:pPr marL="0" lvl="0" indent="0" algn="l" rtl="0">
                <a:spcBef>
                  <a:spcPts val="0"/>
                </a:spcBef>
                <a:spcAft>
                  <a:spcPts val="0"/>
                </a:spcAft>
                <a:buNone/>
              </a:pPr>
              <a:t>‹#›</a:t>
            </a:fld>
            <a:endParaRPr/>
          </a:p>
        </p:txBody>
      </p:sp>
      <p:cxnSp>
        <p:nvCxnSpPr>
          <p:cNvPr id="818" name="Google Shape;818;p13"/>
          <p:cNvCxnSpPr/>
          <p:nvPr/>
        </p:nvCxnSpPr>
        <p:spPr>
          <a:xfrm>
            <a:off x="8481150" y="4568207"/>
            <a:ext cx="662700" cy="0"/>
          </a:xfrm>
          <a:prstGeom prst="straightConnector1">
            <a:avLst/>
          </a:prstGeom>
          <a:noFill/>
          <a:ln w="19050" cap="flat" cmpd="sng">
            <a:solidFill>
              <a:schemeClr val="dk2"/>
            </a:solidFill>
            <a:prstDash val="solid"/>
            <a:round/>
            <a:headEnd type="none" w="med" len="med"/>
            <a:tailEnd type="none" w="med" len="med"/>
          </a:ln>
        </p:spPr>
      </p:cxnSp>
      <p:sp>
        <p:nvSpPr>
          <p:cNvPr id="819" name="Google Shape;819;p13"/>
          <p:cNvSpPr/>
          <p:nvPr/>
        </p:nvSpPr>
        <p:spPr>
          <a:xfrm>
            <a:off x="2967409" y="934402"/>
            <a:ext cx="5445041" cy="3402217"/>
          </a:xfrm>
          <a:custGeom>
            <a:avLst/>
            <a:gdLst/>
            <a:ahLst/>
            <a:cxnLst/>
            <a:rect l="l" t="t" r="r" b="b"/>
            <a:pathLst>
              <a:path w="16763" h="10474" extrusionOk="0">
                <a:moveTo>
                  <a:pt x="8625" y="1"/>
                </a:moveTo>
                <a:cubicBezTo>
                  <a:pt x="6980" y="1"/>
                  <a:pt x="5321" y="98"/>
                  <a:pt x="3689" y="217"/>
                </a:cubicBezTo>
                <a:cubicBezTo>
                  <a:pt x="3427" y="217"/>
                  <a:pt x="3201" y="217"/>
                  <a:pt x="2939" y="290"/>
                </a:cubicBezTo>
                <a:cubicBezTo>
                  <a:pt x="1691" y="669"/>
                  <a:pt x="1619" y="2251"/>
                  <a:pt x="1619" y="3382"/>
                </a:cubicBezTo>
                <a:cubicBezTo>
                  <a:pt x="1619" y="4512"/>
                  <a:pt x="1619" y="6275"/>
                  <a:pt x="1655" y="7405"/>
                </a:cubicBezTo>
                <a:cubicBezTo>
                  <a:pt x="1086" y="7821"/>
                  <a:pt x="525" y="8273"/>
                  <a:pt x="1" y="8761"/>
                </a:cubicBezTo>
                <a:cubicBezTo>
                  <a:pt x="597" y="8761"/>
                  <a:pt x="1203" y="8761"/>
                  <a:pt x="1809" y="8689"/>
                </a:cubicBezTo>
                <a:cubicBezTo>
                  <a:pt x="1990" y="9746"/>
                  <a:pt x="2559" y="10198"/>
                  <a:pt x="3726" y="10307"/>
                </a:cubicBezTo>
                <a:cubicBezTo>
                  <a:pt x="5117" y="10428"/>
                  <a:pt x="6527" y="10474"/>
                  <a:pt x="7941" y="10474"/>
                </a:cubicBezTo>
                <a:cubicBezTo>
                  <a:pt x="9173" y="10474"/>
                  <a:pt x="10407" y="10439"/>
                  <a:pt x="11637" y="10388"/>
                </a:cubicBezTo>
                <a:cubicBezTo>
                  <a:pt x="11708" y="10384"/>
                  <a:pt x="11803" y="10383"/>
                  <a:pt x="11917" y="10383"/>
                </a:cubicBezTo>
                <a:cubicBezTo>
                  <a:pt x="12134" y="10383"/>
                  <a:pt x="12419" y="10388"/>
                  <a:pt x="12742" y="10388"/>
                </a:cubicBezTo>
                <a:cubicBezTo>
                  <a:pt x="14220" y="10388"/>
                  <a:pt x="16485" y="10291"/>
                  <a:pt x="16573" y="9213"/>
                </a:cubicBezTo>
                <a:cubicBezTo>
                  <a:pt x="16727" y="7369"/>
                  <a:pt x="16763" y="4919"/>
                  <a:pt x="16727" y="3074"/>
                </a:cubicBezTo>
                <a:cubicBezTo>
                  <a:pt x="16681" y="2170"/>
                  <a:pt x="16645" y="624"/>
                  <a:pt x="15633" y="326"/>
                </a:cubicBezTo>
                <a:cubicBezTo>
                  <a:pt x="14955" y="136"/>
                  <a:pt x="14195" y="217"/>
                  <a:pt x="13517" y="136"/>
                </a:cubicBezTo>
                <a:cubicBezTo>
                  <a:pt x="12351" y="64"/>
                  <a:pt x="11184" y="100"/>
                  <a:pt x="10054" y="27"/>
                </a:cubicBezTo>
                <a:cubicBezTo>
                  <a:pt x="9580" y="9"/>
                  <a:pt x="9103" y="1"/>
                  <a:pt x="8625" y="1"/>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3"/>
          <p:cNvSpPr txBox="1">
            <a:spLocks noGrp="1"/>
          </p:cNvSpPr>
          <p:nvPr>
            <p:ph type="ctrTitle"/>
          </p:nvPr>
        </p:nvSpPr>
        <p:spPr>
          <a:xfrm flipH="1">
            <a:off x="3932377" y="376498"/>
            <a:ext cx="3867300" cy="20541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800"/>
              <a:buNone/>
              <a:defRPr/>
            </a:lvl1pPr>
            <a:lvl2pPr lvl="1" algn="r" rtl="0">
              <a:spcBef>
                <a:spcPts val="0"/>
              </a:spcBef>
              <a:spcAft>
                <a:spcPts val="0"/>
              </a:spcAft>
              <a:buClr>
                <a:srgbClr val="FFFFFF"/>
              </a:buClr>
              <a:buSzPts val="1600"/>
              <a:buNone/>
              <a:defRPr sz="1600">
                <a:solidFill>
                  <a:srgbClr val="FFFFFF"/>
                </a:solidFill>
              </a:defRPr>
            </a:lvl2pPr>
            <a:lvl3pPr lvl="2" algn="r" rtl="0">
              <a:spcBef>
                <a:spcPts val="0"/>
              </a:spcBef>
              <a:spcAft>
                <a:spcPts val="0"/>
              </a:spcAft>
              <a:buClr>
                <a:srgbClr val="FFFFFF"/>
              </a:buClr>
              <a:buSzPts val="1600"/>
              <a:buNone/>
              <a:defRPr sz="1600">
                <a:solidFill>
                  <a:srgbClr val="FFFFFF"/>
                </a:solidFill>
              </a:defRPr>
            </a:lvl3pPr>
            <a:lvl4pPr lvl="3" algn="r" rtl="0">
              <a:spcBef>
                <a:spcPts val="0"/>
              </a:spcBef>
              <a:spcAft>
                <a:spcPts val="0"/>
              </a:spcAft>
              <a:buClr>
                <a:srgbClr val="FFFFFF"/>
              </a:buClr>
              <a:buSzPts val="1600"/>
              <a:buNone/>
              <a:defRPr sz="1600">
                <a:solidFill>
                  <a:srgbClr val="FFFFFF"/>
                </a:solidFill>
              </a:defRPr>
            </a:lvl4pPr>
            <a:lvl5pPr lvl="4" algn="r" rtl="0">
              <a:spcBef>
                <a:spcPts val="0"/>
              </a:spcBef>
              <a:spcAft>
                <a:spcPts val="0"/>
              </a:spcAft>
              <a:buClr>
                <a:srgbClr val="FFFFFF"/>
              </a:buClr>
              <a:buSzPts val="1600"/>
              <a:buNone/>
              <a:defRPr sz="1600">
                <a:solidFill>
                  <a:srgbClr val="FFFFFF"/>
                </a:solidFill>
              </a:defRPr>
            </a:lvl5pPr>
            <a:lvl6pPr lvl="5" algn="r" rtl="0">
              <a:spcBef>
                <a:spcPts val="0"/>
              </a:spcBef>
              <a:spcAft>
                <a:spcPts val="0"/>
              </a:spcAft>
              <a:buClr>
                <a:srgbClr val="FFFFFF"/>
              </a:buClr>
              <a:buSzPts val="1600"/>
              <a:buNone/>
              <a:defRPr sz="1600">
                <a:solidFill>
                  <a:srgbClr val="FFFFFF"/>
                </a:solidFill>
              </a:defRPr>
            </a:lvl6pPr>
            <a:lvl7pPr lvl="6" algn="r" rtl="0">
              <a:spcBef>
                <a:spcPts val="0"/>
              </a:spcBef>
              <a:spcAft>
                <a:spcPts val="0"/>
              </a:spcAft>
              <a:buClr>
                <a:srgbClr val="FFFFFF"/>
              </a:buClr>
              <a:buSzPts val="1600"/>
              <a:buNone/>
              <a:defRPr sz="1600">
                <a:solidFill>
                  <a:srgbClr val="FFFFFF"/>
                </a:solidFill>
              </a:defRPr>
            </a:lvl7pPr>
            <a:lvl8pPr lvl="7" algn="r" rtl="0">
              <a:spcBef>
                <a:spcPts val="0"/>
              </a:spcBef>
              <a:spcAft>
                <a:spcPts val="0"/>
              </a:spcAft>
              <a:buClr>
                <a:srgbClr val="FFFFFF"/>
              </a:buClr>
              <a:buSzPts val="1600"/>
              <a:buNone/>
              <a:defRPr sz="1600">
                <a:solidFill>
                  <a:srgbClr val="FFFFFF"/>
                </a:solidFill>
              </a:defRPr>
            </a:lvl8pPr>
            <a:lvl9pPr lvl="8" algn="r" rtl="0">
              <a:spcBef>
                <a:spcPts val="0"/>
              </a:spcBef>
              <a:spcAft>
                <a:spcPts val="0"/>
              </a:spcAft>
              <a:buClr>
                <a:srgbClr val="FFFFFF"/>
              </a:buClr>
              <a:buSzPts val="1600"/>
              <a:buNone/>
              <a:defRPr sz="1600">
                <a:solidFill>
                  <a:srgbClr val="FFFFFF"/>
                </a:solidFill>
              </a:defRPr>
            </a:lvl9pPr>
          </a:lstStyle>
          <a:p>
            <a:endParaRPr/>
          </a:p>
        </p:txBody>
      </p:sp>
      <p:sp>
        <p:nvSpPr>
          <p:cNvPr id="821" name="Google Shape;821;p13"/>
          <p:cNvSpPr txBox="1">
            <a:spLocks noGrp="1"/>
          </p:cNvSpPr>
          <p:nvPr>
            <p:ph type="subTitle" idx="1"/>
          </p:nvPr>
        </p:nvSpPr>
        <p:spPr>
          <a:xfrm flipH="1">
            <a:off x="4054467" y="2314225"/>
            <a:ext cx="3745200" cy="178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a:lvl1pPr>
            <a:lvl2pPr lvl="1" algn="r" rtl="0">
              <a:lnSpc>
                <a:spcPct val="100000"/>
              </a:lnSpc>
              <a:spcBef>
                <a:spcPts val="0"/>
              </a:spcBef>
              <a:spcAft>
                <a:spcPts val="0"/>
              </a:spcAft>
              <a:buClr>
                <a:srgbClr val="FFFFFF"/>
              </a:buClr>
              <a:buSzPts val="1200"/>
              <a:buNone/>
              <a:defRPr>
                <a:solidFill>
                  <a:srgbClr val="FFFFFF"/>
                </a:solidFill>
              </a:defRPr>
            </a:lvl2pPr>
            <a:lvl3pPr lvl="2" algn="r" rtl="0">
              <a:lnSpc>
                <a:spcPct val="100000"/>
              </a:lnSpc>
              <a:spcBef>
                <a:spcPts val="0"/>
              </a:spcBef>
              <a:spcAft>
                <a:spcPts val="0"/>
              </a:spcAft>
              <a:buClr>
                <a:srgbClr val="FFFFFF"/>
              </a:buClr>
              <a:buSzPts val="1200"/>
              <a:buNone/>
              <a:defRPr>
                <a:solidFill>
                  <a:srgbClr val="FFFFFF"/>
                </a:solidFill>
              </a:defRPr>
            </a:lvl3pPr>
            <a:lvl4pPr lvl="3" algn="r" rtl="0">
              <a:lnSpc>
                <a:spcPct val="100000"/>
              </a:lnSpc>
              <a:spcBef>
                <a:spcPts val="0"/>
              </a:spcBef>
              <a:spcAft>
                <a:spcPts val="0"/>
              </a:spcAft>
              <a:buClr>
                <a:srgbClr val="FFFFFF"/>
              </a:buClr>
              <a:buSzPts val="1200"/>
              <a:buNone/>
              <a:defRPr>
                <a:solidFill>
                  <a:srgbClr val="FFFFFF"/>
                </a:solidFill>
              </a:defRPr>
            </a:lvl4pPr>
            <a:lvl5pPr lvl="4" algn="r" rtl="0">
              <a:lnSpc>
                <a:spcPct val="100000"/>
              </a:lnSpc>
              <a:spcBef>
                <a:spcPts val="0"/>
              </a:spcBef>
              <a:spcAft>
                <a:spcPts val="0"/>
              </a:spcAft>
              <a:buClr>
                <a:srgbClr val="FFFFFF"/>
              </a:buClr>
              <a:buSzPts val="1200"/>
              <a:buNone/>
              <a:defRPr>
                <a:solidFill>
                  <a:srgbClr val="FFFFFF"/>
                </a:solidFill>
              </a:defRPr>
            </a:lvl5pPr>
            <a:lvl6pPr lvl="5" algn="r" rtl="0">
              <a:lnSpc>
                <a:spcPct val="100000"/>
              </a:lnSpc>
              <a:spcBef>
                <a:spcPts val="0"/>
              </a:spcBef>
              <a:spcAft>
                <a:spcPts val="0"/>
              </a:spcAft>
              <a:buClr>
                <a:srgbClr val="FFFFFF"/>
              </a:buClr>
              <a:buSzPts val="1200"/>
              <a:buNone/>
              <a:defRPr>
                <a:solidFill>
                  <a:srgbClr val="FFFFFF"/>
                </a:solidFill>
              </a:defRPr>
            </a:lvl6pPr>
            <a:lvl7pPr lvl="6" algn="r" rtl="0">
              <a:lnSpc>
                <a:spcPct val="100000"/>
              </a:lnSpc>
              <a:spcBef>
                <a:spcPts val="0"/>
              </a:spcBef>
              <a:spcAft>
                <a:spcPts val="0"/>
              </a:spcAft>
              <a:buClr>
                <a:srgbClr val="FFFFFF"/>
              </a:buClr>
              <a:buSzPts val="1200"/>
              <a:buNone/>
              <a:defRPr>
                <a:solidFill>
                  <a:srgbClr val="FFFFFF"/>
                </a:solidFill>
              </a:defRPr>
            </a:lvl7pPr>
            <a:lvl8pPr lvl="7" algn="r" rtl="0">
              <a:lnSpc>
                <a:spcPct val="100000"/>
              </a:lnSpc>
              <a:spcBef>
                <a:spcPts val="0"/>
              </a:spcBef>
              <a:spcAft>
                <a:spcPts val="0"/>
              </a:spcAft>
              <a:buClr>
                <a:srgbClr val="FFFFFF"/>
              </a:buClr>
              <a:buSzPts val="1200"/>
              <a:buNone/>
              <a:defRPr>
                <a:solidFill>
                  <a:srgbClr val="FFFFFF"/>
                </a:solidFill>
              </a:defRPr>
            </a:lvl8pPr>
            <a:lvl9pPr lvl="8" algn="r" rtl="0">
              <a:lnSpc>
                <a:spcPct val="100000"/>
              </a:lnSpc>
              <a:spcBef>
                <a:spcPts val="0"/>
              </a:spcBef>
              <a:spcAft>
                <a:spcPts val="0"/>
              </a:spcAft>
              <a:buClr>
                <a:srgbClr val="FFFFFF"/>
              </a:buClr>
              <a:buSzPts val="1200"/>
              <a:buNone/>
              <a:defRPr>
                <a:solidFill>
                  <a:srgbClr val="FFFFFF"/>
                </a:solidFill>
              </a:defRPr>
            </a:lvl9pPr>
          </a:lstStyle>
          <a:p>
            <a:endParaRPr/>
          </a:p>
        </p:txBody>
      </p:sp>
      <p:grpSp>
        <p:nvGrpSpPr>
          <p:cNvPr id="822" name="Google Shape;822;p13"/>
          <p:cNvGrpSpPr/>
          <p:nvPr/>
        </p:nvGrpSpPr>
        <p:grpSpPr>
          <a:xfrm flipH="1">
            <a:off x="793222" y="1076783"/>
            <a:ext cx="2944982" cy="3698506"/>
            <a:chOff x="2973925" y="1835400"/>
            <a:chExt cx="568025" cy="713350"/>
          </a:xfrm>
        </p:grpSpPr>
        <p:sp>
          <p:nvSpPr>
            <p:cNvPr id="823" name="Google Shape;823;p13"/>
            <p:cNvSpPr/>
            <p:nvPr/>
          </p:nvSpPr>
          <p:spPr>
            <a:xfrm>
              <a:off x="3421225" y="2071125"/>
              <a:ext cx="56525" cy="2075"/>
            </a:xfrm>
            <a:custGeom>
              <a:avLst/>
              <a:gdLst/>
              <a:ahLst/>
              <a:cxnLst/>
              <a:rect l="l" t="t" r="r" b="b"/>
              <a:pathLst>
                <a:path w="2261" h="83" extrusionOk="0">
                  <a:moveTo>
                    <a:pt x="0" y="1"/>
                  </a:moveTo>
                  <a:lnTo>
                    <a:pt x="0" y="37"/>
                  </a:lnTo>
                  <a:lnTo>
                    <a:pt x="0" y="82"/>
                  </a:lnTo>
                  <a:lnTo>
                    <a:pt x="2225" y="82"/>
                  </a:lnTo>
                  <a:cubicBezTo>
                    <a:pt x="2261" y="82"/>
                    <a:pt x="2261" y="82"/>
                    <a:pt x="2261" y="37"/>
                  </a:cubicBezTo>
                  <a:cubicBezTo>
                    <a:pt x="2261" y="37"/>
                    <a:pt x="2261" y="1"/>
                    <a:pt x="2225" y="1"/>
                  </a:cubicBezTo>
                  <a:close/>
                </a:path>
              </a:pathLst>
            </a:custGeom>
            <a:solidFill>
              <a:srgbClr val="FFD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3"/>
            <p:cNvSpPr/>
            <p:nvPr/>
          </p:nvSpPr>
          <p:spPr>
            <a:xfrm>
              <a:off x="3458075" y="2079725"/>
              <a:ext cx="27375" cy="1825"/>
            </a:xfrm>
            <a:custGeom>
              <a:avLst/>
              <a:gdLst/>
              <a:ahLst/>
              <a:cxnLst/>
              <a:rect l="l" t="t" r="r" b="b"/>
              <a:pathLst>
                <a:path w="1095" h="73" extrusionOk="0">
                  <a:moveTo>
                    <a:pt x="36" y="0"/>
                  </a:moveTo>
                  <a:cubicBezTo>
                    <a:pt x="0" y="0"/>
                    <a:pt x="0" y="0"/>
                    <a:pt x="0" y="37"/>
                  </a:cubicBezTo>
                  <a:cubicBezTo>
                    <a:pt x="0" y="37"/>
                    <a:pt x="0" y="73"/>
                    <a:pt x="36" y="73"/>
                  </a:cubicBezTo>
                  <a:lnTo>
                    <a:pt x="1058" y="73"/>
                  </a:lnTo>
                  <a:cubicBezTo>
                    <a:pt x="1094" y="73"/>
                    <a:pt x="1094" y="37"/>
                    <a:pt x="1094" y="37"/>
                  </a:cubicBezTo>
                  <a:cubicBezTo>
                    <a:pt x="1094" y="0"/>
                    <a:pt x="1094" y="0"/>
                    <a:pt x="1058" y="0"/>
                  </a:cubicBezTo>
                  <a:close/>
                </a:path>
              </a:pathLst>
            </a:custGeom>
            <a:solidFill>
              <a:srgbClr val="FFD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3"/>
            <p:cNvSpPr/>
            <p:nvPr/>
          </p:nvSpPr>
          <p:spPr>
            <a:xfrm>
              <a:off x="3305500" y="2071125"/>
              <a:ext cx="57425" cy="2075"/>
            </a:xfrm>
            <a:custGeom>
              <a:avLst/>
              <a:gdLst/>
              <a:ahLst/>
              <a:cxnLst/>
              <a:rect l="l" t="t" r="r" b="b"/>
              <a:pathLst>
                <a:path w="2297" h="83" extrusionOk="0">
                  <a:moveTo>
                    <a:pt x="37" y="1"/>
                  </a:moveTo>
                  <a:lnTo>
                    <a:pt x="0" y="37"/>
                  </a:lnTo>
                  <a:cubicBezTo>
                    <a:pt x="0" y="82"/>
                    <a:pt x="37" y="82"/>
                    <a:pt x="37" y="82"/>
                  </a:cubicBezTo>
                  <a:lnTo>
                    <a:pt x="2261" y="82"/>
                  </a:lnTo>
                  <a:cubicBezTo>
                    <a:pt x="2297" y="82"/>
                    <a:pt x="2297" y="82"/>
                    <a:pt x="2297" y="37"/>
                  </a:cubicBezTo>
                  <a:cubicBezTo>
                    <a:pt x="2297" y="37"/>
                    <a:pt x="2297" y="1"/>
                    <a:pt x="2261" y="1"/>
                  </a:cubicBezTo>
                  <a:close/>
                </a:path>
              </a:pathLst>
            </a:custGeom>
            <a:solidFill>
              <a:srgbClr val="FFD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3"/>
            <p:cNvSpPr/>
            <p:nvPr/>
          </p:nvSpPr>
          <p:spPr>
            <a:xfrm>
              <a:off x="3342125" y="2079725"/>
              <a:ext cx="28275" cy="1825"/>
            </a:xfrm>
            <a:custGeom>
              <a:avLst/>
              <a:gdLst/>
              <a:ahLst/>
              <a:cxnLst/>
              <a:rect l="l" t="t" r="r" b="b"/>
              <a:pathLst>
                <a:path w="1131" h="73" extrusionOk="0">
                  <a:moveTo>
                    <a:pt x="45" y="0"/>
                  </a:moveTo>
                  <a:cubicBezTo>
                    <a:pt x="45" y="0"/>
                    <a:pt x="0" y="0"/>
                    <a:pt x="0" y="37"/>
                  </a:cubicBezTo>
                  <a:lnTo>
                    <a:pt x="45" y="73"/>
                  </a:lnTo>
                  <a:lnTo>
                    <a:pt x="1094" y="73"/>
                  </a:lnTo>
                  <a:lnTo>
                    <a:pt x="1130" y="37"/>
                  </a:lnTo>
                  <a:cubicBezTo>
                    <a:pt x="1130" y="0"/>
                    <a:pt x="1094" y="0"/>
                    <a:pt x="1094" y="0"/>
                  </a:cubicBezTo>
                  <a:close/>
                </a:path>
              </a:pathLst>
            </a:custGeom>
            <a:solidFill>
              <a:srgbClr val="FFD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3"/>
            <p:cNvSpPr/>
            <p:nvPr/>
          </p:nvSpPr>
          <p:spPr>
            <a:xfrm>
              <a:off x="3337600" y="2159725"/>
              <a:ext cx="27150" cy="950"/>
            </a:xfrm>
            <a:custGeom>
              <a:avLst/>
              <a:gdLst/>
              <a:ahLst/>
              <a:cxnLst/>
              <a:rect l="l" t="t" r="r" b="b"/>
              <a:pathLst>
                <a:path w="1086" h="38" extrusionOk="0">
                  <a:moveTo>
                    <a:pt x="36" y="1"/>
                  </a:moveTo>
                  <a:cubicBezTo>
                    <a:pt x="0" y="1"/>
                    <a:pt x="0" y="1"/>
                    <a:pt x="0" y="37"/>
                  </a:cubicBezTo>
                  <a:lnTo>
                    <a:pt x="1085" y="37"/>
                  </a:lnTo>
                  <a:cubicBezTo>
                    <a:pt x="1085" y="1"/>
                    <a:pt x="1085" y="1"/>
                    <a:pt x="1049" y="1"/>
                  </a:cubicBezTo>
                  <a:close/>
                </a:path>
              </a:pathLst>
            </a:custGeom>
            <a:solidFill>
              <a:srgbClr val="FFD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3"/>
            <p:cNvSpPr/>
            <p:nvPr/>
          </p:nvSpPr>
          <p:spPr>
            <a:xfrm>
              <a:off x="3346850" y="2166300"/>
              <a:ext cx="10425" cy="1825"/>
            </a:xfrm>
            <a:custGeom>
              <a:avLst/>
              <a:gdLst/>
              <a:ahLst/>
              <a:cxnLst/>
              <a:rect l="l" t="t" r="r" b="b"/>
              <a:pathLst>
                <a:path w="417" h="73" extrusionOk="0">
                  <a:moveTo>
                    <a:pt x="37" y="0"/>
                  </a:moveTo>
                  <a:cubicBezTo>
                    <a:pt x="37" y="0"/>
                    <a:pt x="1" y="0"/>
                    <a:pt x="1" y="36"/>
                  </a:cubicBezTo>
                  <a:lnTo>
                    <a:pt x="37" y="72"/>
                  </a:lnTo>
                  <a:lnTo>
                    <a:pt x="417" y="72"/>
                  </a:lnTo>
                  <a:lnTo>
                    <a:pt x="417" y="36"/>
                  </a:lnTo>
                  <a:lnTo>
                    <a:pt x="417" y="0"/>
                  </a:lnTo>
                  <a:close/>
                </a:path>
              </a:pathLst>
            </a:custGeom>
            <a:solidFill>
              <a:srgbClr val="FFD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3"/>
            <p:cNvSpPr/>
            <p:nvPr/>
          </p:nvSpPr>
          <p:spPr>
            <a:xfrm>
              <a:off x="2988150" y="2484525"/>
              <a:ext cx="553800" cy="64225"/>
            </a:xfrm>
            <a:custGeom>
              <a:avLst/>
              <a:gdLst/>
              <a:ahLst/>
              <a:cxnLst/>
              <a:rect l="l" t="t" r="r" b="b"/>
              <a:pathLst>
                <a:path w="22152" h="2569" extrusionOk="0">
                  <a:moveTo>
                    <a:pt x="6972" y="155"/>
                  </a:moveTo>
                  <a:cubicBezTo>
                    <a:pt x="5308" y="155"/>
                    <a:pt x="3843" y="227"/>
                    <a:pt x="2632" y="417"/>
                  </a:cubicBezTo>
                  <a:lnTo>
                    <a:pt x="11266" y="417"/>
                  </a:lnTo>
                  <a:cubicBezTo>
                    <a:pt x="10091" y="227"/>
                    <a:pt x="8590" y="155"/>
                    <a:pt x="6972" y="155"/>
                  </a:cubicBezTo>
                  <a:close/>
                  <a:moveTo>
                    <a:pt x="16537" y="1"/>
                  </a:moveTo>
                  <a:cubicBezTo>
                    <a:pt x="14837" y="1"/>
                    <a:pt x="13336" y="155"/>
                    <a:pt x="12315" y="417"/>
                  </a:cubicBezTo>
                  <a:lnTo>
                    <a:pt x="20759" y="417"/>
                  </a:lnTo>
                  <a:cubicBezTo>
                    <a:pt x="19701" y="155"/>
                    <a:pt x="18191" y="1"/>
                    <a:pt x="16537" y="1"/>
                  </a:cubicBezTo>
                  <a:close/>
                  <a:moveTo>
                    <a:pt x="2225" y="453"/>
                  </a:moveTo>
                  <a:cubicBezTo>
                    <a:pt x="869" y="679"/>
                    <a:pt x="1" y="1023"/>
                    <a:pt x="1" y="1357"/>
                  </a:cubicBezTo>
                  <a:cubicBezTo>
                    <a:pt x="1" y="2035"/>
                    <a:pt x="3129" y="2569"/>
                    <a:pt x="6972" y="2569"/>
                  </a:cubicBezTo>
                  <a:cubicBezTo>
                    <a:pt x="9268" y="2569"/>
                    <a:pt x="11302" y="2379"/>
                    <a:pt x="12577" y="2080"/>
                  </a:cubicBezTo>
                  <a:cubicBezTo>
                    <a:pt x="13599" y="2306"/>
                    <a:pt x="14991" y="2415"/>
                    <a:pt x="16537" y="2415"/>
                  </a:cubicBezTo>
                  <a:cubicBezTo>
                    <a:pt x="19629" y="2415"/>
                    <a:pt x="22151" y="1890"/>
                    <a:pt x="22151" y="1212"/>
                  </a:cubicBezTo>
                  <a:cubicBezTo>
                    <a:pt x="22151" y="950"/>
                    <a:pt x="21699" y="679"/>
                    <a:pt x="20985" y="453"/>
                  </a:cubicBezTo>
                  <a:lnTo>
                    <a:pt x="12089" y="453"/>
                  </a:lnTo>
                  <a:cubicBezTo>
                    <a:pt x="12016" y="498"/>
                    <a:pt x="11980" y="498"/>
                    <a:pt x="11944" y="498"/>
                  </a:cubicBezTo>
                  <a:cubicBezTo>
                    <a:pt x="11863" y="498"/>
                    <a:pt x="11790" y="498"/>
                    <a:pt x="11673" y="453"/>
                  </a:cubicBezTo>
                  <a:close/>
                </a:path>
              </a:pathLst>
            </a:custGeom>
            <a:solidFill>
              <a:srgbClr val="8CACB9">
                <a:alpha val="9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3"/>
            <p:cNvSpPr/>
            <p:nvPr/>
          </p:nvSpPr>
          <p:spPr>
            <a:xfrm>
              <a:off x="3043750" y="2494925"/>
              <a:ext cx="469050" cy="925"/>
            </a:xfrm>
            <a:custGeom>
              <a:avLst/>
              <a:gdLst/>
              <a:ahLst/>
              <a:cxnLst/>
              <a:rect l="l" t="t" r="r" b="b"/>
              <a:pathLst>
                <a:path w="18762" h="37" extrusionOk="0">
                  <a:moveTo>
                    <a:pt x="408" y="1"/>
                  </a:moveTo>
                  <a:cubicBezTo>
                    <a:pt x="263" y="1"/>
                    <a:pt x="146" y="37"/>
                    <a:pt x="1" y="37"/>
                  </a:cubicBezTo>
                  <a:lnTo>
                    <a:pt x="9449" y="37"/>
                  </a:lnTo>
                  <a:cubicBezTo>
                    <a:pt x="9340" y="37"/>
                    <a:pt x="9187" y="1"/>
                    <a:pt x="9042" y="1"/>
                  </a:cubicBezTo>
                  <a:close/>
                  <a:moveTo>
                    <a:pt x="10091" y="1"/>
                  </a:moveTo>
                  <a:cubicBezTo>
                    <a:pt x="10018" y="1"/>
                    <a:pt x="9946" y="37"/>
                    <a:pt x="9865" y="37"/>
                  </a:cubicBezTo>
                  <a:lnTo>
                    <a:pt x="18761" y="37"/>
                  </a:lnTo>
                  <a:cubicBezTo>
                    <a:pt x="18680" y="37"/>
                    <a:pt x="18607" y="1"/>
                    <a:pt x="18535" y="1"/>
                  </a:cubicBezTo>
                  <a:close/>
                </a:path>
              </a:pathLst>
            </a:custGeom>
            <a:solidFill>
              <a:srgbClr val="80A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3"/>
            <p:cNvSpPr/>
            <p:nvPr/>
          </p:nvSpPr>
          <p:spPr>
            <a:xfrm>
              <a:off x="3339400" y="2254000"/>
              <a:ext cx="61275" cy="236200"/>
            </a:xfrm>
            <a:custGeom>
              <a:avLst/>
              <a:gdLst/>
              <a:ahLst/>
              <a:cxnLst/>
              <a:rect l="l" t="t" r="r" b="b"/>
              <a:pathLst>
                <a:path w="2451" h="9448" extrusionOk="0">
                  <a:moveTo>
                    <a:pt x="190" y="0"/>
                  </a:moveTo>
                  <a:lnTo>
                    <a:pt x="190" y="0"/>
                  </a:lnTo>
                  <a:cubicBezTo>
                    <a:pt x="1" y="3164"/>
                    <a:pt x="154" y="6329"/>
                    <a:pt x="606" y="9448"/>
                  </a:cubicBezTo>
                  <a:cubicBezTo>
                    <a:pt x="1013" y="9448"/>
                    <a:pt x="1239" y="9448"/>
                    <a:pt x="1619" y="9412"/>
                  </a:cubicBezTo>
                  <a:cubicBezTo>
                    <a:pt x="1655" y="9412"/>
                    <a:pt x="1655" y="6781"/>
                    <a:pt x="1691" y="6510"/>
                  </a:cubicBezTo>
                  <a:cubicBezTo>
                    <a:pt x="1691" y="5425"/>
                    <a:pt x="1809" y="4367"/>
                    <a:pt x="1881" y="3273"/>
                  </a:cubicBezTo>
                  <a:cubicBezTo>
                    <a:pt x="1963" y="2215"/>
                    <a:pt x="2107" y="1166"/>
                    <a:pt x="2451" y="145"/>
                  </a:cubicBezTo>
                  <a:cubicBezTo>
                    <a:pt x="1954" y="92"/>
                    <a:pt x="1458" y="58"/>
                    <a:pt x="976" y="58"/>
                  </a:cubicBezTo>
                  <a:cubicBezTo>
                    <a:pt x="799" y="58"/>
                    <a:pt x="625" y="63"/>
                    <a:pt x="453" y="72"/>
                  </a:cubicBezTo>
                  <a:lnTo>
                    <a:pt x="190" y="0"/>
                  </a:ln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3"/>
            <p:cNvSpPr/>
            <p:nvPr/>
          </p:nvSpPr>
          <p:spPr>
            <a:xfrm>
              <a:off x="3311150" y="2449725"/>
              <a:ext cx="74375" cy="81175"/>
            </a:xfrm>
            <a:custGeom>
              <a:avLst/>
              <a:gdLst/>
              <a:ahLst/>
              <a:cxnLst/>
              <a:rect l="l" t="t" r="r" b="b"/>
              <a:pathLst>
                <a:path w="2975" h="3247" extrusionOk="0">
                  <a:moveTo>
                    <a:pt x="2297" y="1"/>
                  </a:moveTo>
                  <a:lnTo>
                    <a:pt x="2494" y="654"/>
                  </a:lnTo>
                  <a:lnTo>
                    <a:pt x="2494" y="654"/>
                  </a:lnTo>
                  <a:cubicBezTo>
                    <a:pt x="2438" y="634"/>
                    <a:pt x="2375" y="626"/>
                    <a:pt x="2310" y="626"/>
                  </a:cubicBezTo>
                  <a:cubicBezTo>
                    <a:pt x="2129" y="626"/>
                    <a:pt x="1931" y="694"/>
                    <a:pt x="1809" y="796"/>
                  </a:cubicBezTo>
                  <a:cubicBezTo>
                    <a:pt x="1583" y="941"/>
                    <a:pt x="1691" y="1248"/>
                    <a:pt x="1691" y="1474"/>
                  </a:cubicBezTo>
                  <a:cubicBezTo>
                    <a:pt x="1691" y="1547"/>
                    <a:pt x="1736" y="2297"/>
                    <a:pt x="1736" y="2297"/>
                  </a:cubicBezTo>
                  <a:cubicBezTo>
                    <a:pt x="1393" y="2342"/>
                    <a:pt x="977" y="2342"/>
                    <a:pt x="642" y="2451"/>
                  </a:cubicBezTo>
                  <a:cubicBezTo>
                    <a:pt x="453" y="2523"/>
                    <a:pt x="227" y="2677"/>
                    <a:pt x="73" y="2830"/>
                  </a:cubicBezTo>
                  <a:cubicBezTo>
                    <a:pt x="1" y="2939"/>
                    <a:pt x="73" y="3129"/>
                    <a:pt x="227" y="3129"/>
                  </a:cubicBezTo>
                  <a:cubicBezTo>
                    <a:pt x="380" y="3165"/>
                    <a:pt x="561" y="3201"/>
                    <a:pt x="751" y="3201"/>
                  </a:cubicBezTo>
                  <a:cubicBezTo>
                    <a:pt x="977" y="3246"/>
                    <a:pt x="1203" y="3246"/>
                    <a:pt x="1429" y="3246"/>
                  </a:cubicBezTo>
                  <a:lnTo>
                    <a:pt x="1809" y="3246"/>
                  </a:lnTo>
                  <a:cubicBezTo>
                    <a:pt x="2188" y="3201"/>
                    <a:pt x="2595" y="3165"/>
                    <a:pt x="2975" y="3056"/>
                  </a:cubicBezTo>
                  <a:cubicBezTo>
                    <a:pt x="2975" y="2713"/>
                    <a:pt x="2903" y="2415"/>
                    <a:pt x="2867" y="2071"/>
                  </a:cubicBezTo>
                  <a:cubicBezTo>
                    <a:pt x="2821" y="1773"/>
                    <a:pt x="2821" y="1474"/>
                    <a:pt x="2785" y="1167"/>
                  </a:cubicBezTo>
                  <a:lnTo>
                    <a:pt x="2785" y="715"/>
                  </a:lnTo>
                  <a:cubicBezTo>
                    <a:pt x="2785" y="606"/>
                    <a:pt x="2785" y="453"/>
                    <a:pt x="2749" y="344"/>
                  </a:cubicBezTo>
                  <a:cubicBezTo>
                    <a:pt x="2713" y="263"/>
                    <a:pt x="2640" y="227"/>
                    <a:pt x="2559" y="227"/>
                  </a:cubicBezTo>
                  <a:cubicBezTo>
                    <a:pt x="2451" y="154"/>
                    <a:pt x="2369" y="118"/>
                    <a:pt x="2297" y="1"/>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3"/>
            <p:cNvSpPr/>
            <p:nvPr/>
          </p:nvSpPr>
          <p:spPr>
            <a:xfrm>
              <a:off x="3407200" y="2254300"/>
              <a:ext cx="56550" cy="235900"/>
            </a:xfrm>
            <a:custGeom>
              <a:avLst/>
              <a:gdLst/>
              <a:ahLst/>
              <a:cxnLst/>
              <a:rect l="l" t="t" r="r" b="b"/>
              <a:pathLst>
                <a:path w="2262" h="9436" extrusionOk="0">
                  <a:moveTo>
                    <a:pt x="1447" y="0"/>
                  </a:moveTo>
                  <a:cubicBezTo>
                    <a:pt x="1058" y="0"/>
                    <a:pt x="660" y="18"/>
                    <a:pt x="263" y="60"/>
                  </a:cubicBezTo>
                  <a:lnTo>
                    <a:pt x="1" y="60"/>
                  </a:lnTo>
                  <a:cubicBezTo>
                    <a:pt x="37" y="3189"/>
                    <a:pt x="417" y="6353"/>
                    <a:pt x="1095" y="9436"/>
                  </a:cubicBezTo>
                  <a:cubicBezTo>
                    <a:pt x="1466" y="9400"/>
                    <a:pt x="1692" y="9364"/>
                    <a:pt x="2107" y="9327"/>
                  </a:cubicBezTo>
                  <a:cubicBezTo>
                    <a:pt x="2107" y="9327"/>
                    <a:pt x="1963" y="6687"/>
                    <a:pt x="1963" y="6425"/>
                  </a:cubicBezTo>
                  <a:cubicBezTo>
                    <a:pt x="1881" y="5331"/>
                    <a:pt x="1918" y="4283"/>
                    <a:pt x="1918" y="3189"/>
                  </a:cubicBezTo>
                  <a:cubicBezTo>
                    <a:pt x="1918" y="2131"/>
                    <a:pt x="1999" y="1073"/>
                    <a:pt x="2261" y="24"/>
                  </a:cubicBezTo>
                  <a:cubicBezTo>
                    <a:pt x="1995" y="9"/>
                    <a:pt x="1723" y="0"/>
                    <a:pt x="1447" y="0"/>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3"/>
            <p:cNvSpPr/>
            <p:nvPr/>
          </p:nvSpPr>
          <p:spPr>
            <a:xfrm>
              <a:off x="3392975" y="2462950"/>
              <a:ext cx="74600" cy="68850"/>
            </a:xfrm>
            <a:custGeom>
              <a:avLst/>
              <a:gdLst/>
              <a:ahLst/>
              <a:cxnLst/>
              <a:rect l="l" t="t" r="r" b="b"/>
              <a:pathLst>
                <a:path w="2984" h="2754" extrusionOk="0">
                  <a:moveTo>
                    <a:pt x="2301" y="0"/>
                  </a:moveTo>
                  <a:cubicBezTo>
                    <a:pt x="1977" y="0"/>
                    <a:pt x="1624" y="256"/>
                    <a:pt x="1583" y="566"/>
                  </a:cubicBezTo>
                  <a:cubicBezTo>
                    <a:pt x="1546" y="683"/>
                    <a:pt x="1736" y="1768"/>
                    <a:pt x="1700" y="1768"/>
                  </a:cubicBezTo>
                  <a:cubicBezTo>
                    <a:pt x="1357" y="1813"/>
                    <a:pt x="950" y="1849"/>
                    <a:pt x="606" y="1994"/>
                  </a:cubicBezTo>
                  <a:cubicBezTo>
                    <a:pt x="416" y="2112"/>
                    <a:pt x="226" y="2220"/>
                    <a:pt x="82" y="2410"/>
                  </a:cubicBezTo>
                  <a:cubicBezTo>
                    <a:pt x="0" y="2527"/>
                    <a:pt x="82" y="2717"/>
                    <a:pt x="226" y="2717"/>
                  </a:cubicBezTo>
                  <a:cubicBezTo>
                    <a:pt x="416" y="2753"/>
                    <a:pt x="606" y="2753"/>
                    <a:pt x="760" y="2753"/>
                  </a:cubicBezTo>
                  <a:cubicBezTo>
                    <a:pt x="1022" y="2753"/>
                    <a:pt x="1248" y="2717"/>
                    <a:pt x="1474" y="2717"/>
                  </a:cubicBezTo>
                  <a:lnTo>
                    <a:pt x="1736" y="2717"/>
                  </a:lnTo>
                  <a:cubicBezTo>
                    <a:pt x="1772" y="2672"/>
                    <a:pt x="1809" y="2672"/>
                    <a:pt x="1809" y="2672"/>
                  </a:cubicBezTo>
                  <a:cubicBezTo>
                    <a:pt x="2188" y="2636"/>
                    <a:pt x="2604" y="2564"/>
                    <a:pt x="2984" y="2410"/>
                  </a:cubicBezTo>
                  <a:cubicBezTo>
                    <a:pt x="2984" y="2075"/>
                    <a:pt x="2866" y="1813"/>
                    <a:pt x="2794" y="1470"/>
                  </a:cubicBezTo>
                  <a:cubicBezTo>
                    <a:pt x="2713" y="1090"/>
                    <a:pt x="2676" y="719"/>
                    <a:pt x="2640" y="339"/>
                  </a:cubicBezTo>
                  <a:cubicBezTo>
                    <a:pt x="2604" y="150"/>
                    <a:pt x="2568" y="5"/>
                    <a:pt x="2378" y="5"/>
                  </a:cubicBezTo>
                  <a:cubicBezTo>
                    <a:pt x="2353" y="2"/>
                    <a:pt x="2327" y="0"/>
                    <a:pt x="2301" y="0"/>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3"/>
            <p:cNvSpPr/>
            <p:nvPr/>
          </p:nvSpPr>
          <p:spPr>
            <a:xfrm>
              <a:off x="3318600" y="2139850"/>
              <a:ext cx="169550" cy="215800"/>
            </a:xfrm>
            <a:custGeom>
              <a:avLst/>
              <a:gdLst/>
              <a:ahLst/>
              <a:cxnLst/>
              <a:rect l="l" t="t" r="r" b="b"/>
              <a:pathLst>
                <a:path w="6782" h="8632" extrusionOk="0">
                  <a:moveTo>
                    <a:pt x="1357" y="0"/>
                  </a:moveTo>
                  <a:lnTo>
                    <a:pt x="1357" y="0"/>
                  </a:lnTo>
                  <a:cubicBezTo>
                    <a:pt x="905" y="1320"/>
                    <a:pt x="570" y="2676"/>
                    <a:pt x="308" y="4033"/>
                  </a:cubicBezTo>
                  <a:cubicBezTo>
                    <a:pt x="118" y="5244"/>
                    <a:pt x="118" y="6329"/>
                    <a:pt x="37" y="7541"/>
                  </a:cubicBezTo>
                  <a:cubicBezTo>
                    <a:pt x="1" y="7875"/>
                    <a:pt x="227" y="8137"/>
                    <a:pt x="489" y="8255"/>
                  </a:cubicBezTo>
                  <a:cubicBezTo>
                    <a:pt x="760" y="8363"/>
                    <a:pt x="1022" y="8445"/>
                    <a:pt x="1285" y="8481"/>
                  </a:cubicBezTo>
                  <a:cubicBezTo>
                    <a:pt x="1829" y="8581"/>
                    <a:pt x="2384" y="8632"/>
                    <a:pt x="2936" y="8632"/>
                  </a:cubicBezTo>
                  <a:cubicBezTo>
                    <a:pt x="3228" y="8632"/>
                    <a:pt x="3519" y="8617"/>
                    <a:pt x="3807" y="8589"/>
                  </a:cubicBezTo>
                  <a:cubicBezTo>
                    <a:pt x="4603" y="8517"/>
                    <a:pt x="5425" y="8408"/>
                    <a:pt x="6221" y="8137"/>
                  </a:cubicBezTo>
                  <a:cubicBezTo>
                    <a:pt x="6556" y="8029"/>
                    <a:pt x="6782" y="7685"/>
                    <a:pt x="6709" y="7351"/>
                  </a:cubicBezTo>
                  <a:cubicBezTo>
                    <a:pt x="6447" y="5922"/>
                    <a:pt x="5805" y="3436"/>
                    <a:pt x="5733" y="3092"/>
                  </a:cubicBezTo>
                  <a:cubicBezTo>
                    <a:pt x="5579" y="2604"/>
                    <a:pt x="5507" y="1664"/>
                    <a:pt x="5127" y="1284"/>
                  </a:cubicBezTo>
                  <a:cubicBezTo>
                    <a:pt x="4675" y="832"/>
                    <a:pt x="3545" y="950"/>
                    <a:pt x="2975" y="868"/>
                  </a:cubicBezTo>
                  <a:cubicBezTo>
                    <a:pt x="2772" y="868"/>
                    <a:pt x="2575" y="859"/>
                    <a:pt x="2382" y="859"/>
                  </a:cubicBezTo>
                  <a:cubicBezTo>
                    <a:pt x="2189" y="859"/>
                    <a:pt x="1999" y="868"/>
                    <a:pt x="1809" y="904"/>
                  </a:cubicBezTo>
                  <a:cubicBezTo>
                    <a:pt x="1475" y="986"/>
                    <a:pt x="1249" y="1176"/>
                    <a:pt x="1059" y="1438"/>
                  </a:cubicBezTo>
                  <a:lnTo>
                    <a:pt x="1357" y="0"/>
                  </a:lnTo>
                  <a:close/>
                </a:path>
              </a:pathLst>
            </a:custGeom>
            <a:solidFill>
              <a:srgbClr val="2854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3"/>
            <p:cNvSpPr/>
            <p:nvPr/>
          </p:nvSpPr>
          <p:spPr>
            <a:xfrm>
              <a:off x="3311150" y="2506225"/>
              <a:ext cx="74375" cy="24675"/>
            </a:xfrm>
            <a:custGeom>
              <a:avLst/>
              <a:gdLst/>
              <a:ahLst/>
              <a:cxnLst/>
              <a:rect l="l" t="t" r="r" b="b"/>
              <a:pathLst>
                <a:path w="2975" h="987" extrusionOk="0">
                  <a:moveTo>
                    <a:pt x="2903" y="1"/>
                  </a:moveTo>
                  <a:cubicBezTo>
                    <a:pt x="2559" y="82"/>
                    <a:pt x="2261" y="263"/>
                    <a:pt x="2035" y="489"/>
                  </a:cubicBezTo>
                  <a:cubicBezTo>
                    <a:pt x="2071" y="453"/>
                    <a:pt x="1583" y="191"/>
                    <a:pt x="1547" y="155"/>
                  </a:cubicBezTo>
                  <a:cubicBezTo>
                    <a:pt x="1465" y="118"/>
                    <a:pt x="1393" y="82"/>
                    <a:pt x="1320" y="82"/>
                  </a:cubicBezTo>
                  <a:cubicBezTo>
                    <a:pt x="1094" y="82"/>
                    <a:pt x="868" y="118"/>
                    <a:pt x="642" y="191"/>
                  </a:cubicBezTo>
                  <a:cubicBezTo>
                    <a:pt x="453" y="263"/>
                    <a:pt x="227" y="417"/>
                    <a:pt x="73" y="570"/>
                  </a:cubicBezTo>
                  <a:cubicBezTo>
                    <a:pt x="1" y="679"/>
                    <a:pt x="73" y="869"/>
                    <a:pt x="227" y="869"/>
                  </a:cubicBezTo>
                  <a:cubicBezTo>
                    <a:pt x="380" y="905"/>
                    <a:pt x="561" y="941"/>
                    <a:pt x="751" y="941"/>
                  </a:cubicBezTo>
                  <a:cubicBezTo>
                    <a:pt x="977" y="986"/>
                    <a:pt x="1203" y="986"/>
                    <a:pt x="1429" y="986"/>
                  </a:cubicBezTo>
                  <a:lnTo>
                    <a:pt x="1809" y="986"/>
                  </a:lnTo>
                  <a:cubicBezTo>
                    <a:pt x="2188" y="941"/>
                    <a:pt x="2595" y="905"/>
                    <a:pt x="2975" y="796"/>
                  </a:cubicBezTo>
                  <a:cubicBezTo>
                    <a:pt x="2975" y="534"/>
                    <a:pt x="2939" y="263"/>
                    <a:pt x="29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3"/>
            <p:cNvSpPr/>
            <p:nvPr/>
          </p:nvSpPr>
          <p:spPr>
            <a:xfrm>
              <a:off x="3392975" y="2504425"/>
              <a:ext cx="74600" cy="27375"/>
            </a:xfrm>
            <a:custGeom>
              <a:avLst/>
              <a:gdLst/>
              <a:ahLst/>
              <a:cxnLst/>
              <a:rect l="l" t="t" r="r" b="b"/>
              <a:pathLst>
                <a:path w="2984" h="1095" extrusionOk="0">
                  <a:moveTo>
                    <a:pt x="2830" y="0"/>
                  </a:moveTo>
                  <a:cubicBezTo>
                    <a:pt x="2532" y="109"/>
                    <a:pt x="2224" y="263"/>
                    <a:pt x="2035" y="525"/>
                  </a:cubicBezTo>
                  <a:cubicBezTo>
                    <a:pt x="2035" y="489"/>
                    <a:pt x="1546" y="263"/>
                    <a:pt x="1510" y="227"/>
                  </a:cubicBezTo>
                  <a:cubicBezTo>
                    <a:pt x="1438" y="227"/>
                    <a:pt x="1357" y="190"/>
                    <a:pt x="1284" y="154"/>
                  </a:cubicBezTo>
                  <a:cubicBezTo>
                    <a:pt x="1058" y="190"/>
                    <a:pt x="832" y="263"/>
                    <a:pt x="606" y="335"/>
                  </a:cubicBezTo>
                  <a:cubicBezTo>
                    <a:pt x="416" y="453"/>
                    <a:pt x="226" y="561"/>
                    <a:pt x="82" y="751"/>
                  </a:cubicBezTo>
                  <a:cubicBezTo>
                    <a:pt x="0" y="868"/>
                    <a:pt x="82" y="1058"/>
                    <a:pt x="226" y="1058"/>
                  </a:cubicBezTo>
                  <a:cubicBezTo>
                    <a:pt x="416" y="1094"/>
                    <a:pt x="606" y="1094"/>
                    <a:pt x="760" y="1094"/>
                  </a:cubicBezTo>
                  <a:cubicBezTo>
                    <a:pt x="1022" y="1094"/>
                    <a:pt x="1248" y="1058"/>
                    <a:pt x="1474" y="1058"/>
                  </a:cubicBezTo>
                  <a:lnTo>
                    <a:pt x="1736" y="1058"/>
                  </a:lnTo>
                  <a:cubicBezTo>
                    <a:pt x="1772" y="1013"/>
                    <a:pt x="1809" y="1013"/>
                    <a:pt x="1809" y="1013"/>
                  </a:cubicBezTo>
                  <a:cubicBezTo>
                    <a:pt x="2188" y="977"/>
                    <a:pt x="2604" y="905"/>
                    <a:pt x="2984" y="751"/>
                  </a:cubicBezTo>
                  <a:cubicBezTo>
                    <a:pt x="2984" y="489"/>
                    <a:pt x="2903" y="263"/>
                    <a:pt x="28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3"/>
            <p:cNvSpPr/>
            <p:nvPr/>
          </p:nvSpPr>
          <p:spPr>
            <a:xfrm>
              <a:off x="3387325" y="1835400"/>
              <a:ext cx="65125" cy="55850"/>
            </a:xfrm>
            <a:custGeom>
              <a:avLst/>
              <a:gdLst/>
              <a:ahLst/>
              <a:cxnLst/>
              <a:rect l="l" t="t" r="r" b="b"/>
              <a:pathLst>
                <a:path w="2605" h="2234" extrusionOk="0">
                  <a:moveTo>
                    <a:pt x="1286" y="1"/>
                  </a:moveTo>
                  <a:cubicBezTo>
                    <a:pt x="1061" y="1"/>
                    <a:pt x="809" y="46"/>
                    <a:pt x="642" y="127"/>
                  </a:cubicBezTo>
                  <a:cubicBezTo>
                    <a:pt x="272" y="317"/>
                    <a:pt x="82" y="732"/>
                    <a:pt x="46" y="1103"/>
                  </a:cubicBezTo>
                  <a:cubicBezTo>
                    <a:pt x="0" y="1329"/>
                    <a:pt x="46" y="1600"/>
                    <a:pt x="154" y="1826"/>
                  </a:cubicBezTo>
                  <a:lnTo>
                    <a:pt x="1474" y="2233"/>
                  </a:lnTo>
                  <a:cubicBezTo>
                    <a:pt x="1854" y="2233"/>
                    <a:pt x="2261" y="2007"/>
                    <a:pt x="2450" y="1709"/>
                  </a:cubicBezTo>
                  <a:cubicBezTo>
                    <a:pt x="2604" y="1447"/>
                    <a:pt x="2568" y="995"/>
                    <a:pt x="2450" y="732"/>
                  </a:cubicBezTo>
                  <a:cubicBezTo>
                    <a:pt x="2261" y="353"/>
                    <a:pt x="1926" y="91"/>
                    <a:pt x="1510" y="18"/>
                  </a:cubicBezTo>
                  <a:cubicBezTo>
                    <a:pt x="1442" y="6"/>
                    <a:pt x="1366" y="1"/>
                    <a:pt x="1286" y="1"/>
                  </a:cubicBezTo>
                  <a:close/>
                </a:path>
              </a:pathLst>
            </a:custGeom>
            <a:solidFill>
              <a:srgbClr val="A7A7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3"/>
            <p:cNvSpPr/>
            <p:nvPr/>
          </p:nvSpPr>
          <p:spPr>
            <a:xfrm>
              <a:off x="3465525" y="2205900"/>
              <a:ext cx="59475" cy="318825"/>
            </a:xfrm>
            <a:custGeom>
              <a:avLst/>
              <a:gdLst/>
              <a:ahLst/>
              <a:cxnLst/>
              <a:rect l="l" t="t" r="r" b="b"/>
              <a:pathLst>
                <a:path w="2379" h="12753" extrusionOk="0">
                  <a:moveTo>
                    <a:pt x="1233" y="1"/>
                  </a:moveTo>
                  <a:cubicBezTo>
                    <a:pt x="906" y="1"/>
                    <a:pt x="590" y="167"/>
                    <a:pt x="380" y="450"/>
                  </a:cubicBezTo>
                  <a:cubicBezTo>
                    <a:pt x="1" y="975"/>
                    <a:pt x="118" y="1807"/>
                    <a:pt x="118" y="2412"/>
                  </a:cubicBezTo>
                  <a:lnTo>
                    <a:pt x="118" y="4971"/>
                  </a:lnTo>
                  <a:cubicBezTo>
                    <a:pt x="190" y="7529"/>
                    <a:pt x="263" y="10061"/>
                    <a:pt x="263" y="12583"/>
                  </a:cubicBezTo>
                  <a:cubicBezTo>
                    <a:pt x="263" y="12696"/>
                    <a:pt x="349" y="12753"/>
                    <a:pt x="434" y="12753"/>
                  </a:cubicBezTo>
                  <a:cubicBezTo>
                    <a:pt x="520" y="12753"/>
                    <a:pt x="606" y="12696"/>
                    <a:pt x="606" y="12583"/>
                  </a:cubicBezTo>
                  <a:cubicBezTo>
                    <a:pt x="606" y="10395"/>
                    <a:pt x="534" y="8171"/>
                    <a:pt x="453" y="5947"/>
                  </a:cubicBezTo>
                  <a:cubicBezTo>
                    <a:pt x="453" y="4636"/>
                    <a:pt x="416" y="3353"/>
                    <a:pt x="416" y="2033"/>
                  </a:cubicBezTo>
                  <a:cubicBezTo>
                    <a:pt x="416" y="1472"/>
                    <a:pt x="344" y="523"/>
                    <a:pt x="1058" y="342"/>
                  </a:cubicBezTo>
                  <a:cubicBezTo>
                    <a:pt x="1130" y="319"/>
                    <a:pt x="1198" y="308"/>
                    <a:pt x="1261" y="308"/>
                  </a:cubicBezTo>
                  <a:cubicBezTo>
                    <a:pt x="1822" y="308"/>
                    <a:pt x="2031" y="1145"/>
                    <a:pt x="1999" y="1617"/>
                  </a:cubicBezTo>
                  <a:cubicBezTo>
                    <a:pt x="1981" y="1725"/>
                    <a:pt x="2041" y="1773"/>
                    <a:pt x="2111" y="1773"/>
                  </a:cubicBezTo>
                  <a:cubicBezTo>
                    <a:pt x="2188" y="1773"/>
                    <a:pt x="2278" y="1716"/>
                    <a:pt x="2297" y="1617"/>
                  </a:cubicBezTo>
                  <a:cubicBezTo>
                    <a:pt x="2378" y="1128"/>
                    <a:pt x="2225" y="523"/>
                    <a:pt x="1809" y="188"/>
                  </a:cubicBezTo>
                  <a:cubicBezTo>
                    <a:pt x="1626" y="60"/>
                    <a:pt x="1428" y="1"/>
                    <a:pt x="1233" y="1"/>
                  </a:cubicBezTo>
                  <a:close/>
                </a:path>
              </a:pathLst>
            </a:custGeom>
            <a:solidFill>
              <a:srgbClr val="98A0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3"/>
            <p:cNvSpPr/>
            <p:nvPr/>
          </p:nvSpPr>
          <p:spPr>
            <a:xfrm>
              <a:off x="3461900" y="2203125"/>
              <a:ext cx="65800" cy="68450"/>
            </a:xfrm>
            <a:custGeom>
              <a:avLst/>
              <a:gdLst/>
              <a:ahLst/>
              <a:cxnLst/>
              <a:rect l="l" t="t" r="r" b="b"/>
              <a:pathLst>
                <a:path w="2632" h="2738" extrusionOk="0">
                  <a:moveTo>
                    <a:pt x="1357" y="1"/>
                  </a:moveTo>
                  <a:cubicBezTo>
                    <a:pt x="860" y="37"/>
                    <a:pt x="453" y="299"/>
                    <a:pt x="263" y="715"/>
                  </a:cubicBezTo>
                  <a:cubicBezTo>
                    <a:pt x="1" y="1239"/>
                    <a:pt x="146" y="1918"/>
                    <a:pt x="146" y="2487"/>
                  </a:cubicBezTo>
                  <a:cubicBezTo>
                    <a:pt x="127" y="2654"/>
                    <a:pt x="249" y="2738"/>
                    <a:pt x="376" y="2738"/>
                  </a:cubicBezTo>
                  <a:cubicBezTo>
                    <a:pt x="503" y="2738"/>
                    <a:pt x="634" y="2654"/>
                    <a:pt x="634" y="2487"/>
                  </a:cubicBezTo>
                  <a:cubicBezTo>
                    <a:pt x="679" y="1845"/>
                    <a:pt x="372" y="787"/>
                    <a:pt x="1239" y="525"/>
                  </a:cubicBezTo>
                  <a:cubicBezTo>
                    <a:pt x="1290" y="513"/>
                    <a:pt x="1343" y="507"/>
                    <a:pt x="1397" y="507"/>
                  </a:cubicBezTo>
                  <a:cubicBezTo>
                    <a:pt x="1660" y="507"/>
                    <a:pt x="1938" y="650"/>
                    <a:pt x="2035" y="905"/>
                  </a:cubicBezTo>
                  <a:cubicBezTo>
                    <a:pt x="2107" y="1203"/>
                    <a:pt x="2035" y="1502"/>
                    <a:pt x="2071" y="1809"/>
                  </a:cubicBezTo>
                  <a:cubicBezTo>
                    <a:pt x="2071" y="1958"/>
                    <a:pt x="2202" y="2033"/>
                    <a:pt x="2329" y="2033"/>
                  </a:cubicBezTo>
                  <a:cubicBezTo>
                    <a:pt x="2455" y="2033"/>
                    <a:pt x="2578" y="1958"/>
                    <a:pt x="2559" y="1809"/>
                  </a:cubicBezTo>
                  <a:cubicBezTo>
                    <a:pt x="2523" y="1393"/>
                    <a:pt x="2632" y="941"/>
                    <a:pt x="2442" y="598"/>
                  </a:cubicBezTo>
                  <a:cubicBezTo>
                    <a:pt x="2216" y="182"/>
                    <a:pt x="1764" y="1"/>
                    <a:pt x="1357" y="1"/>
                  </a:cubicBezTo>
                  <a:close/>
                </a:path>
              </a:pathLst>
            </a:custGeom>
            <a:solidFill>
              <a:srgbClr val="725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3"/>
            <p:cNvSpPr/>
            <p:nvPr/>
          </p:nvSpPr>
          <p:spPr>
            <a:xfrm>
              <a:off x="3468475" y="2507125"/>
              <a:ext cx="14925" cy="20825"/>
            </a:xfrm>
            <a:custGeom>
              <a:avLst/>
              <a:gdLst/>
              <a:ahLst/>
              <a:cxnLst/>
              <a:rect l="l" t="t" r="r" b="b"/>
              <a:pathLst>
                <a:path w="597" h="833" extrusionOk="0">
                  <a:moveTo>
                    <a:pt x="298" y="1"/>
                  </a:moveTo>
                  <a:cubicBezTo>
                    <a:pt x="145" y="1"/>
                    <a:pt x="0" y="155"/>
                    <a:pt x="0" y="308"/>
                  </a:cubicBezTo>
                  <a:lnTo>
                    <a:pt x="0" y="534"/>
                  </a:lnTo>
                  <a:cubicBezTo>
                    <a:pt x="0" y="679"/>
                    <a:pt x="145" y="833"/>
                    <a:pt x="298" y="833"/>
                  </a:cubicBezTo>
                  <a:cubicBezTo>
                    <a:pt x="452" y="833"/>
                    <a:pt x="597" y="679"/>
                    <a:pt x="597" y="534"/>
                  </a:cubicBezTo>
                  <a:lnTo>
                    <a:pt x="597" y="308"/>
                  </a:lnTo>
                  <a:cubicBezTo>
                    <a:pt x="597" y="155"/>
                    <a:pt x="452" y="1"/>
                    <a:pt x="298" y="1"/>
                  </a:cubicBezTo>
                  <a:close/>
                </a:path>
              </a:pathLst>
            </a:custGeom>
            <a:solidFill>
              <a:srgbClr val="725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3"/>
            <p:cNvSpPr/>
            <p:nvPr/>
          </p:nvSpPr>
          <p:spPr>
            <a:xfrm>
              <a:off x="3468475" y="2174875"/>
              <a:ext cx="46125" cy="57450"/>
            </a:xfrm>
            <a:custGeom>
              <a:avLst/>
              <a:gdLst/>
              <a:ahLst/>
              <a:cxnLst/>
              <a:rect l="l" t="t" r="r" b="b"/>
              <a:pathLst>
                <a:path w="1845" h="2298" extrusionOk="0">
                  <a:moveTo>
                    <a:pt x="1429" y="1"/>
                  </a:moveTo>
                  <a:lnTo>
                    <a:pt x="561" y="335"/>
                  </a:lnTo>
                  <a:cubicBezTo>
                    <a:pt x="678" y="597"/>
                    <a:pt x="597" y="941"/>
                    <a:pt x="371" y="1167"/>
                  </a:cubicBezTo>
                  <a:cubicBezTo>
                    <a:pt x="262" y="1239"/>
                    <a:pt x="72" y="1357"/>
                    <a:pt x="0" y="1502"/>
                  </a:cubicBezTo>
                  <a:lnTo>
                    <a:pt x="0" y="1538"/>
                  </a:lnTo>
                  <a:cubicBezTo>
                    <a:pt x="0" y="1573"/>
                    <a:pt x="20" y="1586"/>
                    <a:pt x="46" y="1586"/>
                  </a:cubicBezTo>
                  <a:cubicBezTo>
                    <a:pt x="80" y="1586"/>
                    <a:pt x="124" y="1563"/>
                    <a:pt x="145" y="1538"/>
                  </a:cubicBezTo>
                  <a:cubicBezTo>
                    <a:pt x="331" y="1431"/>
                    <a:pt x="483" y="1316"/>
                    <a:pt x="668" y="1209"/>
                  </a:cubicBezTo>
                  <a:lnTo>
                    <a:pt x="668" y="1209"/>
                  </a:lnTo>
                  <a:cubicBezTo>
                    <a:pt x="642" y="1241"/>
                    <a:pt x="642" y="1397"/>
                    <a:pt x="642" y="1429"/>
                  </a:cubicBezTo>
                  <a:lnTo>
                    <a:pt x="642" y="1728"/>
                  </a:lnTo>
                  <a:lnTo>
                    <a:pt x="642" y="1954"/>
                  </a:lnTo>
                  <a:cubicBezTo>
                    <a:pt x="678" y="2035"/>
                    <a:pt x="642" y="2143"/>
                    <a:pt x="678" y="2180"/>
                  </a:cubicBezTo>
                  <a:cubicBezTo>
                    <a:pt x="693" y="2195"/>
                    <a:pt x="707" y="2202"/>
                    <a:pt x="720" y="2202"/>
                  </a:cubicBezTo>
                  <a:cubicBezTo>
                    <a:pt x="807" y="2202"/>
                    <a:pt x="868" y="1913"/>
                    <a:pt x="868" y="1881"/>
                  </a:cubicBezTo>
                  <a:cubicBezTo>
                    <a:pt x="904" y="1691"/>
                    <a:pt x="904" y="1538"/>
                    <a:pt x="904" y="1357"/>
                  </a:cubicBezTo>
                  <a:cubicBezTo>
                    <a:pt x="904" y="1502"/>
                    <a:pt x="904" y="1655"/>
                    <a:pt x="940" y="1845"/>
                  </a:cubicBezTo>
                  <a:cubicBezTo>
                    <a:pt x="940" y="1917"/>
                    <a:pt x="976" y="1990"/>
                    <a:pt x="976" y="2071"/>
                  </a:cubicBezTo>
                  <a:cubicBezTo>
                    <a:pt x="976" y="2143"/>
                    <a:pt x="976" y="2216"/>
                    <a:pt x="1013" y="2261"/>
                  </a:cubicBezTo>
                  <a:cubicBezTo>
                    <a:pt x="1049" y="2297"/>
                    <a:pt x="1094" y="2297"/>
                    <a:pt x="1094" y="2297"/>
                  </a:cubicBezTo>
                  <a:lnTo>
                    <a:pt x="1130" y="2261"/>
                  </a:lnTo>
                  <a:cubicBezTo>
                    <a:pt x="1166" y="2143"/>
                    <a:pt x="1166" y="1990"/>
                    <a:pt x="1166" y="1881"/>
                  </a:cubicBezTo>
                  <a:lnTo>
                    <a:pt x="1166" y="1429"/>
                  </a:lnTo>
                  <a:cubicBezTo>
                    <a:pt x="1166" y="1583"/>
                    <a:pt x="1203" y="1691"/>
                    <a:pt x="1239" y="1845"/>
                  </a:cubicBezTo>
                  <a:cubicBezTo>
                    <a:pt x="1275" y="1990"/>
                    <a:pt x="1320" y="2107"/>
                    <a:pt x="1392" y="2216"/>
                  </a:cubicBezTo>
                  <a:cubicBezTo>
                    <a:pt x="1392" y="2261"/>
                    <a:pt x="1429" y="2261"/>
                    <a:pt x="1429" y="2297"/>
                  </a:cubicBezTo>
                  <a:cubicBezTo>
                    <a:pt x="1546" y="2297"/>
                    <a:pt x="1465" y="2071"/>
                    <a:pt x="1465" y="2035"/>
                  </a:cubicBezTo>
                  <a:cubicBezTo>
                    <a:pt x="1429" y="1845"/>
                    <a:pt x="1356" y="1619"/>
                    <a:pt x="1320" y="1393"/>
                  </a:cubicBezTo>
                  <a:lnTo>
                    <a:pt x="1320" y="1393"/>
                  </a:lnTo>
                  <a:cubicBezTo>
                    <a:pt x="1392" y="1619"/>
                    <a:pt x="1546" y="1764"/>
                    <a:pt x="1772" y="1881"/>
                  </a:cubicBezTo>
                  <a:lnTo>
                    <a:pt x="1808" y="1881"/>
                  </a:lnTo>
                  <a:lnTo>
                    <a:pt x="1808" y="1845"/>
                  </a:lnTo>
                  <a:cubicBezTo>
                    <a:pt x="1844" y="1764"/>
                    <a:pt x="1772" y="1728"/>
                    <a:pt x="1727" y="1655"/>
                  </a:cubicBezTo>
                  <a:cubicBezTo>
                    <a:pt x="1655" y="1583"/>
                    <a:pt x="1618" y="1502"/>
                    <a:pt x="1582" y="1393"/>
                  </a:cubicBezTo>
                  <a:cubicBezTo>
                    <a:pt x="1501" y="1239"/>
                    <a:pt x="1546" y="1013"/>
                    <a:pt x="1546" y="823"/>
                  </a:cubicBezTo>
                  <a:cubicBezTo>
                    <a:pt x="1546" y="561"/>
                    <a:pt x="1501" y="299"/>
                    <a:pt x="1429" y="1"/>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3"/>
            <p:cNvSpPr/>
            <p:nvPr/>
          </p:nvSpPr>
          <p:spPr>
            <a:xfrm>
              <a:off x="3135075" y="1974175"/>
              <a:ext cx="72575" cy="54800"/>
            </a:xfrm>
            <a:custGeom>
              <a:avLst/>
              <a:gdLst/>
              <a:ahLst/>
              <a:cxnLst/>
              <a:rect l="l" t="t" r="r" b="b"/>
              <a:pathLst>
                <a:path w="2903" h="2192" extrusionOk="0">
                  <a:moveTo>
                    <a:pt x="1655" y="0"/>
                  </a:moveTo>
                  <a:cubicBezTo>
                    <a:pt x="1203" y="0"/>
                    <a:pt x="642" y="154"/>
                    <a:pt x="371" y="525"/>
                  </a:cubicBezTo>
                  <a:cubicBezTo>
                    <a:pt x="1" y="1094"/>
                    <a:pt x="227" y="1582"/>
                    <a:pt x="416" y="2152"/>
                  </a:cubicBezTo>
                  <a:cubicBezTo>
                    <a:pt x="430" y="2179"/>
                    <a:pt x="454" y="2191"/>
                    <a:pt x="476" y="2191"/>
                  </a:cubicBezTo>
                  <a:cubicBezTo>
                    <a:pt x="514" y="2191"/>
                    <a:pt x="548" y="2158"/>
                    <a:pt x="525" y="2107"/>
                  </a:cubicBezTo>
                  <a:cubicBezTo>
                    <a:pt x="416" y="1655"/>
                    <a:pt x="190" y="1248"/>
                    <a:pt x="416" y="796"/>
                  </a:cubicBezTo>
                  <a:cubicBezTo>
                    <a:pt x="597" y="299"/>
                    <a:pt x="1167" y="190"/>
                    <a:pt x="1655" y="154"/>
                  </a:cubicBezTo>
                  <a:cubicBezTo>
                    <a:pt x="1673" y="153"/>
                    <a:pt x="1690" y="153"/>
                    <a:pt x="1707" y="153"/>
                  </a:cubicBezTo>
                  <a:cubicBezTo>
                    <a:pt x="2571" y="153"/>
                    <a:pt x="2853" y="1037"/>
                    <a:pt x="2631" y="1772"/>
                  </a:cubicBezTo>
                  <a:cubicBezTo>
                    <a:pt x="2609" y="1817"/>
                    <a:pt x="2646" y="1848"/>
                    <a:pt x="2685" y="1848"/>
                  </a:cubicBezTo>
                  <a:cubicBezTo>
                    <a:pt x="2710" y="1848"/>
                    <a:pt x="2735" y="1836"/>
                    <a:pt x="2749" y="1809"/>
                  </a:cubicBezTo>
                  <a:cubicBezTo>
                    <a:pt x="2858" y="1429"/>
                    <a:pt x="2903" y="1022"/>
                    <a:pt x="2749" y="642"/>
                  </a:cubicBezTo>
                  <a:cubicBezTo>
                    <a:pt x="2523" y="190"/>
                    <a:pt x="2143" y="36"/>
                    <a:pt x="1655"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3"/>
            <p:cNvSpPr/>
            <p:nvPr/>
          </p:nvSpPr>
          <p:spPr>
            <a:xfrm>
              <a:off x="3322450" y="1868850"/>
              <a:ext cx="121400" cy="75275"/>
            </a:xfrm>
            <a:custGeom>
              <a:avLst/>
              <a:gdLst/>
              <a:ahLst/>
              <a:cxnLst/>
              <a:rect l="l" t="t" r="r" b="b"/>
              <a:pathLst>
                <a:path w="4856" h="3011" extrusionOk="0">
                  <a:moveTo>
                    <a:pt x="2588" y="0"/>
                  </a:moveTo>
                  <a:cubicBezTo>
                    <a:pt x="2404" y="0"/>
                    <a:pt x="2230" y="34"/>
                    <a:pt x="2035" y="145"/>
                  </a:cubicBezTo>
                  <a:cubicBezTo>
                    <a:pt x="1914" y="110"/>
                    <a:pt x="1794" y="94"/>
                    <a:pt x="1676" y="94"/>
                  </a:cubicBezTo>
                  <a:cubicBezTo>
                    <a:pt x="1422" y="94"/>
                    <a:pt x="1175" y="169"/>
                    <a:pt x="941" y="299"/>
                  </a:cubicBezTo>
                  <a:cubicBezTo>
                    <a:pt x="453" y="525"/>
                    <a:pt x="227" y="940"/>
                    <a:pt x="109" y="1465"/>
                  </a:cubicBezTo>
                  <a:cubicBezTo>
                    <a:pt x="1" y="1989"/>
                    <a:pt x="73" y="2559"/>
                    <a:pt x="299" y="3011"/>
                  </a:cubicBezTo>
                  <a:lnTo>
                    <a:pt x="4747" y="2749"/>
                  </a:lnTo>
                  <a:cubicBezTo>
                    <a:pt x="4856" y="1953"/>
                    <a:pt x="4819" y="977"/>
                    <a:pt x="4141" y="443"/>
                  </a:cubicBezTo>
                  <a:cubicBezTo>
                    <a:pt x="4069" y="371"/>
                    <a:pt x="3951" y="335"/>
                    <a:pt x="3843" y="262"/>
                  </a:cubicBezTo>
                  <a:cubicBezTo>
                    <a:pt x="3581" y="145"/>
                    <a:pt x="3319" y="36"/>
                    <a:pt x="3011" y="36"/>
                  </a:cubicBezTo>
                  <a:cubicBezTo>
                    <a:pt x="2857" y="18"/>
                    <a:pt x="2720" y="0"/>
                    <a:pt x="2588" y="0"/>
                  </a:cubicBezTo>
                  <a:close/>
                </a:path>
              </a:pathLst>
            </a:custGeom>
            <a:solidFill>
              <a:srgbClr val="B7B7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3"/>
            <p:cNvSpPr/>
            <p:nvPr/>
          </p:nvSpPr>
          <p:spPr>
            <a:xfrm>
              <a:off x="3322450" y="1939375"/>
              <a:ext cx="12225" cy="18775"/>
            </a:xfrm>
            <a:custGeom>
              <a:avLst/>
              <a:gdLst/>
              <a:ahLst/>
              <a:cxnLst/>
              <a:rect l="l" t="t" r="r" b="b"/>
              <a:pathLst>
                <a:path w="489" h="751" extrusionOk="0">
                  <a:moveTo>
                    <a:pt x="73" y="0"/>
                  </a:moveTo>
                  <a:lnTo>
                    <a:pt x="73" y="36"/>
                  </a:lnTo>
                  <a:cubicBezTo>
                    <a:pt x="1" y="226"/>
                    <a:pt x="73" y="416"/>
                    <a:pt x="190" y="561"/>
                  </a:cubicBezTo>
                  <a:cubicBezTo>
                    <a:pt x="227" y="606"/>
                    <a:pt x="263" y="642"/>
                    <a:pt x="263" y="678"/>
                  </a:cubicBezTo>
                  <a:cubicBezTo>
                    <a:pt x="335" y="714"/>
                    <a:pt x="380" y="750"/>
                    <a:pt x="416" y="750"/>
                  </a:cubicBezTo>
                  <a:lnTo>
                    <a:pt x="489" y="750"/>
                  </a:lnTo>
                  <a:cubicBezTo>
                    <a:pt x="453" y="606"/>
                    <a:pt x="416" y="452"/>
                    <a:pt x="416" y="298"/>
                  </a:cubicBezTo>
                  <a:cubicBezTo>
                    <a:pt x="335" y="190"/>
                    <a:pt x="263" y="108"/>
                    <a:pt x="190" y="72"/>
                  </a:cubicBezTo>
                  <a:cubicBezTo>
                    <a:pt x="154" y="36"/>
                    <a:pt x="109" y="0"/>
                    <a:pt x="73" y="0"/>
                  </a:cubicBezTo>
                  <a:close/>
                </a:path>
              </a:pathLst>
            </a:custGeom>
            <a:solidFill>
              <a:srgbClr val="CA7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3"/>
            <p:cNvSpPr/>
            <p:nvPr/>
          </p:nvSpPr>
          <p:spPr>
            <a:xfrm>
              <a:off x="3324250" y="1939375"/>
              <a:ext cx="12250" cy="19675"/>
            </a:xfrm>
            <a:custGeom>
              <a:avLst/>
              <a:gdLst/>
              <a:ahLst/>
              <a:cxnLst/>
              <a:rect l="l" t="t" r="r" b="b"/>
              <a:pathLst>
                <a:path w="490" h="787" extrusionOk="0">
                  <a:moveTo>
                    <a:pt x="1" y="0"/>
                  </a:moveTo>
                  <a:cubicBezTo>
                    <a:pt x="1" y="0"/>
                    <a:pt x="37" y="0"/>
                    <a:pt x="118" y="72"/>
                  </a:cubicBezTo>
                  <a:cubicBezTo>
                    <a:pt x="191" y="108"/>
                    <a:pt x="308" y="190"/>
                    <a:pt x="344" y="298"/>
                  </a:cubicBezTo>
                  <a:cubicBezTo>
                    <a:pt x="417" y="452"/>
                    <a:pt x="417" y="561"/>
                    <a:pt x="453" y="642"/>
                  </a:cubicBezTo>
                  <a:cubicBezTo>
                    <a:pt x="453" y="750"/>
                    <a:pt x="489" y="787"/>
                    <a:pt x="489" y="787"/>
                  </a:cubicBezTo>
                  <a:lnTo>
                    <a:pt x="489" y="642"/>
                  </a:lnTo>
                  <a:cubicBezTo>
                    <a:pt x="489" y="561"/>
                    <a:pt x="453" y="416"/>
                    <a:pt x="417" y="298"/>
                  </a:cubicBezTo>
                  <a:cubicBezTo>
                    <a:pt x="344" y="154"/>
                    <a:pt x="227" y="72"/>
                    <a:pt x="155" y="36"/>
                  </a:cubicBezTo>
                  <a:cubicBezTo>
                    <a:pt x="82" y="0"/>
                    <a:pt x="1" y="0"/>
                    <a:pt x="1" y="0"/>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3"/>
            <p:cNvSpPr/>
            <p:nvPr/>
          </p:nvSpPr>
          <p:spPr>
            <a:xfrm>
              <a:off x="3329000" y="1943200"/>
              <a:ext cx="5675" cy="12225"/>
            </a:xfrm>
            <a:custGeom>
              <a:avLst/>
              <a:gdLst/>
              <a:ahLst/>
              <a:cxnLst/>
              <a:rect l="l" t="t" r="r" b="b"/>
              <a:pathLst>
                <a:path w="227" h="489" extrusionOk="0">
                  <a:moveTo>
                    <a:pt x="73" y="1"/>
                  </a:moveTo>
                  <a:cubicBezTo>
                    <a:pt x="73" y="1"/>
                    <a:pt x="37" y="37"/>
                    <a:pt x="37" y="73"/>
                  </a:cubicBezTo>
                  <a:cubicBezTo>
                    <a:pt x="1" y="109"/>
                    <a:pt x="1" y="182"/>
                    <a:pt x="1" y="299"/>
                  </a:cubicBezTo>
                  <a:cubicBezTo>
                    <a:pt x="37" y="371"/>
                    <a:pt x="118" y="408"/>
                    <a:pt x="154" y="453"/>
                  </a:cubicBezTo>
                  <a:cubicBezTo>
                    <a:pt x="191" y="489"/>
                    <a:pt x="227" y="489"/>
                    <a:pt x="227" y="489"/>
                  </a:cubicBezTo>
                  <a:cubicBezTo>
                    <a:pt x="227" y="489"/>
                    <a:pt x="227" y="453"/>
                    <a:pt x="191" y="408"/>
                  </a:cubicBezTo>
                  <a:cubicBezTo>
                    <a:pt x="154" y="371"/>
                    <a:pt x="73" y="335"/>
                    <a:pt x="73" y="263"/>
                  </a:cubicBezTo>
                  <a:cubicBezTo>
                    <a:pt x="37" y="182"/>
                    <a:pt x="37" y="109"/>
                    <a:pt x="73" y="73"/>
                  </a:cubicBezTo>
                  <a:cubicBezTo>
                    <a:pt x="73" y="37"/>
                    <a:pt x="118" y="1"/>
                    <a:pt x="118" y="1"/>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3"/>
            <p:cNvSpPr/>
            <p:nvPr/>
          </p:nvSpPr>
          <p:spPr>
            <a:xfrm>
              <a:off x="3344150" y="1975075"/>
              <a:ext cx="99700" cy="68800"/>
            </a:xfrm>
            <a:custGeom>
              <a:avLst/>
              <a:gdLst/>
              <a:ahLst/>
              <a:cxnLst/>
              <a:rect l="l" t="t" r="r" b="b"/>
              <a:pathLst>
                <a:path w="3988" h="2752" extrusionOk="0">
                  <a:moveTo>
                    <a:pt x="2179" y="0"/>
                  </a:moveTo>
                  <a:cubicBezTo>
                    <a:pt x="1845" y="0"/>
                    <a:pt x="1547" y="0"/>
                    <a:pt x="1203" y="37"/>
                  </a:cubicBezTo>
                  <a:cubicBezTo>
                    <a:pt x="1167" y="489"/>
                    <a:pt x="1203" y="941"/>
                    <a:pt x="1203" y="1357"/>
                  </a:cubicBezTo>
                  <a:cubicBezTo>
                    <a:pt x="1136" y="1351"/>
                    <a:pt x="1069" y="1348"/>
                    <a:pt x="1002" y="1348"/>
                  </a:cubicBezTo>
                  <a:cubicBezTo>
                    <a:pt x="654" y="1348"/>
                    <a:pt x="311" y="1429"/>
                    <a:pt x="0" y="1619"/>
                  </a:cubicBezTo>
                  <a:cubicBezTo>
                    <a:pt x="190" y="2035"/>
                    <a:pt x="561" y="2378"/>
                    <a:pt x="977" y="2568"/>
                  </a:cubicBezTo>
                  <a:cubicBezTo>
                    <a:pt x="1261" y="2691"/>
                    <a:pt x="1561" y="2752"/>
                    <a:pt x="1867" y="2752"/>
                  </a:cubicBezTo>
                  <a:cubicBezTo>
                    <a:pt x="2010" y="2752"/>
                    <a:pt x="2153" y="2739"/>
                    <a:pt x="2297" y="2713"/>
                  </a:cubicBezTo>
                  <a:cubicBezTo>
                    <a:pt x="2903" y="2640"/>
                    <a:pt x="3499" y="2297"/>
                    <a:pt x="3879" y="1809"/>
                  </a:cubicBezTo>
                  <a:cubicBezTo>
                    <a:pt x="3915" y="1736"/>
                    <a:pt x="3951" y="1664"/>
                    <a:pt x="3988" y="1583"/>
                  </a:cubicBezTo>
                  <a:cubicBezTo>
                    <a:pt x="3546" y="1362"/>
                    <a:pt x="3046" y="1276"/>
                    <a:pt x="2543" y="1276"/>
                  </a:cubicBezTo>
                  <a:cubicBezTo>
                    <a:pt x="2449" y="1276"/>
                    <a:pt x="2355" y="1279"/>
                    <a:pt x="2261" y="1284"/>
                  </a:cubicBezTo>
                  <a:cubicBezTo>
                    <a:pt x="2225" y="868"/>
                    <a:pt x="2225" y="416"/>
                    <a:pt x="2179" y="0"/>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3"/>
            <p:cNvSpPr/>
            <p:nvPr/>
          </p:nvSpPr>
          <p:spPr>
            <a:xfrm>
              <a:off x="3219825" y="2007175"/>
              <a:ext cx="291825" cy="195925"/>
            </a:xfrm>
            <a:custGeom>
              <a:avLst/>
              <a:gdLst/>
              <a:ahLst/>
              <a:cxnLst/>
              <a:rect l="l" t="t" r="r" b="b"/>
              <a:pathLst>
                <a:path w="11673" h="7837" extrusionOk="0">
                  <a:moveTo>
                    <a:pt x="7758" y="0"/>
                  </a:moveTo>
                  <a:cubicBezTo>
                    <a:pt x="7758" y="36"/>
                    <a:pt x="7722" y="109"/>
                    <a:pt x="7722" y="190"/>
                  </a:cubicBezTo>
                  <a:cubicBezTo>
                    <a:pt x="7650" y="380"/>
                    <a:pt x="7532" y="525"/>
                    <a:pt x="7460" y="678"/>
                  </a:cubicBezTo>
                  <a:cubicBezTo>
                    <a:pt x="7234" y="941"/>
                    <a:pt x="6972" y="1203"/>
                    <a:pt x="6592" y="1203"/>
                  </a:cubicBezTo>
                  <a:cubicBezTo>
                    <a:pt x="6022" y="1167"/>
                    <a:pt x="5570" y="642"/>
                    <a:pt x="5615" y="73"/>
                  </a:cubicBezTo>
                  <a:lnTo>
                    <a:pt x="5615" y="73"/>
                  </a:lnTo>
                  <a:cubicBezTo>
                    <a:pt x="5426" y="109"/>
                    <a:pt x="5272" y="154"/>
                    <a:pt x="5163" y="226"/>
                  </a:cubicBezTo>
                  <a:cubicBezTo>
                    <a:pt x="4937" y="380"/>
                    <a:pt x="4711" y="525"/>
                    <a:pt x="4558" y="715"/>
                  </a:cubicBezTo>
                  <a:cubicBezTo>
                    <a:pt x="4485" y="787"/>
                    <a:pt x="4440" y="832"/>
                    <a:pt x="4404" y="868"/>
                  </a:cubicBezTo>
                  <a:cubicBezTo>
                    <a:pt x="4069" y="1284"/>
                    <a:pt x="3690" y="1655"/>
                    <a:pt x="3310" y="1998"/>
                  </a:cubicBezTo>
                  <a:cubicBezTo>
                    <a:pt x="2939" y="2333"/>
                    <a:pt x="2560" y="2676"/>
                    <a:pt x="2107" y="2939"/>
                  </a:cubicBezTo>
                  <a:cubicBezTo>
                    <a:pt x="1999" y="2975"/>
                    <a:pt x="1881" y="3047"/>
                    <a:pt x="1773" y="3092"/>
                  </a:cubicBezTo>
                  <a:cubicBezTo>
                    <a:pt x="1203" y="3391"/>
                    <a:pt x="598" y="3653"/>
                    <a:pt x="1" y="3807"/>
                  </a:cubicBezTo>
                  <a:cubicBezTo>
                    <a:pt x="37" y="4033"/>
                    <a:pt x="73" y="4222"/>
                    <a:pt x="146" y="4448"/>
                  </a:cubicBezTo>
                  <a:cubicBezTo>
                    <a:pt x="146" y="4521"/>
                    <a:pt x="146" y="4557"/>
                    <a:pt x="227" y="4629"/>
                  </a:cubicBezTo>
                  <a:cubicBezTo>
                    <a:pt x="263" y="4674"/>
                    <a:pt x="335" y="4711"/>
                    <a:pt x="417" y="4711"/>
                  </a:cubicBezTo>
                  <a:cubicBezTo>
                    <a:pt x="543" y="4733"/>
                    <a:pt x="674" y="4742"/>
                    <a:pt x="806" y="4742"/>
                  </a:cubicBezTo>
                  <a:cubicBezTo>
                    <a:pt x="1101" y="4742"/>
                    <a:pt x="1405" y="4699"/>
                    <a:pt x="1692" y="4674"/>
                  </a:cubicBezTo>
                  <a:cubicBezTo>
                    <a:pt x="1881" y="4674"/>
                    <a:pt x="2071" y="4674"/>
                    <a:pt x="2225" y="4629"/>
                  </a:cubicBezTo>
                  <a:cubicBezTo>
                    <a:pt x="2406" y="4557"/>
                    <a:pt x="2596" y="4485"/>
                    <a:pt x="2786" y="4403"/>
                  </a:cubicBezTo>
                  <a:cubicBezTo>
                    <a:pt x="2975" y="4295"/>
                    <a:pt x="3129" y="4259"/>
                    <a:pt x="3274" y="4141"/>
                  </a:cubicBezTo>
                  <a:cubicBezTo>
                    <a:pt x="3464" y="4033"/>
                    <a:pt x="3654" y="3915"/>
                    <a:pt x="3843" y="3807"/>
                  </a:cubicBezTo>
                  <a:cubicBezTo>
                    <a:pt x="3952" y="3725"/>
                    <a:pt x="4033" y="3653"/>
                    <a:pt x="4106" y="3617"/>
                  </a:cubicBezTo>
                  <a:cubicBezTo>
                    <a:pt x="4142" y="3581"/>
                    <a:pt x="4368" y="3427"/>
                    <a:pt x="4368" y="3427"/>
                  </a:cubicBezTo>
                  <a:cubicBezTo>
                    <a:pt x="4440" y="3689"/>
                    <a:pt x="4521" y="3951"/>
                    <a:pt x="4630" y="4177"/>
                  </a:cubicBezTo>
                  <a:cubicBezTo>
                    <a:pt x="4711" y="4295"/>
                    <a:pt x="4784" y="4403"/>
                    <a:pt x="4856" y="4485"/>
                  </a:cubicBezTo>
                  <a:cubicBezTo>
                    <a:pt x="4937" y="4557"/>
                    <a:pt x="5046" y="4674"/>
                    <a:pt x="5046" y="4783"/>
                  </a:cubicBezTo>
                  <a:lnTo>
                    <a:pt x="5046" y="4901"/>
                  </a:lnTo>
                  <a:cubicBezTo>
                    <a:pt x="4820" y="5759"/>
                    <a:pt x="4630" y="6591"/>
                    <a:pt x="4404" y="7459"/>
                  </a:cubicBezTo>
                  <a:cubicBezTo>
                    <a:pt x="4856" y="7649"/>
                    <a:pt x="5344" y="7721"/>
                    <a:pt x="5796" y="7757"/>
                  </a:cubicBezTo>
                  <a:cubicBezTo>
                    <a:pt x="6242" y="7811"/>
                    <a:pt x="6688" y="7837"/>
                    <a:pt x="7132" y="7837"/>
                  </a:cubicBezTo>
                  <a:cubicBezTo>
                    <a:pt x="7966" y="7837"/>
                    <a:pt x="8794" y="7745"/>
                    <a:pt x="9602" y="7568"/>
                  </a:cubicBezTo>
                  <a:cubicBezTo>
                    <a:pt x="9602" y="7568"/>
                    <a:pt x="9232" y="5759"/>
                    <a:pt x="9187" y="5533"/>
                  </a:cubicBezTo>
                  <a:cubicBezTo>
                    <a:pt x="9114" y="4711"/>
                    <a:pt x="9042" y="3843"/>
                    <a:pt x="9078" y="2975"/>
                  </a:cubicBezTo>
                  <a:lnTo>
                    <a:pt x="9078" y="2975"/>
                  </a:lnTo>
                  <a:cubicBezTo>
                    <a:pt x="9078" y="3047"/>
                    <a:pt x="9530" y="3273"/>
                    <a:pt x="9602" y="3318"/>
                  </a:cubicBezTo>
                  <a:cubicBezTo>
                    <a:pt x="9684" y="3427"/>
                    <a:pt x="9865" y="3544"/>
                    <a:pt x="9946" y="3689"/>
                  </a:cubicBezTo>
                  <a:cubicBezTo>
                    <a:pt x="10055" y="3879"/>
                    <a:pt x="10055" y="4295"/>
                    <a:pt x="10055" y="4521"/>
                  </a:cubicBezTo>
                  <a:cubicBezTo>
                    <a:pt x="10136" y="4855"/>
                    <a:pt x="10172" y="5199"/>
                    <a:pt x="10208" y="5533"/>
                  </a:cubicBezTo>
                  <a:cubicBezTo>
                    <a:pt x="10317" y="6067"/>
                    <a:pt x="10398" y="6519"/>
                    <a:pt x="10470" y="7079"/>
                  </a:cubicBezTo>
                  <a:cubicBezTo>
                    <a:pt x="10507" y="7197"/>
                    <a:pt x="10470" y="7269"/>
                    <a:pt x="10507" y="7342"/>
                  </a:cubicBezTo>
                  <a:cubicBezTo>
                    <a:pt x="10646" y="7371"/>
                    <a:pt x="10779" y="7385"/>
                    <a:pt x="10909" y="7385"/>
                  </a:cubicBezTo>
                  <a:cubicBezTo>
                    <a:pt x="11133" y="7385"/>
                    <a:pt x="11347" y="7344"/>
                    <a:pt x="11564" y="7269"/>
                  </a:cubicBezTo>
                  <a:cubicBezTo>
                    <a:pt x="11564" y="6890"/>
                    <a:pt x="11637" y="5985"/>
                    <a:pt x="11637" y="5913"/>
                  </a:cubicBezTo>
                  <a:cubicBezTo>
                    <a:pt x="11673" y="5271"/>
                    <a:pt x="11637" y="4783"/>
                    <a:pt x="11564" y="4141"/>
                  </a:cubicBezTo>
                  <a:cubicBezTo>
                    <a:pt x="11528" y="3807"/>
                    <a:pt x="11528" y="3427"/>
                    <a:pt x="11375" y="3092"/>
                  </a:cubicBezTo>
                  <a:cubicBezTo>
                    <a:pt x="11149" y="2713"/>
                    <a:pt x="10922" y="2333"/>
                    <a:pt x="10624" y="1998"/>
                  </a:cubicBezTo>
                  <a:cubicBezTo>
                    <a:pt x="10281" y="1582"/>
                    <a:pt x="9865" y="1203"/>
                    <a:pt x="9494" y="787"/>
                  </a:cubicBezTo>
                  <a:cubicBezTo>
                    <a:pt x="9376" y="715"/>
                    <a:pt x="9304" y="642"/>
                    <a:pt x="9232" y="525"/>
                  </a:cubicBezTo>
                  <a:cubicBezTo>
                    <a:pt x="9042" y="380"/>
                    <a:pt x="8924" y="190"/>
                    <a:pt x="8735" y="109"/>
                  </a:cubicBezTo>
                  <a:cubicBezTo>
                    <a:pt x="8400" y="36"/>
                    <a:pt x="8102" y="0"/>
                    <a:pt x="7758" y="0"/>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3"/>
            <p:cNvSpPr/>
            <p:nvPr/>
          </p:nvSpPr>
          <p:spPr>
            <a:xfrm>
              <a:off x="3378050" y="2007175"/>
              <a:ext cx="40475" cy="47125"/>
            </a:xfrm>
            <a:custGeom>
              <a:avLst/>
              <a:gdLst/>
              <a:ahLst/>
              <a:cxnLst/>
              <a:rect l="l" t="t" r="r" b="b"/>
              <a:pathLst>
                <a:path w="1619" h="1885" extrusionOk="0">
                  <a:moveTo>
                    <a:pt x="1429" y="0"/>
                  </a:moveTo>
                  <a:cubicBezTo>
                    <a:pt x="1429" y="36"/>
                    <a:pt x="1393" y="109"/>
                    <a:pt x="1393" y="190"/>
                  </a:cubicBezTo>
                  <a:cubicBezTo>
                    <a:pt x="1321" y="380"/>
                    <a:pt x="1203" y="525"/>
                    <a:pt x="1131" y="678"/>
                  </a:cubicBezTo>
                  <a:cubicBezTo>
                    <a:pt x="905" y="941"/>
                    <a:pt x="643" y="1203"/>
                    <a:pt x="263" y="1203"/>
                  </a:cubicBezTo>
                  <a:cubicBezTo>
                    <a:pt x="191" y="1203"/>
                    <a:pt x="73" y="1167"/>
                    <a:pt x="1" y="1167"/>
                  </a:cubicBezTo>
                  <a:cubicBezTo>
                    <a:pt x="1" y="1284"/>
                    <a:pt x="37" y="1393"/>
                    <a:pt x="73" y="1510"/>
                  </a:cubicBezTo>
                  <a:cubicBezTo>
                    <a:pt x="145" y="1619"/>
                    <a:pt x="191" y="1772"/>
                    <a:pt x="299" y="1845"/>
                  </a:cubicBezTo>
                  <a:cubicBezTo>
                    <a:pt x="372" y="1872"/>
                    <a:pt x="444" y="1884"/>
                    <a:pt x="517" y="1884"/>
                  </a:cubicBezTo>
                  <a:cubicBezTo>
                    <a:pt x="634" y="1884"/>
                    <a:pt x="751" y="1853"/>
                    <a:pt x="869" y="1809"/>
                  </a:cubicBezTo>
                  <a:cubicBezTo>
                    <a:pt x="1095" y="1655"/>
                    <a:pt x="1239" y="1429"/>
                    <a:pt x="1393" y="1203"/>
                  </a:cubicBezTo>
                  <a:cubicBezTo>
                    <a:pt x="1547" y="832"/>
                    <a:pt x="1619" y="380"/>
                    <a:pt x="1501" y="0"/>
                  </a:cubicBez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3"/>
            <p:cNvSpPr/>
            <p:nvPr/>
          </p:nvSpPr>
          <p:spPr>
            <a:xfrm>
              <a:off x="3349800" y="2008975"/>
              <a:ext cx="28275" cy="42925"/>
            </a:xfrm>
            <a:custGeom>
              <a:avLst/>
              <a:gdLst/>
              <a:ahLst/>
              <a:cxnLst/>
              <a:rect l="l" t="t" r="r" b="b"/>
              <a:pathLst>
                <a:path w="1131" h="1717" extrusionOk="0">
                  <a:moveTo>
                    <a:pt x="416" y="1"/>
                  </a:moveTo>
                  <a:cubicBezTo>
                    <a:pt x="335" y="1"/>
                    <a:pt x="299" y="37"/>
                    <a:pt x="263" y="37"/>
                  </a:cubicBezTo>
                  <a:cubicBezTo>
                    <a:pt x="73" y="380"/>
                    <a:pt x="1" y="760"/>
                    <a:pt x="37" y="1131"/>
                  </a:cubicBezTo>
                  <a:cubicBezTo>
                    <a:pt x="37" y="1357"/>
                    <a:pt x="109" y="1583"/>
                    <a:pt x="263" y="1664"/>
                  </a:cubicBezTo>
                  <a:cubicBezTo>
                    <a:pt x="325" y="1700"/>
                    <a:pt x="396" y="1716"/>
                    <a:pt x="468" y="1716"/>
                  </a:cubicBezTo>
                  <a:cubicBezTo>
                    <a:pt x="614" y="1716"/>
                    <a:pt x="765" y="1650"/>
                    <a:pt x="868" y="1547"/>
                  </a:cubicBezTo>
                  <a:cubicBezTo>
                    <a:pt x="977" y="1438"/>
                    <a:pt x="1049" y="1248"/>
                    <a:pt x="1131" y="1095"/>
                  </a:cubicBezTo>
                  <a:cubicBezTo>
                    <a:pt x="715" y="941"/>
                    <a:pt x="371" y="489"/>
                    <a:pt x="416" y="1"/>
                  </a:cubicBez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3"/>
            <p:cNvSpPr/>
            <p:nvPr/>
          </p:nvSpPr>
          <p:spPr>
            <a:xfrm>
              <a:off x="3424175" y="2009875"/>
              <a:ext cx="22625" cy="73500"/>
            </a:xfrm>
            <a:custGeom>
              <a:avLst/>
              <a:gdLst/>
              <a:ahLst/>
              <a:cxnLst/>
              <a:rect l="l" t="t" r="r" b="b"/>
              <a:pathLst>
                <a:path w="905" h="2940" extrusionOk="0">
                  <a:moveTo>
                    <a:pt x="524" y="1"/>
                  </a:moveTo>
                  <a:cubicBezTo>
                    <a:pt x="488" y="1"/>
                    <a:pt x="488" y="1"/>
                    <a:pt x="452" y="46"/>
                  </a:cubicBezTo>
                  <a:cubicBezTo>
                    <a:pt x="380" y="118"/>
                    <a:pt x="298" y="191"/>
                    <a:pt x="226" y="344"/>
                  </a:cubicBezTo>
                  <a:cubicBezTo>
                    <a:pt x="154" y="498"/>
                    <a:pt x="109" y="679"/>
                    <a:pt x="72" y="905"/>
                  </a:cubicBezTo>
                  <a:cubicBezTo>
                    <a:pt x="36" y="1095"/>
                    <a:pt x="0" y="1357"/>
                    <a:pt x="36" y="1583"/>
                  </a:cubicBezTo>
                  <a:cubicBezTo>
                    <a:pt x="72" y="1854"/>
                    <a:pt x="109" y="2080"/>
                    <a:pt x="226" y="2261"/>
                  </a:cubicBezTo>
                  <a:cubicBezTo>
                    <a:pt x="298" y="2451"/>
                    <a:pt x="452" y="2605"/>
                    <a:pt x="561" y="2713"/>
                  </a:cubicBezTo>
                  <a:cubicBezTo>
                    <a:pt x="678" y="2831"/>
                    <a:pt x="787" y="2903"/>
                    <a:pt x="868" y="2939"/>
                  </a:cubicBezTo>
                  <a:lnTo>
                    <a:pt x="904" y="2939"/>
                  </a:lnTo>
                  <a:lnTo>
                    <a:pt x="904" y="2903"/>
                  </a:lnTo>
                  <a:cubicBezTo>
                    <a:pt x="832" y="2867"/>
                    <a:pt x="714" y="2794"/>
                    <a:pt x="606" y="2677"/>
                  </a:cubicBezTo>
                  <a:cubicBezTo>
                    <a:pt x="488" y="2568"/>
                    <a:pt x="380" y="2415"/>
                    <a:pt x="262" y="2225"/>
                  </a:cubicBezTo>
                  <a:cubicBezTo>
                    <a:pt x="190" y="2035"/>
                    <a:pt x="154" y="1809"/>
                    <a:pt x="109" y="1583"/>
                  </a:cubicBezTo>
                  <a:cubicBezTo>
                    <a:pt x="72" y="1357"/>
                    <a:pt x="109" y="1131"/>
                    <a:pt x="154" y="905"/>
                  </a:cubicBezTo>
                  <a:cubicBezTo>
                    <a:pt x="190" y="724"/>
                    <a:pt x="226" y="534"/>
                    <a:pt x="262" y="381"/>
                  </a:cubicBezTo>
                  <a:cubicBezTo>
                    <a:pt x="335" y="227"/>
                    <a:pt x="416" y="118"/>
                    <a:pt x="452" y="82"/>
                  </a:cubicBezTo>
                  <a:lnTo>
                    <a:pt x="524" y="1"/>
                  </a:ln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3"/>
            <p:cNvSpPr/>
            <p:nvPr/>
          </p:nvSpPr>
          <p:spPr>
            <a:xfrm>
              <a:off x="3448575" y="2083350"/>
              <a:ext cx="925" cy="1150"/>
            </a:xfrm>
            <a:custGeom>
              <a:avLst/>
              <a:gdLst/>
              <a:ahLst/>
              <a:cxnLst/>
              <a:rect l="l" t="t" r="r" b="b"/>
              <a:pathLst>
                <a:path w="37" h="46" extrusionOk="0">
                  <a:moveTo>
                    <a:pt x="0" y="0"/>
                  </a:moveTo>
                  <a:lnTo>
                    <a:pt x="37" y="45"/>
                  </a:ln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3"/>
            <p:cNvSpPr/>
            <p:nvPr/>
          </p:nvSpPr>
          <p:spPr>
            <a:xfrm>
              <a:off x="3327200" y="2017575"/>
              <a:ext cx="14950" cy="79125"/>
            </a:xfrm>
            <a:custGeom>
              <a:avLst/>
              <a:gdLst/>
              <a:ahLst/>
              <a:cxnLst/>
              <a:rect l="l" t="t" r="r" b="b"/>
              <a:pathLst>
                <a:path w="598" h="3165" extrusionOk="0">
                  <a:moveTo>
                    <a:pt x="561" y="0"/>
                  </a:moveTo>
                  <a:lnTo>
                    <a:pt x="525" y="36"/>
                  </a:lnTo>
                  <a:cubicBezTo>
                    <a:pt x="561" y="109"/>
                    <a:pt x="561" y="299"/>
                    <a:pt x="561" y="525"/>
                  </a:cubicBezTo>
                  <a:cubicBezTo>
                    <a:pt x="525" y="678"/>
                    <a:pt x="525" y="904"/>
                    <a:pt x="452" y="1130"/>
                  </a:cubicBezTo>
                  <a:cubicBezTo>
                    <a:pt x="416" y="1239"/>
                    <a:pt x="371" y="1356"/>
                    <a:pt x="335" y="1465"/>
                  </a:cubicBezTo>
                  <a:cubicBezTo>
                    <a:pt x="299" y="1582"/>
                    <a:pt x="263" y="1727"/>
                    <a:pt x="190" y="1845"/>
                  </a:cubicBezTo>
                  <a:cubicBezTo>
                    <a:pt x="109" y="2107"/>
                    <a:pt x="37" y="2333"/>
                    <a:pt x="37" y="2595"/>
                  </a:cubicBezTo>
                  <a:cubicBezTo>
                    <a:pt x="0" y="2749"/>
                    <a:pt x="37" y="2902"/>
                    <a:pt x="73" y="3011"/>
                  </a:cubicBezTo>
                  <a:cubicBezTo>
                    <a:pt x="73" y="3032"/>
                    <a:pt x="85" y="3053"/>
                    <a:pt x="95" y="3083"/>
                  </a:cubicBezTo>
                  <a:lnTo>
                    <a:pt x="95" y="3083"/>
                  </a:lnTo>
                  <a:cubicBezTo>
                    <a:pt x="73" y="2929"/>
                    <a:pt x="73" y="2793"/>
                    <a:pt x="73" y="2631"/>
                  </a:cubicBezTo>
                  <a:lnTo>
                    <a:pt x="73" y="2595"/>
                  </a:lnTo>
                  <a:cubicBezTo>
                    <a:pt x="109" y="2369"/>
                    <a:pt x="190" y="2107"/>
                    <a:pt x="263" y="1881"/>
                  </a:cubicBezTo>
                  <a:cubicBezTo>
                    <a:pt x="299" y="1727"/>
                    <a:pt x="371" y="1619"/>
                    <a:pt x="416" y="1501"/>
                  </a:cubicBezTo>
                  <a:cubicBezTo>
                    <a:pt x="452" y="1393"/>
                    <a:pt x="489" y="1239"/>
                    <a:pt x="525" y="1130"/>
                  </a:cubicBezTo>
                  <a:cubicBezTo>
                    <a:pt x="561" y="904"/>
                    <a:pt x="597" y="678"/>
                    <a:pt x="597" y="525"/>
                  </a:cubicBezTo>
                  <a:cubicBezTo>
                    <a:pt x="597" y="335"/>
                    <a:pt x="597" y="190"/>
                    <a:pt x="561" y="109"/>
                  </a:cubicBezTo>
                  <a:lnTo>
                    <a:pt x="561" y="0"/>
                  </a:lnTo>
                  <a:close/>
                  <a:moveTo>
                    <a:pt x="95" y="3083"/>
                  </a:moveTo>
                  <a:cubicBezTo>
                    <a:pt x="99" y="3109"/>
                    <a:pt x="104" y="3137"/>
                    <a:pt x="109" y="3165"/>
                  </a:cubicBezTo>
                  <a:cubicBezTo>
                    <a:pt x="109" y="3130"/>
                    <a:pt x="103" y="3104"/>
                    <a:pt x="95" y="3083"/>
                  </a:cubicBez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3"/>
            <p:cNvSpPr/>
            <p:nvPr/>
          </p:nvSpPr>
          <p:spPr>
            <a:xfrm>
              <a:off x="3433650" y="2074975"/>
              <a:ext cx="13150" cy="124350"/>
            </a:xfrm>
            <a:custGeom>
              <a:avLst/>
              <a:gdLst/>
              <a:ahLst/>
              <a:cxnLst/>
              <a:rect l="l" t="t" r="r" b="b"/>
              <a:pathLst>
                <a:path w="526" h="4974" extrusionOk="0">
                  <a:moveTo>
                    <a:pt x="109" y="1"/>
                  </a:moveTo>
                  <a:cubicBezTo>
                    <a:pt x="109" y="109"/>
                    <a:pt x="73" y="263"/>
                    <a:pt x="73" y="416"/>
                  </a:cubicBezTo>
                  <a:cubicBezTo>
                    <a:pt x="37" y="679"/>
                    <a:pt x="1" y="1013"/>
                    <a:pt x="1" y="1429"/>
                  </a:cubicBezTo>
                  <a:cubicBezTo>
                    <a:pt x="1" y="1809"/>
                    <a:pt x="37" y="2225"/>
                    <a:pt x="73" y="2641"/>
                  </a:cubicBezTo>
                  <a:cubicBezTo>
                    <a:pt x="145" y="3093"/>
                    <a:pt x="182" y="3499"/>
                    <a:pt x="263" y="3879"/>
                  </a:cubicBezTo>
                  <a:cubicBezTo>
                    <a:pt x="299" y="4259"/>
                    <a:pt x="371" y="4593"/>
                    <a:pt x="453" y="4901"/>
                  </a:cubicBezTo>
                  <a:lnTo>
                    <a:pt x="453" y="4973"/>
                  </a:lnTo>
                  <a:cubicBezTo>
                    <a:pt x="489" y="4973"/>
                    <a:pt x="489" y="4937"/>
                    <a:pt x="525" y="4937"/>
                  </a:cubicBezTo>
                  <a:cubicBezTo>
                    <a:pt x="525" y="4937"/>
                    <a:pt x="489" y="4901"/>
                    <a:pt x="489" y="4856"/>
                  </a:cubicBezTo>
                  <a:cubicBezTo>
                    <a:pt x="408" y="4593"/>
                    <a:pt x="371" y="4259"/>
                    <a:pt x="299" y="3879"/>
                  </a:cubicBezTo>
                  <a:cubicBezTo>
                    <a:pt x="263" y="3499"/>
                    <a:pt x="227" y="3093"/>
                    <a:pt x="145" y="2641"/>
                  </a:cubicBezTo>
                  <a:cubicBezTo>
                    <a:pt x="109" y="2225"/>
                    <a:pt x="73" y="1809"/>
                    <a:pt x="73" y="1393"/>
                  </a:cubicBezTo>
                  <a:cubicBezTo>
                    <a:pt x="73" y="1013"/>
                    <a:pt x="73" y="679"/>
                    <a:pt x="109" y="416"/>
                  </a:cubicBezTo>
                  <a:cubicBezTo>
                    <a:pt x="109" y="263"/>
                    <a:pt x="145" y="154"/>
                    <a:pt x="145" y="37"/>
                  </a:cubicBezTo>
                  <a:lnTo>
                    <a:pt x="109" y="1"/>
                  </a:ln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3"/>
            <p:cNvSpPr/>
            <p:nvPr/>
          </p:nvSpPr>
          <p:spPr>
            <a:xfrm>
              <a:off x="3329900" y="2183250"/>
              <a:ext cx="130000" cy="19850"/>
            </a:xfrm>
            <a:custGeom>
              <a:avLst/>
              <a:gdLst/>
              <a:ahLst/>
              <a:cxnLst/>
              <a:rect l="l" t="t" r="r" b="b"/>
              <a:pathLst>
                <a:path w="5200" h="794" extrusionOk="0">
                  <a:moveTo>
                    <a:pt x="118" y="0"/>
                  </a:moveTo>
                  <a:cubicBezTo>
                    <a:pt x="82" y="154"/>
                    <a:pt x="37" y="262"/>
                    <a:pt x="1" y="416"/>
                  </a:cubicBezTo>
                  <a:cubicBezTo>
                    <a:pt x="453" y="606"/>
                    <a:pt x="941" y="678"/>
                    <a:pt x="1393" y="714"/>
                  </a:cubicBezTo>
                  <a:cubicBezTo>
                    <a:pt x="1839" y="768"/>
                    <a:pt x="2285" y="794"/>
                    <a:pt x="2729" y="794"/>
                  </a:cubicBezTo>
                  <a:cubicBezTo>
                    <a:pt x="3563" y="794"/>
                    <a:pt x="4391" y="702"/>
                    <a:pt x="5199" y="525"/>
                  </a:cubicBezTo>
                  <a:cubicBezTo>
                    <a:pt x="5199" y="525"/>
                    <a:pt x="5163" y="299"/>
                    <a:pt x="5091" y="36"/>
                  </a:cubicBezTo>
                  <a:cubicBezTo>
                    <a:pt x="4320" y="217"/>
                    <a:pt x="3523" y="304"/>
                    <a:pt x="2724" y="304"/>
                  </a:cubicBezTo>
                  <a:cubicBezTo>
                    <a:pt x="1846" y="304"/>
                    <a:pt x="966" y="199"/>
                    <a:pt x="118" y="0"/>
                  </a:cubicBez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3"/>
            <p:cNvSpPr/>
            <p:nvPr/>
          </p:nvSpPr>
          <p:spPr>
            <a:xfrm>
              <a:off x="3480675" y="2179400"/>
              <a:ext cx="29175" cy="12425"/>
            </a:xfrm>
            <a:custGeom>
              <a:avLst/>
              <a:gdLst/>
              <a:ahLst/>
              <a:cxnLst/>
              <a:rect l="l" t="t" r="r" b="b"/>
              <a:pathLst>
                <a:path w="1167" h="497" extrusionOk="0">
                  <a:moveTo>
                    <a:pt x="0" y="1"/>
                  </a:moveTo>
                  <a:lnTo>
                    <a:pt x="0" y="1"/>
                  </a:lnTo>
                  <a:cubicBezTo>
                    <a:pt x="36" y="46"/>
                    <a:pt x="36" y="118"/>
                    <a:pt x="36" y="190"/>
                  </a:cubicBezTo>
                  <a:cubicBezTo>
                    <a:pt x="73" y="308"/>
                    <a:pt x="36" y="380"/>
                    <a:pt x="73" y="453"/>
                  </a:cubicBezTo>
                  <a:cubicBezTo>
                    <a:pt x="212" y="482"/>
                    <a:pt x="345" y="496"/>
                    <a:pt x="475" y="496"/>
                  </a:cubicBezTo>
                  <a:cubicBezTo>
                    <a:pt x="699" y="496"/>
                    <a:pt x="913" y="455"/>
                    <a:pt x="1130" y="380"/>
                  </a:cubicBezTo>
                  <a:cubicBezTo>
                    <a:pt x="1130" y="308"/>
                    <a:pt x="1130" y="154"/>
                    <a:pt x="1167" y="1"/>
                  </a:cubicBezTo>
                  <a:lnTo>
                    <a:pt x="1167" y="1"/>
                  </a:lnTo>
                  <a:cubicBezTo>
                    <a:pt x="977" y="23"/>
                    <a:pt x="780" y="34"/>
                    <a:pt x="583" y="34"/>
                  </a:cubicBezTo>
                  <a:cubicBezTo>
                    <a:pt x="387" y="34"/>
                    <a:pt x="190" y="23"/>
                    <a:pt x="0" y="1"/>
                  </a:cubicBez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3"/>
            <p:cNvSpPr/>
            <p:nvPr/>
          </p:nvSpPr>
          <p:spPr>
            <a:xfrm>
              <a:off x="3010775" y="2026825"/>
              <a:ext cx="136525" cy="104875"/>
            </a:xfrm>
            <a:custGeom>
              <a:avLst/>
              <a:gdLst/>
              <a:ahLst/>
              <a:cxnLst/>
              <a:rect l="l" t="t" r="r" b="b"/>
              <a:pathLst>
                <a:path w="5461" h="4195" extrusionOk="0">
                  <a:moveTo>
                    <a:pt x="4484" y="1"/>
                  </a:moveTo>
                  <a:cubicBezTo>
                    <a:pt x="4105" y="381"/>
                    <a:pt x="3761" y="796"/>
                    <a:pt x="3427" y="1176"/>
                  </a:cubicBezTo>
                  <a:cubicBezTo>
                    <a:pt x="3128" y="1547"/>
                    <a:pt x="2785" y="1890"/>
                    <a:pt x="2486" y="2225"/>
                  </a:cubicBezTo>
                  <a:cubicBezTo>
                    <a:pt x="2224" y="1809"/>
                    <a:pt x="1772" y="1475"/>
                    <a:pt x="1428" y="1131"/>
                  </a:cubicBezTo>
                  <a:cubicBezTo>
                    <a:pt x="1392" y="1095"/>
                    <a:pt x="1013" y="760"/>
                    <a:pt x="787" y="607"/>
                  </a:cubicBezTo>
                  <a:cubicBezTo>
                    <a:pt x="488" y="760"/>
                    <a:pt x="190" y="1023"/>
                    <a:pt x="0" y="1285"/>
                  </a:cubicBezTo>
                  <a:cubicBezTo>
                    <a:pt x="226" y="1664"/>
                    <a:pt x="488" y="1999"/>
                    <a:pt x="750" y="2379"/>
                  </a:cubicBezTo>
                  <a:cubicBezTo>
                    <a:pt x="1202" y="2984"/>
                    <a:pt x="1727" y="3545"/>
                    <a:pt x="2333" y="4033"/>
                  </a:cubicBezTo>
                  <a:cubicBezTo>
                    <a:pt x="2434" y="4103"/>
                    <a:pt x="2556" y="4194"/>
                    <a:pt x="2663" y="4194"/>
                  </a:cubicBezTo>
                  <a:cubicBezTo>
                    <a:pt x="2680" y="4194"/>
                    <a:pt x="2696" y="4192"/>
                    <a:pt x="2712" y="4187"/>
                  </a:cubicBezTo>
                  <a:cubicBezTo>
                    <a:pt x="2821" y="4187"/>
                    <a:pt x="2857" y="4151"/>
                    <a:pt x="2938" y="4069"/>
                  </a:cubicBezTo>
                  <a:cubicBezTo>
                    <a:pt x="3463" y="3699"/>
                    <a:pt x="3806" y="3247"/>
                    <a:pt x="4213" y="2758"/>
                  </a:cubicBezTo>
                  <a:cubicBezTo>
                    <a:pt x="4629" y="2189"/>
                    <a:pt x="5045" y="1628"/>
                    <a:pt x="5461" y="1059"/>
                  </a:cubicBezTo>
                  <a:lnTo>
                    <a:pt x="4484" y="1"/>
                  </a:ln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3"/>
            <p:cNvSpPr/>
            <p:nvPr/>
          </p:nvSpPr>
          <p:spPr>
            <a:xfrm>
              <a:off x="3089875" y="2056225"/>
              <a:ext cx="6575" cy="7475"/>
            </a:xfrm>
            <a:custGeom>
              <a:avLst/>
              <a:gdLst/>
              <a:ahLst/>
              <a:cxnLst/>
              <a:rect l="l" t="t" r="r" b="b"/>
              <a:pathLst>
                <a:path w="263" h="299" extrusionOk="0">
                  <a:moveTo>
                    <a:pt x="263" y="0"/>
                  </a:moveTo>
                  <a:lnTo>
                    <a:pt x="263" y="0"/>
                  </a:lnTo>
                  <a:cubicBezTo>
                    <a:pt x="190" y="109"/>
                    <a:pt x="109" y="181"/>
                    <a:pt x="0" y="299"/>
                  </a:cubicBezTo>
                  <a:lnTo>
                    <a:pt x="0" y="299"/>
                  </a:lnTo>
                  <a:cubicBezTo>
                    <a:pt x="109" y="181"/>
                    <a:pt x="190" y="109"/>
                    <a:pt x="263" y="0"/>
                  </a:cubicBezTo>
                  <a:close/>
                </a:path>
              </a:pathLst>
            </a:custGeom>
            <a:solidFill>
              <a:srgbClr val="F7E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3"/>
            <p:cNvSpPr/>
            <p:nvPr/>
          </p:nvSpPr>
          <p:spPr>
            <a:xfrm>
              <a:off x="3089875" y="2035425"/>
              <a:ext cx="47025" cy="56525"/>
            </a:xfrm>
            <a:custGeom>
              <a:avLst/>
              <a:gdLst/>
              <a:ahLst/>
              <a:cxnLst/>
              <a:rect l="l" t="t" r="r" b="b"/>
              <a:pathLst>
                <a:path w="1881" h="2261" extrusionOk="0">
                  <a:moveTo>
                    <a:pt x="1013" y="0"/>
                  </a:moveTo>
                  <a:cubicBezTo>
                    <a:pt x="751" y="263"/>
                    <a:pt x="489" y="561"/>
                    <a:pt x="263" y="832"/>
                  </a:cubicBezTo>
                  <a:cubicBezTo>
                    <a:pt x="190" y="941"/>
                    <a:pt x="109" y="1013"/>
                    <a:pt x="0" y="1131"/>
                  </a:cubicBezTo>
                  <a:cubicBezTo>
                    <a:pt x="299" y="1583"/>
                    <a:pt x="678" y="1998"/>
                    <a:pt x="1130" y="2261"/>
                  </a:cubicBezTo>
                  <a:cubicBezTo>
                    <a:pt x="1393" y="1962"/>
                    <a:pt x="1655" y="1619"/>
                    <a:pt x="1881" y="1284"/>
                  </a:cubicBezTo>
                  <a:cubicBezTo>
                    <a:pt x="1845" y="1131"/>
                    <a:pt x="1772" y="1013"/>
                    <a:pt x="1691" y="868"/>
                  </a:cubicBezTo>
                  <a:cubicBezTo>
                    <a:pt x="1501" y="561"/>
                    <a:pt x="1275" y="263"/>
                    <a:pt x="1013" y="0"/>
                  </a:cubicBezTo>
                  <a:close/>
                </a:path>
              </a:pathLst>
            </a:custGeom>
            <a:solidFill>
              <a:srgbClr val="D678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3"/>
            <p:cNvSpPr/>
            <p:nvPr/>
          </p:nvSpPr>
          <p:spPr>
            <a:xfrm>
              <a:off x="3193400" y="2042875"/>
              <a:ext cx="90425" cy="101825"/>
            </a:xfrm>
            <a:custGeom>
              <a:avLst/>
              <a:gdLst/>
              <a:ahLst/>
              <a:cxnLst/>
              <a:rect l="l" t="t" r="r" b="b"/>
              <a:pathLst>
                <a:path w="3617" h="4073" extrusionOk="0">
                  <a:moveTo>
                    <a:pt x="2523" y="1"/>
                  </a:moveTo>
                  <a:lnTo>
                    <a:pt x="1320" y="941"/>
                  </a:lnTo>
                  <a:cubicBezTo>
                    <a:pt x="1510" y="1357"/>
                    <a:pt x="1700" y="1809"/>
                    <a:pt x="1845" y="2225"/>
                  </a:cubicBezTo>
                  <a:cubicBezTo>
                    <a:pt x="1284" y="2568"/>
                    <a:pt x="678" y="2794"/>
                    <a:pt x="36" y="2903"/>
                  </a:cubicBezTo>
                  <a:cubicBezTo>
                    <a:pt x="0" y="3246"/>
                    <a:pt x="36" y="3617"/>
                    <a:pt x="118" y="3925"/>
                  </a:cubicBezTo>
                  <a:cubicBezTo>
                    <a:pt x="118" y="3961"/>
                    <a:pt x="118" y="3997"/>
                    <a:pt x="154" y="4033"/>
                  </a:cubicBezTo>
                  <a:cubicBezTo>
                    <a:pt x="190" y="4033"/>
                    <a:pt x="226" y="4069"/>
                    <a:pt x="262" y="4069"/>
                  </a:cubicBezTo>
                  <a:cubicBezTo>
                    <a:pt x="312" y="4071"/>
                    <a:pt x="362" y="4073"/>
                    <a:pt x="411" y="4073"/>
                  </a:cubicBezTo>
                  <a:cubicBezTo>
                    <a:pt x="1160" y="4073"/>
                    <a:pt x="1926" y="3825"/>
                    <a:pt x="2604" y="3545"/>
                  </a:cubicBezTo>
                  <a:cubicBezTo>
                    <a:pt x="2902" y="3391"/>
                    <a:pt x="3201" y="3283"/>
                    <a:pt x="3391" y="3057"/>
                  </a:cubicBezTo>
                  <a:cubicBezTo>
                    <a:pt x="3463" y="3020"/>
                    <a:pt x="3508" y="2939"/>
                    <a:pt x="3544" y="2867"/>
                  </a:cubicBezTo>
                  <a:cubicBezTo>
                    <a:pt x="3580" y="2794"/>
                    <a:pt x="3617" y="2677"/>
                    <a:pt x="3617" y="2605"/>
                  </a:cubicBezTo>
                  <a:cubicBezTo>
                    <a:pt x="3580" y="2116"/>
                    <a:pt x="3354" y="1619"/>
                    <a:pt x="3128" y="1212"/>
                  </a:cubicBezTo>
                  <a:cubicBezTo>
                    <a:pt x="2902" y="833"/>
                    <a:pt x="2749" y="381"/>
                    <a:pt x="2523" y="1"/>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3"/>
            <p:cNvSpPr/>
            <p:nvPr/>
          </p:nvSpPr>
          <p:spPr>
            <a:xfrm>
              <a:off x="3226400" y="2042875"/>
              <a:ext cx="41375" cy="36875"/>
            </a:xfrm>
            <a:custGeom>
              <a:avLst/>
              <a:gdLst/>
              <a:ahLst/>
              <a:cxnLst/>
              <a:rect l="l" t="t" r="r" b="b"/>
              <a:pathLst>
                <a:path w="1655" h="1475" extrusionOk="0">
                  <a:moveTo>
                    <a:pt x="0" y="941"/>
                  </a:moveTo>
                  <a:cubicBezTo>
                    <a:pt x="72" y="1095"/>
                    <a:pt x="154" y="1285"/>
                    <a:pt x="226" y="1474"/>
                  </a:cubicBezTo>
                  <a:lnTo>
                    <a:pt x="226" y="1474"/>
                  </a:lnTo>
                  <a:cubicBezTo>
                    <a:pt x="154" y="1285"/>
                    <a:pt x="72" y="1095"/>
                    <a:pt x="0" y="941"/>
                  </a:cubicBezTo>
                  <a:close/>
                  <a:moveTo>
                    <a:pt x="1239" y="37"/>
                  </a:moveTo>
                  <a:cubicBezTo>
                    <a:pt x="1392" y="344"/>
                    <a:pt x="1546" y="643"/>
                    <a:pt x="1655" y="941"/>
                  </a:cubicBezTo>
                  <a:lnTo>
                    <a:pt x="1655" y="941"/>
                  </a:lnTo>
                  <a:cubicBezTo>
                    <a:pt x="1546" y="643"/>
                    <a:pt x="1392" y="344"/>
                    <a:pt x="1239" y="37"/>
                  </a:cubicBezTo>
                  <a:close/>
                  <a:moveTo>
                    <a:pt x="1239" y="1"/>
                  </a:moveTo>
                  <a:lnTo>
                    <a:pt x="1239" y="37"/>
                  </a:lnTo>
                  <a:lnTo>
                    <a:pt x="1239" y="1"/>
                  </a:lnTo>
                  <a:close/>
                  <a:moveTo>
                    <a:pt x="1239" y="1"/>
                  </a:moveTo>
                  <a:lnTo>
                    <a:pt x="1239" y="1"/>
                  </a:lnTo>
                  <a:close/>
                </a:path>
              </a:pathLst>
            </a:custGeom>
            <a:solidFill>
              <a:srgbClr val="F7E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3"/>
            <p:cNvSpPr/>
            <p:nvPr/>
          </p:nvSpPr>
          <p:spPr>
            <a:xfrm>
              <a:off x="3226400" y="2042875"/>
              <a:ext cx="41375" cy="36875"/>
            </a:xfrm>
            <a:custGeom>
              <a:avLst/>
              <a:gdLst/>
              <a:ahLst/>
              <a:cxnLst/>
              <a:rect l="l" t="t" r="r" b="b"/>
              <a:pathLst>
                <a:path w="1655" h="1475" extrusionOk="0">
                  <a:moveTo>
                    <a:pt x="1203" y="1"/>
                  </a:moveTo>
                  <a:lnTo>
                    <a:pt x="0" y="941"/>
                  </a:lnTo>
                  <a:cubicBezTo>
                    <a:pt x="72" y="1095"/>
                    <a:pt x="154" y="1285"/>
                    <a:pt x="226" y="1474"/>
                  </a:cubicBezTo>
                  <a:cubicBezTo>
                    <a:pt x="751" y="1393"/>
                    <a:pt x="1239" y="1212"/>
                    <a:pt x="1655" y="941"/>
                  </a:cubicBezTo>
                  <a:cubicBezTo>
                    <a:pt x="1546" y="643"/>
                    <a:pt x="1392" y="344"/>
                    <a:pt x="1239" y="37"/>
                  </a:cubicBezTo>
                  <a:lnTo>
                    <a:pt x="1239" y="1"/>
                  </a:lnTo>
                  <a:close/>
                </a:path>
              </a:pathLst>
            </a:custGeom>
            <a:solidFill>
              <a:srgbClr val="D678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3"/>
            <p:cNvSpPr/>
            <p:nvPr/>
          </p:nvSpPr>
          <p:spPr>
            <a:xfrm>
              <a:off x="3053025" y="2513400"/>
              <a:ext cx="84800" cy="20200"/>
            </a:xfrm>
            <a:custGeom>
              <a:avLst/>
              <a:gdLst/>
              <a:ahLst/>
              <a:cxnLst/>
              <a:rect l="l" t="t" r="r" b="b"/>
              <a:pathLst>
                <a:path w="3392" h="808" extrusionOk="0">
                  <a:moveTo>
                    <a:pt x="1643" y="0"/>
                  </a:moveTo>
                  <a:cubicBezTo>
                    <a:pt x="1344" y="0"/>
                    <a:pt x="1048" y="20"/>
                    <a:pt x="760" y="57"/>
                  </a:cubicBezTo>
                  <a:cubicBezTo>
                    <a:pt x="570" y="57"/>
                    <a:pt x="263" y="94"/>
                    <a:pt x="118" y="247"/>
                  </a:cubicBezTo>
                  <a:cubicBezTo>
                    <a:pt x="37" y="320"/>
                    <a:pt x="1" y="428"/>
                    <a:pt x="37" y="582"/>
                  </a:cubicBezTo>
                  <a:cubicBezTo>
                    <a:pt x="380" y="654"/>
                    <a:pt x="715" y="735"/>
                    <a:pt x="1058" y="772"/>
                  </a:cubicBezTo>
                  <a:cubicBezTo>
                    <a:pt x="1321" y="808"/>
                    <a:pt x="1619" y="808"/>
                    <a:pt x="1926" y="808"/>
                  </a:cubicBezTo>
                  <a:cubicBezTo>
                    <a:pt x="2035" y="808"/>
                    <a:pt x="2189" y="808"/>
                    <a:pt x="2297" y="772"/>
                  </a:cubicBezTo>
                  <a:cubicBezTo>
                    <a:pt x="2451" y="772"/>
                    <a:pt x="2568" y="772"/>
                    <a:pt x="2677" y="735"/>
                  </a:cubicBezTo>
                  <a:cubicBezTo>
                    <a:pt x="2939" y="699"/>
                    <a:pt x="3165" y="654"/>
                    <a:pt x="3391" y="546"/>
                  </a:cubicBezTo>
                  <a:cubicBezTo>
                    <a:pt x="3391" y="428"/>
                    <a:pt x="3355" y="202"/>
                    <a:pt x="3246" y="166"/>
                  </a:cubicBezTo>
                  <a:cubicBezTo>
                    <a:pt x="3219" y="154"/>
                    <a:pt x="3189" y="150"/>
                    <a:pt x="3158" y="150"/>
                  </a:cubicBezTo>
                  <a:cubicBezTo>
                    <a:pt x="3096" y="150"/>
                    <a:pt x="3029" y="166"/>
                    <a:pt x="2975" y="166"/>
                  </a:cubicBezTo>
                  <a:cubicBezTo>
                    <a:pt x="2867" y="130"/>
                    <a:pt x="2794" y="130"/>
                    <a:pt x="2713" y="94"/>
                  </a:cubicBezTo>
                  <a:cubicBezTo>
                    <a:pt x="2363" y="29"/>
                    <a:pt x="2001" y="0"/>
                    <a:pt x="1643" y="0"/>
                  </a:cubicBezTo>
                  <a:close/>
                </a:path>
              </a:pathLst>
            </a:custGeom>
            <a:solidFill>
              <a:srgbClr val="475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3"/>
            <p:cNvSpPr/>
            <p:nvPr/>
          </p:nvSpPr>
          <p:spPr>
            <a:xfrm>
              <a:off x="3057775" y="2464425"/>
              <a:ext cx="76425" cy="58775"/>
            </a:xfrm>
            <a:custGeom>
              <a:avLst/>
              <a:gdLst/>
              <a:ahLst/>
              <a:cxnLst/>
              <a:rect l="l" t="t" r="r" b="b"/>
              <a:pathLst>
                <a:path w="3057" h="2351" extrusionOk="0">
                  <a:moveTo>
                    <a:pt x="2742" y="1"/>
                  </a:moveTo>
                  <a:cubicBezTo>
                    <a:pt x="2531" y="1"/>
                    <a:pt x="2298" y="72"/>
                    <a:pt x="2087" y="72"/>
                  </a:cubicBezTo>
                  <a:cubicBezTo>
                    <a:pt x="2032" y="72"/>
                    <a:pt x="1978" y="67"/>
                    <a:pt x="1926" y="54"/>
                  </a:cubicBezTo>
                  <a:lnTo>
                    <a:pt x="1926" y="1338"/>
                  </a:lnTo>
                  <a:cubicBezTo>
                    <a:pt x="1619" y="1338"/>
                    <a:pt x="1284" y="1447"/>
                    <a:pt x="941" y="1483"/>
                  </a:cubicBezTo>
                  <a:cubicBezTo>
                    <a:pt x="715" y="1528"/>
                    <a:pt x="489" y="1600"/>
                    <a:pt x="299" y="1754"/>
                  </a:cubicBezTo>
                  <a:cubicBezTo>
                    <a:pt x="118" y="1863"/>
                    <a:pt x="1" y="2089"/>
                    <a:pt x="1" y="2279"/>
                  </a:cubicBezTo>
                  <a:cubicBezTo>
                    <a:pt x="606" y="2351"/>
                    <a:pt x="1167" y="2351"/>
                    <a:pt x="1773" y="2351"/>
                  </a:cubicBezTo>
                  <a:cubicBezTo>
                    <a:pt x="2152" y="2315"/>
                    <a:pt x="2641" y="2351"/>
                    <a:pt x="3056" y="2206"/>
                  </a:cubicBezTo>
                  <a:cubicBezTo>
                    <a:pt x="3011" y="1447"/>
                    <a:pt x="2939" y="733"/>
                    <a:pt x="2903" y="18"/>
                  </a:cubicBezTo>
                  <a:cubicBezTo>
                    <a:pt x="2851" y="6"/>
                    <a:pt x="2797" y="1"/>
                    <a:pt x="2742" y="1"/>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3"/>
            <p:cNvSpPr/>
            <p:nvPr/>
          </p:nvSpPr>
          <p:spPr>
            <a:xfrm>
              <a:off x="3053925" y="2487225"/>
              <a:ext cx="82975" cy="40250"/>
            </a:xfrm>
            <a:custGeom>
              <a:avLst/>
              <a:gdLst/>
              <a:ahLst/>
              <a:cxnLst/>
              <a:rect l="l" t="t" r="r" b="b"/>
              <a:pathLst>
                <a:path w="3319" h="1610" extrusionOk="0">
                  <a:moveTo>
                    <a:pt x="1958" y="0"/>
                  </a:moveTo>
                  <a:cubicBezTo>
                    <a:pt x="1939" y="0"/>
                    <a:pt x="1927" y="3"/>
                    <a:pt x="1927" y="10"/>
                  </a:cubicBezTo>
                  <a:lnTo>
                    <a:pt x="1927" y="390"/>
                  </a:lnTo>
                  <a:cubicBezTo>
                    <a:pt x="1628" y="426"/>
                    <a:pt x="1321" y="462"/>
                    <a:pt x="1022" y="535"/>
                  </a:cubicBezTo>
                  <a:cubicBezTo>
                    <a:pt x="796" y="571"/>
                    <a:pt x="607" y="652"/>
                    <a:pt x="417" y="761"/>
                  </a:cubicBezTo>
                  <a:cubicBezTo>
                    <a:pt x="191" y="878"/>
                    <a:pt x="46" y="1104"/>
                    <a:pt x="1" y="1367"/>
                  </a:cubicBezTo>
                  <a:cubicBezTo>
                    <a:pt x="577" y="1509"/>
                    <a:pt x="1209" y="1609"/>
                    <a:pt x="1830" y="1609"/>
                  </a:cubicBezTo>
                  <a:cubicBezTo>
                    <a:pt x="2348" y="1609"/>
                    <a:pt x="2858" y="1539"/>
                    <a:pt x="3319" y="1367"/>
                  </a:cubicBezTo>
                  <a:lnTo>
                    <a:pt x="3319" y="1330"/>
                  </a:lnTo>
                  <a:lnTo>
                    <a:pt x="3319" y="1141"/>
                  </a:lnTo>
                  <a:cubicBezTo>
                    <a:pt x="3319" y="842"/>
                    <a:pt x="3283" y="571"/>
                    <a:pt x="3283" y="273"/>
                  </a:cubicBezTo>
                  <a:cubicBezTo>
                    <a:pt x="3283" y="236"/>
                    <a:pt x="3247" y="164"/>
                    <a:pt x="3210" y="119"/>
                  </a:cubicBezTo>
                  <a:cubicBezTo>
                    <a:pt x="3165" y="83"/>
                    <a:pt x="3129" y="83"/>
                    <a:pt x="3057" y="83"/>
                  </a:cubicBezTo>
                  <a:cubicBezTo>
                    <a:pt x="2939" y="119"/>
                    <a:pt x="2903" y="236"/>
                    <a:pt x="2867" y="309"/>
                  </a:cubicBezTo>
                  <a:cubicBezTo>
                    <a:pt x="2810" y="408"/>
                    <a:pt x="2751" y="465"/>
                    <a:pt x="2692" y="465"/>
                  </a:cubicBezTo>
                  <a:cubicBezTo>
                    <a:pt x="2638" y="465"/>
                    <a:pt x="2584" y="417"/>
                    <a:pt x="2532" y="309"/>
                  </a:cubicBezTo>
                  <a:cubicBezTo>
                    <a:pt x="2487" y="236"/>
                    <a:pt x="2487" y="164"/>
                    <a:pt x="2415" y="119"/>
                  </a:cubicBezTo>
                  <a:cubicBezTo>
                    <a:pt x="2379" y="83"/>
                    <a:pt x="2306" y="83"/>
                    <a:pt x="2261" y="47"/>
                  </a:cubicBezTo>
                  <a:cubicBezTo>
                    <a:pt x="2232" y="47"/>
                    <a:pt x="2035" y="0"/>
                    <a:pt x="1958" y="0"/>
                  </a:cubicBezTo>
                  <a:close/>
                </a:path>
              </a:pathLst>
            </a:custGeom>
            <a:solidFill>
              <a:srgbClr val="7C4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3"/>
            <p:cNvSpPr/>
            <p:nvPr/>
          </p:nvSpPr>
          <p:spPr>
            <a:xfrm>
              <a:off x="3091675" y="2494925"/>
              <a:ext cx="14275" cy="11325"/>
            </a:xfrm>
            <a:custGeom>
              <a:avLst/>
              <a:gdLst/>
              <a:ahLst/>
              <a:cxnLst/>
              <a:rect l="l" t="t" r="r" b="b"/>
              <a:pathLst>
                <a:path w="571" h="453" extrusionOk="0">
                  <a:moveTo>
                    <a:pt x="118" y="1"/>
                  </a:moveTo>
                  <a:cubicBezTo>
                    <a:pt x="37" y="1"/>
                    <a:pt x="1" y="37"/>
                    <a:pt x="1" y="37"/>
                  </a:cubicBezTo>
                  <a:cubicBezTo>
                    <a:pt x="1" y="82"/>
                    <a:pt x="37" y="82"/>
                    <a:pt x="118" y="82"/>
                  </a:cubicBezTo>
                  <a:cubicBezTo>
                    <a:pt x="154" y="118"/>
                    <a:pt x="263" y="118"/>
                    <a:pt x="344" y="191"/>
                  </a:cubicBezTo>
                  <a:cubicBezTo>
                    <a:pt x="417" y="227"/>
                    <a:pt x="453" y="308"/>
                    <a:pt x="489" y="344"/>
                  </a:cubicBezTo>
                  <a:cubicBezTo>
                    <a:pt x="489" y="417"/>
                    <a:pt x="489" y="453"/>
                    <a:pt x="525" y="453"/>
                  </a:cubicBezTo>
                  <a:cubicBezTo>
                    <a:pt x="525" y="453"/>
                    <a:pt x="570" y="417"/>
                    <a:pt x="570" y="344"/>
                  </a:cubicBezTo>
                  <a:cubicBezTo>
                    <a:pt x="525" y="263"/>
                    <a:pt x="489" y="154"/>
                    <a:pt x="380" y="82"/>
                  </a:cubicBezTo>
                  <a:cubicBezTo>
                    <a:pt x="263" y="37"/>
                    <a:pt x="191" y="1"/>
                    <a:pt x="118" y="1"/>
                  </a:cubicBezTo>
                  <a:close/>
                </a:path>
              </a:pathLst>
            </a:custGeom>
            <a:solidFill>
              <a:srgbClr val="3740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3"/>
            <p:cNvSpPr/>
            <p:nvPr/>
          </p:nvSpPr>
          <p:spPr>
            <a:xfrm>
              <a:off x="3081275" y="2497875"/>
              <a:ext cx="14275" cy="8375"/>
            </a:xfrm>
            <a:custGeom>
              <a:avLst/>
              <a:gdLst/>
              <a:ahLst/>
              <a:cxnLst/>
              <a:rect l="l" t="t" r="r" b="b"/>
              <a:pathLst>
                <a:path w="571" h="335" extrusionOk="0">
                  <a:moveTo>
                    <a:pt x="118" y="0"/>
                  </a:moveTo>
                  <a:cubicBezTo>
                    <a:pt x="37" y="0"/>
                    <a:pt x="1" y="36"/>
                    <a:pt x="1" y="36"/>
                  </a:cubicBezTo>
                  <a:cubicBezTo>
                    <a:pt x="1" y="73"/>
                    <a:pt x="37" y="73"/>
                    <a:pt x="118" y="73"/>
                  </a:cubicBezTo>
                  <a:cubicBezTo>
                    <a:pt x="155" y="109"/>
                    <a:pt x="263" y="109"/>
                    <a:pt x="344" y="145"/>
                  </a:cubicBezTo>
                  <a:cubicBezTo>
                    <a:pt x="381" y="190"/>
                    <a:pt x="453" y="226"/>
                    <a:pt x="489" y="262"/>
                  </a:cubicBezTo>
                  <a:cubicBezTo>
                    <a:pt x="534" y="335"/>
                    <a:pt x="534" y="335"/>
                    <a:pt x="570" y="335"/>
                  </a:cubicBezTo>
                  <a:lnTo>
                    <a:pt x="570" y="226"/>
                  </a:lnTo>
                  <a:cubicBezTo>
                    <a:pt x="534" y="190"/>
                    <a:pt x="453" y="109"/>
                    <a:pt x="381" y="36"/>
                  </a:cubicBezTo>
                  <a:cubicBezTo>
                    <a:pt x="263" y="0"/>
                    <a:pt x="191" y="0"/>
                    <a:pt x="118" y="0"/>
                  </a:cubicBezTo>
                  <a:close/>
                </a:path>
              </a:pathLst>
            </a:custGeom>
            <a:solidFill>
              <a:srgbClr val="3740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3"/>
            <p:cNvSpPr/>
            <p:nvPr/>
          </p:nvSpPr>
          <p:spPr>
            <a:xfrm>
              <a:off x="3127400" y="2495825"/>
              <a:ext cx="9500" cy="20825"/>
            </a:xfrm>
            <a:custGeom>
              <a:avLst/>
              <a:gdLst/>
              <a:ahLst/>
              <a:cxnLst/>
              <a:rect l="l" t="t" r="r" b="b"/>
              <a:pathLst>
                <a:path w="380" h="833" extrusionOk="0">
                  <a:moveTo>
                    <a:pt x="344" y="1"/>
                  </a:moveTo>
                  <a:cubicBezTo>
                    <a:pt x="271" y="1"/>
                    <a:pt x="190" y="82"/>
                    <a:pt x="154" y="155"/>
                  </a:cubicBezTo>
                  <a:cubicBezTo>
                    <a:pt x="45" y="308"/>
                    <a:pt x="0" y="534"/>
                    <a:pt x="118" y="679"/>
                  </a:cubicBezTo>
                  <a:cubicBezTo>
                    <a:pt x="190" y="760"/>
                    <a:pt x="271" y="797"/>
                    <a:pt x="380" y="833"/>
                  </a:cubicBezTo>
                  <a:lnTo>
                    <a:pt x="380" y="797"/>
                  </a:lnTo>
                  <a:cubicBezTo>
                    <a:pt x="380" y="534"/>
                    <a:pt x="344" y="272"/>
                    <a:pt x="344" y="1"/>
                  </a:cubicBezTo>
                  <a:close/>
                </a:path>
              </a:pathLst>
            </a:custGeom>
            <a:solidFill>
              <a:srgbClr val="D2DC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3"/>
            <p:cNvSpPr/>
            <p:nvPr/>
          </p:nvSpPr>
          <p:spPr>
            <a:xfrm>
              <a:off x="3198150" y="2510975"/>
              <a:ext cx="83875" cy="22625"/>
            </a:xfrm>
            <a:custGeom>
              <a:avLst/>
              <a:gdLst/>
              <a:ahLst/>
              <a:cxnLst/>
              <a:rect l="l" t="t" r="r" b="b"/>
              <a:pathLst>
                <a:path w="3355" h="905" extrusionOk="0">
                  <a:moveTo>
                    <a:pt x="3164" y="1"/>
                  </a:moveTo>
                  <a:cubicBezTo>
                    <a:pt x="3092" y="1"/>
                    <a:pt x="2974" y="37"/>
                    <a:pt x="2902" y="37"/>
                  </a:cubicBezTo>
                  <a:lnTo>
                    <a:pt x="2595" y="37"/>
                  </a:lnTo>
                  <a:cubicBezTo>
                    <a:pt x="2487" y="31"/>
                    <a:pt x="2379" y="28"/>
                    <a:pt x="2271" y="28"/>
                  </a:cubicBezTo>
                  <a:cubicBezTo>
                    <a:pt x="1743" y="28"/>
                    <a:pt x="1211" y="99"/>
                    <a:pt x="678" y="227"/>
                  </a:cubicBezTo>
                  <a:cubicBezTo>
                    <a:pt x="488" y="299"/>
                    <a:pt x="226" y="344"/>
                    <a:pt x="72" y="489"/>
                  </a:cubicBezTo>
                  <a:cubicBezTo>
                    <a:pt x="0" y="606"/>
                    <a:pt x="0" y="715"/>
                    <a:pt x="36" y="832"/>
                  </a:cubicBezTo>
                  <a:cubicBezTo>
                    <a:pt x="380" y="869"/>
                    <a:pt x="714" y="905"/>
                    <a:pt x="1058" y="905"/>
                  </a:cubicBezTo>
                  <a:cubicBezTo>
                    <a:pt x="1356" y="905"/>
                    <a:pt x="1655" y="869"/>
                    <a:pt x="1917" y="832"/>
                  </a:cubicBezTo>
                  <a:cubicBezTo>
                    <a:pt x="2070" y="796"/>
                    <a:pt x="2188" y="796"/>
                    <a:pt x="2296" y="751"/>
                  </a:cubicBezTo>
                  <a:cubicBezTo>
                    <a:pt x="2450" y="715"/>
                    <a:pt x="2559" y="715"/>
                    <a:pt x="2676" y="643"/>
                  </a:cubicBezTo>
                  <a:cubicBezTo>
                    <a:pt x="2902" y="570"/>
                    <a:pt x="3164" y="525"/>
                    <a:pt x="3354" y="380"/>
                  </a:cubicBezTo>
                  <a:cubicBezTo>
                    <a:pt x="3354" y="263"/>
                    <a:pt x="3273" y="37"/>
                    <a:pt x="3164" y="1"/>
                  </a:cubicBezTo>
                  <a:close/>
                </a:path>
              </a:pathLst>
            </a:custGeom>
            <a:solidFill>
              <a:srgbClr val="475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3"/>
            <p:cNvSpPr/>
            <p:nvPr/>
          </p:nvSpPr>
          <p:spPr>
            <a:xfrm>
              <a:off x="3087825" y="2143025"/>
              <a:ext cx="98125" cy="334875"/>
            </a:xfrm>
            <a:custGeom>
              <a:avLst/>
              <a:gdLst/>
              <a:ahLst/>
              <a:cxnLst/>
              <a:rect l="l" t="t" r="r" b="b"/>
              <a:pathLst>
                <a:path w="3925" h="13395" extrusionOk="0">
                  <a:moveTo>
                    <a:pt x="3489" y="1"/>
                  </a:moveTo>
                  <a:cubicBezTo>
                    <a:pt x="2820" y="1"/>
                    <a:pt x="1212" y="1456"/>
                    <a:pt x="1212" y="1456"/>
                  </a:cubicBezTo>
                  <a:cubicBezTo>
                    <a:pt x="1212" y="1456"/>
                    <a:pt x="1" y="8318"/>
                    <a:pt x="607" y="13363"/>
                  </a:cubicBezTo>
                  <a:cubicBezTo>
                    <a:pt x="1008" y="13387"/>
                    <a:pt x="1280" y="13395"/>
                    <a:pt x="1465" y="13395"/>
                  </a:cubicBezTo>
                  <a:cubicBezTo>
                    <a:pt x="1834" y="13395"/>
                    <a:pt x="1854" y="13363"/>
                    <a:pt x="1854" y="13363"/>
                  </a:cubicBezTo>
                  <a:cubicBezTo>
                    <a:pt x="1854" y="13363"/>
                    <a:pt x="2153" y="4774"/>
                    <a:pt x="3473" y="1456"/>
                  </a:cubicBezTo>
                  <a:cubicBezTo>
                    <a:pt x="3925" y="365"/>
                    <a:pt x="3824" y="1"/>
                    <a:pt x="3489" y="1"/>
                  </a:cubicBezTo>
                  <a:close/>
                </a:path>
              </a:pathLst>
            </a:custGeom>
            <a:solidFill>
              <a:srgbClr val="2854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3"/>
            <p:cNvSpPr/>
            <p:nvPr/>
          </p:nvSpPr>
          <p:spPr>
            <a:xfrm>
              <a:off x="3200850" y="2459225"/>
              <a:ext cx="76425" cy="66175"/>
            </a:xfrm>
            <a:custGeom>
              <a:avLst/>
              <a:gdLst/>
              <a:ahLst/>
              <a:cxnLst/>
              <a:rect l="l" t="t" r="r" b="b"/>
              <a:pathLst>
                <a:path w="3057" h="2647" extrusionOk="0">
                  <a:moveTo>
                    <a:pt x="2640" y="0"/>
                  </a:moveTo>
                  <a:cubicBezTo>
                    <a:pt x="2331" y="0"/>
                    <a:pt x="2013" y="194"/>
                    <a:pt x="1702" y="194"/>
                  </a:cubicBezTo>
                  <a:cubicBezTo>
                    <a:pt x="1677" y="194"/>
                    <a:pt x="1653" y="193"/>
                    <a:pt x="1628" y="190"/>
                  </a:cubicBezTo>
                  <a:lnTo>
                    <a:pt x="1628" y="190"/>
                  </a:lnTo>
                  <a:cubicBezTo>
                    <a:pt x="1700" y="642"/>
                    <a:pt x="1773" y="1013"/>
                    <a:pt x="1854" y="1465"/>
                  </a:cubicBezTo>
                  <a:cubicBezTo>
                    <a:pt x="1510" y="1510"/>
                    <a:pt x="1176" y="1655"/>
                    <a:pt x="868" y="1736"/>
                  </a:cubicBezTo>
                  <a:cubicBezTo>
                    <a:pt x="642" y="1808"/>
                    <a:pt x="416" y="1917"/>
                    <a:pt x="272" y="2071"/>
                  </a:cubicBezTo>
                  <a:cubicBezTo>
                    <a:pt x="118" y="2224"/>
                    <a:pt x="0" y="2450"/>
                    <a:pt x="46" y="2640"/>
                  </a:cubicBezTo>
                  <a:cubicBezTo>
                    <a:pt x="122" y="2645"/>
                    <a:pt x="198" y="2647"/>
                    <a:pt x="274" y="2647"/>
                  </a:cubicBezTo>
                  <a:cubicBezTo>
                    <a:pt x="789" y="2647"/>
                    <a:pt x="1289" y="2550"/>
                    <a:pt x="1809" y="2487"/>
                  </a:cubicBezTo>
                  <a:cubicBezTo>
                    <a:pt x="2188" y="2414"/>
                    <a:pt x="2677" y="2333"/>
                    <a:pt x="3056" y="2143"/>
                  </a:cubicBezTo>
                  <a:cubicBezTo>
                    <a:pt x="2903" y="1429"/>
                    <a:pt x="2758" y="715"/>
                    <a:pt x="2640" y="0"/>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3"/>
            <p:cNvSpPr/>
            <p:nvPr/>
          </p:nvSpPr>
          <p:spPr>
            <a:xfrm>
              <a:off x="3198150" y="2483850"/>
              <a:ext cx="81825" cy="43525"/>
            </a:xfrm>
            <a:custGeom>
              <a:avLst/>
              <a:gdLst/>
              <a:ahLst/>
              <a:cxnLst/>
              <a:rect l="l" t="t" r="r" b="b"/>
              <a:pathLst>
                <a:path w="3273" h="1741" extrusionOk="0">
                  <a:moveTo>
                    <a:pt x="2938" y="1"/>
                  </a:moveTo>
                  <a:cubicBezTo>
                    <a:pt x="2911" y="1"/>
                    <a:pt x="2884" y="10"/>
                    <a:pt x="2866" y="28"/>
                  </a:cubicBezTo>
                  <a:cubicBezTo>
                    <a:pt x="2748" y="73"/>
                    <a:pt x="2748" y="145"/>
                    <a:pt x="2712" y="254"/>
                  </a:cubicBezTo>
                  <a:cubicBezTo>
                    <a:pt x="2647" y="359"/>
                    <a:pt x="2596" y="417"/>
                    <a:pt x="2537" y="417"/>
                  </a:cubicBezTo>
                  <a:cubicBezTo>
                    <a:pt x="2490" y="417"/>
                    <a:pt x="2437" y="380"/>
                    <a:pt x="2369" y="299"/>
                  </a:cubicBezTo>
                  <a:cubicBezTo>
                    <a:pt x="2296" y="218"/>
                    <a:pt x="2296" y="145"/>
                    <a:pt x="2224" y="109"/>
                  </a:cubicBezTo>
                  <a:cubicBezTo>
                    <a:pt x="2188" y="109"/>
                    <a:pt x="2107" y="109"/>
                    <a:pt x="2070" y="73"/>
                  </a:cubicBezTo>
                  <a:cubicBezTo>
                    <a:pt x="2046" y="73"/>
                    <a:pt x="1886" y="53"/>
                    <a:pt x="1794" y="53"/>
                  </a:cubicBezTo>
                  <a:cubicBezTo>
                    <a:pt x="1749" y="53"/>
                    <a:pt x="1721" y="58"/>
                    <a:pt x="1736" y="73"/>
                  </a:cubicBezTo>
                  <a:cubicBezTo>
                    <a:pt x="1736" y="218"/>
                    <a:pt x="1772" y="335"/>
                    <a:pt x="1772" y="444"/>
                  </a:cubicBezTo>
                  <a:cubicBezTo>
                    <a:pt x="1465" y="525"/>
                    <a:pt x="1166" y="597"/>
                    <a:pt x="904" y="706"/>
                  </a:cubicBezTo>
                  <a:cubicBezTo>
                    <a:pt x="678" y="787"/>
                    <a:pt x="488" y="896"/>
                    <a:pt x="298" y="1050"/>
                  </a:cubicBezTo>
                  <a:cubicBezTo>
                    <a:pt x="154" y="1203"/>
                    <a:pt x="0" y="1429"/>
                    <a:pt x="36" y="1691"/>
                  </a:cubicBezTo>
                  <a:cubicBezTo>
                    <a:pt x="334" y="1722"/>
                    <a:pt x="645" y="1741"/>
                    <a:pt x="961" y="1741"/>
                  </a:cubicBezTo>
                  <a:cubicBezTo>
                    <a:pt x="1767" y="1741"/>
                    <a:pt x="2597" y="1616"/>
                    <a:pt x="3273" y="1239"/>
                  </a:cubicBezTo>
                  <a:lnTo>
                    <a:pt x="3273" y="1203"/>
                  </a:lnTo>
                  <a:lnTo>
                    <a:pt x="3273" y="1013"/>
                  </a:lnTo>
                  <a:cubicBezTo>
                    <a:pt x="3201" y="706"/>
                    <a:pt x="3164" y="444"/>
                    <a:pt x="3092" y="182"/>
                  </a:cubicBezTo>
                  <a:cubicBezTo>
                    <a:pt x="3092" y="109"/>
                    <a:pt x="3047" y="73"/>
                    <a:pt x="3011" y="28"/>
                  </a:cubicBezTo>
                  <a:cubicBezTo>
                    <a:pt x="2993" y="10"/>
                    <a:pt x="2965" y="1"/>
                    <a:pt x="2938" y="1"/>
                  </a:cubicBezTo>
                  <a:close/>
                </a:path>
              </a:pathLst>
            </a:custGeom>
            <a:solidFill>
              <a:srgbClr val="7C4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3"/>
            <p:cNvSpPr/>
            <p:nvPr/>
          </p:nvSpPr>
          <p:spPr>
            <a:xfrm>
              <a:off x="3232050" y="2494350"/>
              <a:ext cx="15150" cy="10100"/>
            </a:xfrm>
            <a:custGeom>
              <a:avLst/>
              <a:gdLst/>
              <a:ahLst/>
              <a:cxnLst/>
              <a:rect l="l" t="t" r="r" b="b"/>
              <a:pathLst>
                <a:path w="606" h="404" extrusionOk="0">
                  <a:moveTo>
                    <a:pt x="209" y="0"/>
                  </a:moveTo>
                  <a:cubicBezTo>
                    <a:pt x="175" y="0"/>
                    <a:pt x="142" y="9"/>
                    <a:pt x="109" y="24"/>
                  </a:cubicBezTo>
                  <a:cubicBezTo>
                    <a:pt x="36" y="24"/>
                    <a:pt x="0" y="60"/>
                    <a:pt x="0" y="60"/>
                  </a:cubicBezTo>
                  <a:cubicBezTo>
                    <a:pt x="0" y="60"/>
                    <a:pt x="36" y="105"/>
                    <a:pt x="109" y="105"/>
                  </a:cubicBezTo>
                  <a:cubicBezTo>
                    <a:pt x="190" y="105"/>
                    <a:pt x="262" y="105"/>
                    <a:pt x="335" y="141"/>
                  </a:cubicBezTo>
                  <a:cubicBezTo>
                    <a:pt x="416" y="177"/>
                    <a:pt x="488" y="250"/>
                    <a:pt x="525" y="286"/>
                  </a:cubicBezTo>
                  <a:cubicBezTo>
                    <a:pt x="561" y="331"/>
                    <a:pt x="561" y="403"/>
                    <a:pt x="561" y="403"/>
                  </a:cubicBezTo>
                  <a:cubicBezTo>
                    <a:pt x="606" y="403"/>
                    <a:pt x="606" y="331"/>
                    <a:pt x="606" y="250"/>
                  </a:cubicBezTo>
                  <a:cubicBezTo>
                    <a:pt x="561" y="177"/>
                    <a:pt x="488" y="105"/>
                    <a:pt x="380" y="60"/>
                  </a:cubicBezTo>
                  <a:cubicBezTo>
                    <a:pt x="311" y="18"/>
                    <a:pt x="258" y="0"/>
                    <a:pt x="209" y="0"/>
                  </a:cubicBezTo>
                  <a:close/>
                </a:path>
              </a:pathLst>
            </a:custGeom>
            <a:solidFill>
              <a:srgbClr val="3740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3"/>
            <p:cNvSpPr/>
            <p:nvPr/>
          </p:nvSpPr>
          <p:spPr>
            <a:xfrm>
              <a:off x="3222550" y="2498375"/>
              <a:ext cx="15175" cy="7875"/>
            </a:xfrm>
            <a:custGeom>
              <a:avLst/>
              <a:gdLst/>
              <a:ahLst/>
              <a:cxnLst/>
              <a:rect l="l" t="t" r="r" b="b"/>
              <a:pathLst>
                <a:path w="607" h="315" extrusionOk="0">
                  <a:moveTo>
                    <a:pt x="256" y="0"/>
                  </a:moveTo>
                  <a:cubicBezTo>
                    <a:pt x="194" y="0"/>
                    <a:pt x="130" y="16"/>
                    <a:pt x="82" y="16"/>
                  </a:cubicBezTo>
                  <a:cubicBezTo>
                    <a:pt x="37" y="53"/>
                    <a:pt x="0" y="53"/>
                    <a:pt x="0" y="53"/>
                  </a:cubicBezTo>
                  <a:cubicBezTo>
                    <a:pt x="0" y="89"/>
                    <a:pt x="37" y="89"/>
                    <a:pt x="118" y="89"/>
                  </a:cubicBezTo>
                  <a:cubicBezTo>
                    <a:pt x="154" y="89"/>
                    <a:pt x="226" y="89"/>
                    <a:pt x="308" y="125"/>
                  </a:cubicBezTo>
                  <a:cubicBezTo>
                    <a:pt x="380" y="170"/>
                    <a:pt x="452" y="206"/>
                    <a:pt x="489" y="242"/>
                  </a:cubicBezTo>
                  <a:lnTo>
                    <a:pt x="570" y="315"/>
                  </a:lnTo>
                  <a:cubicBezTo>
                    <a:pt x="606" y="279"/>
                    <a:pt x="606" y="242"/>
                    <a:pt x="570" y="206"/>
                  </a:cubicBezTo>
                  <a:cubicBezTo>
                    <a:pt x="534" y="125"/>
                    <a:pt x="452" y="53"/>
                    <a:pt x="344" y="16"/>
                  </a:cubicBezTo>
                  <a:cubicBezTo>
                    <a:pt x="317" y="4"/>
                    <a:pt x="287" y="0"/>
                    <a:pt x="256" y="0"/>
                  </a:cubicBezTo>
                  <a:close/>
                </a:path>
              </a:pathLst>
            </a:custGeom>
            <a:solidFill>
              <a:srgbClr val="3740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3"/>
            <p:cNvSpPr/>
            <p:nvPr/>
          </p:nvSpPr>
          <p:spPr>
            <a:xfrm>
              <a:off x="3179375" y="2171950"/>
              <a:ext cx="92250" cy="306050"/>
            </a:xfrm>
            <a:custGeom>
              <a:avLst/>
              <a:gdLst/>
              <a:ahLst/>
              <a:cxnLst/>
              <a:rect l="l" t="t" r="r" b="b"/>
              <a:pathLst>
                <a:path w="3690" h="12242" extrusionOk="0">
                  <a:moveTo>
                    <a:pt x="1" y="0"/>
                  </a:moveTo>
                  <a:cubicBezTo>
                    <a:pt x="1" y="0"/>
                    <a:pt x="407" y="7875"/>
                    <a:pt x="2442" y="12242"/>
                  </a:cubicBezTo>
                  <a:cubicBezTo>
                    <a:pt x="3499" y="12169"/>
                    <a:pt x="3689" y="12016"/>
                    <a:pt x="3689" y="12016"/>
                  </a:cubicBezTo>
                  <a:cubicBezTo>
                    <a:pt x="3689" y="12016"/>
                    <a:pt x="1881" y="4032"/>
                    <a:pt x="2261" y="73"/>
                  </a:cubicBezTo>
                  <a:lnTo>
                    <a:pt x="1" y="0"/>
                  </a:lnTo>
                  <a:close/>
                </a:path>
              </a:pathLst>
            </a:custGeom>
            <a:solidFill>
              <a:srgbClr val="2854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3"/>
            <p:cNvSpPr/>
            <p:nvPr/>
          </p:nvSpPr>
          <p:spPr>
            <a:xfrm>
              <a:off x="3268650" y="2489275"/>
              <a:ext cx="11325" cy="20825"/>
            </a:xfrm>
            <a:custGeom>
              <a:avLst/>
              <a:gdLst/>
              <a:ahLst/>
              <a:cxnLst/>
              <a:rect l="l" t="t" r="r" b="b"/>
              <a:pathLst>
                <a:path w="453" h="833" extrusionOk="0">
                  <a:moveTo>
                    <a:pt x="272" y="1"/>
                  </a:moveTo>
                  <a:cubicBezTo>
                    <a:pt x="227" y="37"/>
                    <a:pt x="154" y="118"/>
                    <a:pt x="118" y="191"/>
                  </a:cubicBezTo>
                  <a:cubicBezTo>
                    <a:pt x="1" y="344"/>
                    <a:pt x="1" y="570"/>
                    <a:pt x="154" y="715"/>
                  </a:cubicBezTo>
                  <a:cubicBezTo>
                    <a:pt x="227" y="796"/>
                    <a:pt x="344" y="833"/>
                    <a:pt x="453" y="833"/>
                  </a:cubicBezTo>
                  <a:lnTo>
                    <a:pt x="453" y="796"/>
                  </a:lnTo>
                  <a:cubicBezTo>
                    <a:pt x="381" y="534"/>
                    <a:pt x="344" y="263"/>
                    <a:pt x="272" y="1"/>
                  </a:cubicBezTo>
                  <a:close/>
                </a:path>
              </a:pathLst>
            </a:custGeom>
            <a:solidFill>
              <a:srgbClr val="D2DC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3"/>
            <p:cNvSpPr/>
            <p:nvPr/>
          </p:nvSpPr>
          <p:spPr>
            <a:xfrm>
              <a:off x="3120825" y="2150750"/>
              <a:ext cx="48175" cy="327250"/>
            </a:xfrm>
            <a:custGeom>
              <a:avLst/>
              <a:gdLst/>
              <a:ahLst/>
              <a:cxnLst/>
              <a:rect l="l" t="t" r="r" b="b"/>
              <a:pathLst>
                <a:path w="1927" h="13090" extrusionOk="0">
                  <a:moveTo>
                    <a:pt x="1868" y="1"/>
                  </a:moveTo>
                  <a:cubicBezTo>
                    <a:pt x="1839" y="1"/>
                    <a:pt x="1809" y="21"/>
                    <a:pt x="1809" y="62"/>
                  </a:cubicBezTo>
                  <a:cubicBezTo>
                    <a:pt x="1023" y="2322"/>
                    <a:pt x="607" y="4691"/>
                    <a:pt x="345" y="7068"/>
                  </a:cubicBezTo>
                  <a:cubicBezTo>
                    <a:pt x="119" y="9057"/>
                    <a:pt x="1" y="11092"/>
                    <a:pt x="119" y="13090"/>
                  </a:cubicBezTo>
                  <a:lnTo>
                    <a:pt x="263" y="13090"/>
                  </a:lnTo>
                  <a:cubicBezTo>
                    <a:pt x="119" y="11137"/>
                    <a:pt x="227" y="9139"/>
                    <a:pt x="453" y="7213"/>
                  </a:cubicBezTo>
                  <a:cubicBezTo>
                    <a:pt x="715" y="4763"/>
                    <a:pt x="1131" y="2394"/>
                    <a:pt x="1927" y="62"/>
                  </a:cubicBezTo>
                  <a:cubicBezTo>
                    <a:pt x="1927" y="21"/>
                    <a:pt x="1897" y="1"/>
                    <a:pt x="1868" y="1"/>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3"/>
            <p:cNvSpPr/>
            <p:nvPr/>
          </p:nvSpPr>
          <p:spPr>
            <a:xfrm>
              <a:off x="3206500" y="2172850"/>
              <a:ext cx="52925" cy="304250"/>
            </a:xfrm>
            <a:custGeom>
              <a:avLst/>
              <a:gdLst/>
              <a:ahLst/>
              <a:cxnLst/>
              <a:rect l="l" t="t" r="r" b="b"/>
              <a:pathLst>
                <a:path w="2117" h="12170" extrusionOk="0">
                  <a:moveTo>
                    <a:pt x="154" y="0"/>
                  </a:moveTo>
                  <a:cubicBezTo>
                    <a:pt x="1" y="4105"/>
                    <a:pt x="642" y="8255"/>
                    <a:pt x="1999" y="12170"/>
                  </a:cubicBezTo>
                  <a:cubicBezTo>
                    <a:pt x="2035" y="12133"/>
                    <a:pt x="2080" y="12133"/>
                    <a:pt x="2116" y="12133"/>
                  </a:cubicBezTo>
                  <a:cubicBezTo>
                    <a:pt x="760" y="8255"/>
                    <a:pt x="154" y="4105"/>
                    <a:pt x="272" y="0"/>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3"/>
            <p:cNvSpPr/>
            <p:nvPr/>
          </p:nvSpPr>
          <p:spPr>
            <a:xfrm>
              <a:off x="3179375" y="2171950"/>
              <a:ext cx="25" cy="25"/>
            </a:xfrm>
            <a:custGeom>
              <a:avLst/>
              <a:gdLst/>
              <a:ahLst/>
              <a:cxnLst/>
              <a:rect l="l" t="t" r="r" b="b"/>
              <a:pathLst>
                <a:path w="1" h="1" extrusionOk="0">
                  <a:moveTo>
                    <a:pt x="1" y="0"/>
                  </a:moveTo>
                  <a:lnTo>
                    <a:pt x="1" y="0"/>
                  </a:lnTo>
                  <a:lnTo>
                    <a:pt x="1" y="0"/>
                  </a:lnTo>
                  <a:close/>
                  <a:moveTo>
                    <a:pt x="1" y="0"/>
                  </a:moveTo>
                  <a:lnTo>
                    <a:pt x="1" y="0"/>
                  </a:lnTo>
                  <a:close/>
                </a:path>
              </a:pathLst>
            </a:custGeom>
            <a:solidFill>
              <a:srgbClr val="E4F2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3"/>
            <p:cNvSpPr/>
            <p:nvPr/>
          </p:nvSpPr>
          <p:spPr>
            <a:xfrm>
              <a:off x="3179375" y="2171950"/>
              <a:ext cx="31000" cy="46125"/>
            </a:xfrm>
            <a:custGeom>
              <a:avLst/>
              <a:gdLst/>
              <a:ahLst/>
              <a:cxnLst/>
              <a:rect l="l" t="t" r="r" b="b"/>
              <a:pathLst>
                <a:path w="1240" h="1845" extrusionOk="0">
                  <a:moveTo>
                    <a:pt x="1" y="0"/>
                  </a:moveTo>
                  <a:cubicBezTo>
                    <a:pt x="1" y="36"/>
                    <a:pt x="37" y="751"/>
                    <a:pt x="145" y="1845"/>
                  </a:cubicBezTo>
                  <a:cubicBezTo>
                    <a:pt x="489" y="1808"/>
                    <a:pt x="859" y="1808"/>
                    <a:pt x="1203" y="1736"/>
                  </a:cubicBezTo>
                  <a:cubicBezTo>
                    <a:pt x="1203" y="1166"/>
                    <a:pt x="1203" y="606"/>
                    <a:pt x="1239" y="36"/>
                  </a:cubicBezTo>
                  <a:lnTo>
                    <a:pt x="1" y="0"/>
                  </a:lnTo>
                  <a:close/>
                </a:path>
              </a:pathLst>
            </a:custGeom>
            <a:solidFill>
              <a:srgbClr val="2450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3"/>
            <p:cNvSpPr/>
            <p:nvPr/>
          </p:nvSpPr>
          <p:spPr>
            <a:xfrm>
              <a:off x="3233850" y="2173750"/>
              <a:ext cx="2050" cy="33925"/>
            </a:xfrm>
            <a:custGeom>
              <a:avLst/>
              <a:gdLst/>
              <a:ahLst/>
              <a:cxnLst/>
              <a:rect l="l" t="t" r="r" b="b"/>
              <a:pathLst>
                <a:path w="82" h="1357" extrusionOk="0">
                  <a:moveTo>
                    <a:pt x="37" y="190"/>
                  </a:moveTo>
                  <a:cubicBezTo>
                    <a:pt x="0" y="570"/>
                    <a:pt x="0" y="950"/>
                    <a:pt x="0" y="1357"/>
                  </a:cubicBezTo>
                  <a:lnTo>
                    <a:pt x="0" y="1357"/>
                  </a:lnTo>
                  <a:cubicBezTo>
                    <a:pt x="0" y="950"/>
                    <a:pt x="0" y="570"/>
                    <a:pt x="37" y="190"/>
                  </a:cubicBezTo>
                  <a:close/>
                  <a:moveTo>
                    <a:pt x="37" y="190"/>
                  </a:moveTo>
                  <a:lnTo>
                    <a:pt x="37" y="190"/>
                  </a:lnTo>
                  <a:lnTo>
                    <a:pt x="37" y="190"/>
                  </a:lnTo>
                  <a:close/>
                  <a:moveTo>
                    <a:pt x="37" y="154"/>
                  </a:moveTo>
                  <a:lnTo>
                    <a:pt x="37" y="154"/>
                  </a:lnTo>
                  <a:lnTo>
                    <a:pt x="37" y="154"/>
                  </a:lnTo>
                  <a:close/>
                  <a:moveTo>
                    <a:pt x="37" y="154"/>
                  </a:moveTo>
                  <a:lnTo>
                    <a:pt x="37" y="154"/>
                  </a:lnTo>
                  <a:lnTo>
                    <a:pt x="37" y="154"/>
                  </a:lnTo>
                  <a:close/>
                  <a:moveTo>
                    <a:pt x="37" y="118"/>
                  </a:moveTo>
                  <a:lnTo>
                    <a:pt x="37" y="118"/>
                  </a:lnTo>
                  <a:lnTo>
                    <a:pt x="37" y="118"/>
                  </a:lnTo>
                  <a:close/>
                  <a:moveTo>
                    <a:pt x="37" y="82"/>
                  </a:moveTo>
                  <a:lnTo>
                    <a:pt x="37" y="82"/>
                  </a:lnTo>
                  <a:lnTo>
                    <a:pt x="37" y="82"/>
                  </a:lnTo>
                  <a:close/>
                  <a:moveTo>
                    <a:pt x="37" y="46"/>
                  </a:moveTo>
                  <a:lnTo>
                    <a:pt x="37" y="46"/>
                  </a:lnTo>
                  <a:lnTo>
                    <a:pt x="37" y="46"/>
                  </a:lnTo>
                  <a:close/>
                  <a:moveTo>
                    <a:pt x="37" y="1"/>
                  </a:moveTo>
                  <a:lnTo>
                    <a:pt x="37" y="46"/>
                  </a:lnTo>
                  <a:lnTo>
                    <a:pt x="37" y="1"/>
                  </a:lnTo>
                  <a:close/>
                  <a:moveTo>
                    <a:pt x="82" y="1"/>
                  </a:moveTo>
                  <a:lnTo>
                    <a:pt x="37" y="1"/>
                  </a:lnTo>
                  <a:close/>
                </a:path>
              </a:pathLst>
            </a:custGeom>
            <a:solidFill>
              <a:srgbClr val="E4F2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3"/>
            <p:cNvSpPr/>
            <p:nvPr/>
          </p:nvSpPr>
          <p:spPr>
            <a:xfrm>
              <a:off x="3213275" y="2172850"/>
              <a:ext cx="22625" cy="41600"/>
            </a:xfrm>
            <a:custGeom>
              <a:avLst/>
              <a:gdLst/>
              <a:ahLst/>
              <a:cxnLst/>
              <a:rect l="l" t="t" r="r" b="b"/>
              <a:pathLst>
                <a:path w="905" h="1664" extrusionOk="0">
                  <a:moveTo>
                    <a:pt x="1" y="0"/>
                  </a:moveTo>
                  <a:lnTo>
                    <a:pt x="1" y="1664"/>
                  </a:lnTo>
                  <a:cubicBezTo>
                    <a:pt x="109" y="1664"/>
                    <a:pt x="263" y="1619"/>
                    <a:pt x="371" y="1583"/>
                  </a:cubicBezTo>
                  <a:cubicBezTo>
                    <a:pt x="525" y="1510"/>
                    <a:pt x="679" y="1474"/>
                    <a:pt x="823" y="1393"/>
                  </a:cubicBezTo>
                  <a:cubicBezTo>
                    <a:pt x="823" y="986"/>
                    <a:pt x="823" y="606"/>
                    <a:pt x="860" y="226"/>
                  </a:cubicBezTo>
                  <a:lnTo>
                    <a:pt x="860" y="190"/>
                  </a:lnTo>
                  <a:lnTo>
                    <a:pt x="860" y="154"/>
                  </a:lnTo>
                  <a:lnTo>
                    <a:pt x="860" y="118"/>
                  </a:lnTo>
                  <a:lnTo>
                    <a:pt x="860" y="82"/>
                  </a:lnTo>
                  <a:lnTo>
                    <a:pt x="860" y="37"/>
                  </a:lnTo>
                  <a:lnTo>
                    <a:pt x="905" y="37"/>
                  </a:lnTo>
                  <a:lnTo>
                    <a:pt x="1" y="0"/>
                  </a:lnTo>
                  <a:close/>
                </a:path>
              </a:pathLst>
            </a:custGeom>
            <a:solidFill>
              <a:srgbClr val="2450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3"/>
            <p:cNvSpPr/>
            <p:nvPr/>
          </p:nvSpPr>
          <p:spPr>
            <a:xfrm>
              <a:off x="3209450" y="2172850"/>
              <a:ext cx="3850" cy="42525"/>
            </a:xfrm>
            <a:custGeom>
              <a:avLst/>
              <a:gdLst/>
              <a:ahLst/>
              <a:cxnLst/>
              <a:rect l="l" t="t" r="r" b="b"/>
              <a:pathLst>
                <a:path w="154" h="1701" extrusionOk="0">
                  <a:moveTo>
                    <a:pt x="36" y="0"/>
                  </a:moveTo>
                  <a:cubicBezTo>
                    <a:pt x="0" y="570"/>
                    <a:pt x="0" y="1130"/>
                    <a:pt x="0" y="1700"/>
                  </a:cubicBezTo>
                  <a:cubicBezTo>
                    <a:pt x="72" y="1700"/>
                    <a:pt x="109" y="1664"/>
                    <a:pt x="154" y="1664"/>
                  </a:cubicBezTo>
                  <a:lnTo>
                    <a:pt x="154" y="0"/>
                  </a:lnTo>
                  <a:close/>
                </a:path>
              </a:pathLst>
            </a:custGeom>
            <a:solidFill>
              <a:srgbClr val="2D41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3"/>
            <p:cNvSpPr/>
            <p:nvPr/>
          </p:nvSpPr>
          <p:spPr>
            <a:xfrm>
              <a:off x="3118125" y="2142775"/>
              <a:ext cx="64000" cy="74400"/>
            </a:xfrm>
            <a:custGeom>
              <a:avLst/>
              <a:gdLst/>
              <a:ahLst/>
              <a:cxnLst/>
              <a:rect l="l" t="t" r="r" b="b"/>
              <a:pathLst>
                <a:path w="2560" h="2976" extrusionOk="0">
                  <a:moveTo>
                    <a:pt x="2261" y="1466"/>
                  </a:moveTo>
                  <a:cubicBezTo>
                    <a:pt x="2107" y="1918"/>
                    <a:pt x="1953" y="2415"/>
                    <a:pt x="1809" y="2975"/>
                  </a:cubicBezTo>
                  <a:lnTo>
                    <a:pt x="1809" y="2975"/>
                  </a:lnTo>
                  <a:cubicBezTo>
                    <a:pt x="1953" y="2415"/>
                    <a:pt x="2107" y="1918"/>
                    <a:pt x="2261" y="1466"/>
                  </a:cubicBezTo>
                  <a:close/>
                  <a:moveTo>
                    <a:pt x="0" y="1466"/>
                  </a:moveTo>
                  <a:lnTo>
                    <a:pt x="0" y="1466"/>
                  </a:lnTo>
                  <a:lnTo>
                    <a:pt x="0" y="1466"/>
                  </a:lnTo>
                  <a:close/>
                  <a:moveTo>
                    <a:pt x="0" y="1466"/>
                  </a:moveTo>
                  <a:lnTo>
                    <a:pt x="0" y="1466"/>
                  </a:lnTo>
                  <a:lnTo>
                    <a:pt x="0" y="1466"/>
                  </a:lnTo>
                  <a:close/>
                  <a:moveTo>
                    <a:pt x="2261" y="1"/>
                  </a:moveTo>
                  <a:cubicBezTo>
                    <a:pt x="1583" y="1"/>
                    <a:pt x="0" y="1466"/>
                    <a:pt x="0" y="1466"/>
                  </a:cubicBezTo>
                  <a:lnTo>
                    <a:pt x="0" y="1466"/>
                  </a:lnTo>
                  <a:lnTo>
                    <a:pt x="0" y="1466"/>
                  </a:lnTo>
                  <a:cubicBezTo>
                    <a:pt x="0" y="1466"/>
                    <a:pt x="1583" y="1"/>
                    <a:pt x="2261" y="1"/>
                  </a:cubicBezTo>
                  <a:cubicBezTo>
                    <a:pt x="2451" y="1"/>
                    <a:pt x="2559" y="109"/>
                    <a:pt x="2559" y="381"/>
                  </a:cubicBezTo>
                  <a:cubicBezTo>
                    <a:pt x="2559" y="109"/>
                    <a:pt x="2451" y="1"/>
                    <a:pt x="2261" y="1"/>
                  </a:cubicBezTo>
                  <a:close/>
                </a:path>
              </a:pathLst>
            </a:custGeom>
            <a:solidFill>
              <a:srgbClr val="E4F2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3"/>
            <p:cNvSpPr/>
            <p:nvPr/>
          </p:nvSpPr>
          <p:spPr>
            <a:xfrm>
              <a:off x="3113375" y="2142775"/>
              <a:ext cx="68750" cy="74400"/>
            </a:xfrm>
            <a:custGeom>
              <a:avLst/>
              <a:gdLst/>
              <a:ahLst/>
              <a:cxnLst/>
              <a:rect l="l" t="t" r="r" b="b"/>
              <a:pathLst>
                <a:path w="2750" h="2976" extrusionOk="0">
                  <a:moveTo>
                    <a:pt x="2451" y="1"/>
                  </a:moveTo>
                  <a:cubicBezTo>
                    <a:pt x="1773" y="1"/>
                    <a:pt x="190" y="1466"/>
                    <a:pt x="190" y="1466"/>
                  </a:cubicBezTo>
                  <a:cubicBezTo>
                    <a:pt x="154" y="1511"/>
                    <a:pt x="73" y="1918"/>
                    <a:pt x="1" y="2641"/>
                  </a:cubicBezTo>
                  <a:cubicBezTo>
                    <a:pt x="453" y="2786"/>
                    <a:pt x="905" y="2867"/>
                    <a:pt x="1357" y="2939"/>
                  </a:cubicBezTo>
                  <a:cubicBezTo>
                    <a:pt x="1547" y="2071"/>
                    <a:pt x="1809" y="1203"/>
                    <a:pt x="2107" y="381"/>
                  </a:cubicBezTo>
                  <a:cubicBezTo>
                    <a:pt x="2107" y="335"/>
                    <a:pt x="2107" y="299"/>
                    <a:pt x="2143" y="299"/>
                  </a:cubicBezTo>
                  <a:cubicBezTo>
                    <a:pt x="2189" y="299"/>
                    <a:pt x="2225" y="335"/>
                    <a:pt x="2225" y="381"/>
                  </a:cubicBezTo>
                  <a:cubicBezTo>
                    <a:pt x="1917" y="1240"/>
                    <a:pt x="1691" y="2071"/>
                    <a:pt x="1465" y="2939"/>
                  </a:cubicBezTo>
                  <a:cubicBezTo>
                    <a:pt x="1655" y="2975"/>
                    <a:pt x="1845" y="2975"/>
                    <a:pt x="1999" y="2975"/>
                  </a:cubicBezTo>
                  <a:cubicBezTo>
                    <a:pt x="2143" y="2415"/>
                    <a:pt x="2297" y="1918"/>
                    <a:pt x="2451" y="1466"/>
                  </a:cubicBezTo>
                  <a:cubicBezTo>
                    <a:pt x="2677" y="977"/>
                    <a:pt x="2749" y="607"/>
                    <a:pt x="2749" y="381"/>
                  </a:cubicBezTo>
                  <a:cubicBezTo>
                    <a:pt x="2749" y="109"/>
                    <a:pt x="2641" y="1"/>
                    <a:pt x="2451" y="1"/>
                  </a:cubicBezTo>
                  <a:close/>
                </a:path>
              </a:pathLst>
            </a:custGeom>
            <a:solidFill>
              <a:srgbClr val="2450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3"/>
            <p:cNvSpPr/>
            <p:nvPr/>
          </p:nvSpPr>
          <p:spPr>
            <a:xfrm>
              <a:off x="3147275" y="2150250"/>
              <a:ext cx="21725" cy="66025"/>
            </a:xfrm>
            <a:custGeom>
              <a:avLst/>
              <a:gdLst/>
              <a:ahLst/>
              <a:cxnLst/>
              <a:rect l="l" t="t" r="r" b="b"/>
              <a:pathLst>
                <a:path w="869" h="2641" extrusionOk="0">
                  <a:moveTo>
                    <a:pt x="787" y="0"/>
                  </a:moveTo>
                  <a:cubicBezTo>
                    <a:pt x="751" y="0"/>
                    <a:pt x="751" y="36"/>
                    <a:pt x="751" y="82"/>
                  </a:cubicBezTo>
                  <a:cubicBezTo>
                    <a:pt x="453" y="904"/>
                    <a:pt x="191" y="1772"/>
                    <a:pt x="1" y="2640"/>
                  </a:cubicBezTo>
                  <a:lnTo>
                    <a:pt x="109" y="2640"/>
                  </a:lnTo>
                  <a:cubicBezTo>
                    <a:pt x="335" y="1772"/>
                    <a:pt x="561" y="941"/>
                    <a:pt x="869" y="82"/>
                  </a:cubicBezTo>
                  <a:cubicBezTo>
                    <a:pt x="869" y="36"/>
                    <a:pt x="833" y="0"/>
                    <a:pt x="787" y="0"/>
                  </a:cubicBezTo>
                  <a:close/>
                </a:path>
              </a:pathLst>
            </a:custGeom>
            <a:solidFill>
              <a:srgbClr val="2D41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3"/>
            <p:cNvSpPr/>
            <p:nvPr/>
          </p:nvSpPr>
          <p:spPr>
            <a:xfrm>
              <a:off x="3103875" y="1840325"/>
              <a:ext cx="130900" cy="76450"/>
            </a:xfrm>
            <a:custGeom>
              <a:avLst/>
              <a:gdLst/>
              <a:ahLst/>
              <a:cxnLst/>
              <a:rect l="l" t="t" r="r" b="b"/>
              <a:pathLst>
                <a:path w="5236" h="3058" extrusionOk="0">
                  <a:moveTo>
                    <a:pt x="2329" y="0"/>
                  </a:moveTo>
                  <a:cubicBezTo>
                    <a:pt x="1906" y="0"/>
                    <a:pt x="1487" y="71"/>
                    <a:pt x="1131" y="273"/>
                  </a:cubicBezTo>
                  <a:cubicBezTo>
                    <a:pt x="941" y="382"/>
                    <a:pt x="797" y="535"/>
                    <a:pt x="760" y="761"/>
                  </a:cubicBezTo>
                  <a:cubicBezTo>
                    <a:pt x="713" y="750"/>
                    <a:pt x="668" y="745"/>
                    <a:pt x="625" y="745"/>
                  </a:cubicBezTo>
                  <a:cubicBezTo>
                    <a:pt x="357" y="745"/>
                    <a:pt x="181" y="954"/>
                    <a:pt x="118" y="1250"/>
                  </a:cubicBezTo>
                  <a:cubicBezTo>
                    <a:pt x="1" y="1548"/>
                    <a:pt x="37" y="1892"/>
                    <a:pt x="155" y="2190"/>
                  </a:cubicBezTo>
                  <a:cubicBezTo>
                    <a:pt x="227" y="2488"/>
                    <a:pt x="381" y="2796"/>
                    <a:pt x="570" y="3058"/>
                  </a:cubicBezTo>
                  <a:lnTo>
                    <a:pt x="4901" y="2940"/>
                  </a:lnTo>
                  <a:cubicBezTo>
                    <a:pt x="5163" y="2488"/>
                    <a:pt x="5236" y="1928"/>
                    <a:pt x="5091" y="1440"/>
                  </a:cubicBezTo>
                  <a:cubicBezTo>
                    <a:pt x="5010" y="1250"/>
                    <a:pt x="4901" y="1132"/>
                    <a:pt x="4747" y="1024"/>
                  </a:cubicBezTo>
                  <a:cubicBezTo>
                    <a:pt x="4680" y="979"/>
                    <a:pt x="4595" y="944"/>
                    <a:pt x="4514" y="944"/>
                  </a:cubicBezTo>
                  <a:cubicBezTo>
                    <a:pt x="4465" y="944"/>
                    <a:pt x="4418" y="957"/>
                    <a:pt x="4377" y="988"/>
                  </a:cubicBezTo>
                  <a:cubicBezTo>
                    <a:pt x="4413" y="680"/>
                    <a:pt x="4151" y="499"/>
                    <a:pt x="3925" y="346"/>
                  </a:cubicBezTo>
                  <a:cubicBezTo>
                    <a:pt x="3699" y="228"/>
                    <a:pt x="3473" y="156"/>
                    <a:pt x="3201" y="83"/>
                  </a:cubicBezTo>
                  <a:cubicBezTo>
                    <a:pt x="2922" y="35"/>
                    <a:pt x="2625" y="0"/>
                    <a:pt x="2329" y="0"/>
                  </a:cubicBezTo>
                  <a:close/>
                </a:path>
              </a:pathLst>
            </a:custGeom>
            <a:solidFill>
              <a:srgbClr val="754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3"/>
            <p:cNvSpPr/>
            <p:nvPr/>
          </p:nvSpPr>
          <p:spPr>
            <a:xfrm>
              <a:off x="3111575" y="1914700"/>
              <a:ext cx="15850" cy="28150"/>
            </a:xfrm>
            <a:custGeom>
              <a:avLst/>
              <a:gdLst/>
              <a:ahLst/>
              <a:cxnLst/>
              <a:rect l="l" t="t" r="r" b="b"/>
              <a:pathLst>
                <a:path w="634" h="1126" extrusionOk="0">
                  <a:moveTo>
                    <a:pt x="411" y="1"/>
                  </a:moveTo>
                  <a:cubicBezTo>
                    <a:pt x="389" y="1"/>
                    <a:pt x="363" y="4"/>
                    <a:pt x="335" y="11"/>
                  </a:cubicBezTo>
                  <a:cubicBezTo>
                    <a:pt x="226" y="47"/>
                    <a:pt x="73" y="155"/>
                    <a:pt x="73" y="273"/>
                  </a:cubicBezTo>
                  <a:cubicBezTo>
                    <a:pt x="0" y="535"/>
                    <a:pt x="145" y="915"/>
                    <a:pt x="371" y="1059"/>
                  </a:cubicBezTo>
                  <a:cubicBezTo>
                    <a:pt x="418" y="1106"/>
                    <a:pt x="473" y="1126"/>
                    <a:pt x="526" y="1126"/>
                  </a:cubicBezTo>
                  <a:cubicBezTo>
                    <a:pt x="565" y="1126"/>
                    <a:pt x="602" y="1115"/>
                    <a:pt x="633" y="1095"/>
                  </a:cubicBezTo>
                  <a:lnTo>
                    <a:pt x="633" y="191"/>
                  </a:lnTo>
                  <a:cubicBezTo>
                    <a:pt x="572" y="99"/>
                    <a:pt x="536" y="1"/>
                    <a:pt x="411" y="1"/>
                  </a:cubicBezTo>
                  <a:close/>
                </a:path>
              </a:pathLst>
            </a:custGeom>
            <a:solidFill>
              <a:srgbClr val="CF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3"/>
            <p:cNvSpPr/>
            <p:nvPr/>
          </p:nvSpPr>
          <p:spPr>
            <a:xfrm>
              <a:off x="3115175" y="1920600"/>
              <a:ext cx="11325" cy="18775"/>
            </a:xfrm>
            <a:custGeom>
              <a:avLst/>
              <a:gdLst/>
              <a:ahLst/>
              <a:cxnLst/>
              <a:rect l="l" t="t" r="r" b="b"/>
              <a:pathLst>
                <a:path w="453" h="751" extrusionOk="0">
                  <a:moveTo>
                    <a:pt x="82" y="1"/>
                  </a:moveTo>
                  <a:cubicBezTo>
                    <a:pt x="1" y="1"/>
                    <a:pt x="1" y="109"/>
                    <a:pt x="1" y="145"/>
                  </a:cubicBezTo>
                  <a:cubicBezTo>
                    <a:pt x="1" y="263"/>
                    <a:pt x="37" y="371"/>
                    <a:pt x="118" y="489"/>
                  </a:cubicBezTo>
                  <a:cubicBezTo>
                    <a:pt x="155" y="561"/>
                    <a:pt x="227" y="633"/>
                    <a:pt x="308" y="715"/>
                  </a:cubicBezTo>
                  <a:cubicBezTo>
                    <a:pt x="345" y="715"/>
                    <a:pt x="417" y="751"/>
                    <a:pt x="453" y="751"/>
                  </a:cubicBezTo>
                  <a:cubicBezTo>
                    <a:pt x="453" y="597"/>
                    <a:pt x="417" y="453"/>
                    <a:pt x="417" y="335"/>
                  </a:cubicBezTo>
                  <a:cubicBezTo>
                    <a:pt x="381" y="263"/>
                    <a:pt x="308" y="145"/>
                    <a:pt x="263" y="109"/>
                  </a:cubicBezTo>
                  <a:cubicBezTo>
                    <a:pt x="191" y="37"/>
                    <a:pt x="155" y="1"/>
                    <a:pt x="82" y="1"/>
                  </a:cubicBezTo>
                  <a:close/>
                </a:path>
              </a:pathLst>
            </a:custGeom>
            <a:solidFill>
              <a:srgbClr val="C97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3"/>
            <p:cNvSpPr/>
            <p:nvPr/>
          </p:nvSpPr>
          <p:spPr>
            <a:xfrm>
              <a:off x="3125575" y="1960150"/>
              <a:ext cx="104675" cy="69650"/>
            </a:xfrm>
            <a:custGeom>
              <a:avLst/>
              <a:gdLst/>
              <a:ahLst/>
              <a:cxnLst/>
              <a:rect l="l" t="t" r="r" b="b"/>
              <a:pathLst>
                <a:path w="4187" h="2786" extrusionOk="0">
                  <a:moveTo>
                    <a:pt x="2487" y="1"/>
                  </a:moveTo>
                  <a:cubicBezTo>
                    <a:pt x="2261" y="37"/>
                    <a:pt x="2071" y="37"/>
                    <a:pt x="1881" y="37"/>
                  </a:cubicBezTo>
                  <a:lnTo>
                    <a:pt x="1547" y="37"/>
                  </a:lnTo>
                  <a:cubicBezTo>
                    <a:pt x="1429" y="73"/>
                    <a:pt x="1475" y="37"/>
                    <a:pt x="1475" y="145"/>
                  </a:cubicBezTo>
                  <a:cubicBezTo>
                    <a:pt x="1393" y="335"/>
                    <a:pt x="1429" y="561"/>
                    <a:pt x="1429" y="751"/>
                  </a:cubicBezTo>
                  <a:lnTo>
                    <a:pt x="1429" y="1312"/>
                  </a:lnTo>
                  <a:cubicBezTo>
                    <a:pt x="1320" y="1301"/>
                    <a:pt x="1174" y="1290"/>
                    <a:pt x="1016" y="1290"/>
                  </a:cubicBezTo>
                  <a:cubicBezTo>
                    <a:pt x="639" y="1290"/>
                    <a:pt x="196" y="1351"/>
                    <a:pt x="37" y="1619"/>
                  </a:cubicBezTo>
                  <a:cubicBezTo>
                    <a:pt x="1" y="1655"/>
                    <a:pt x="1" y="1691"/>
                    <a:pt x="1" y="1728"/>
                  </a:cubicBezTo>
                  <a:cubicBezTo>
                    <a:pt x="1" y="1764"/>
                    <a:pt x="1" y="1809"/>
                    <a:pt x="37" y="1845"/>
                  </a:cubicBezTo>
                  <a:cubicBezTo>
                    <a:pt x="299" y="2143"/>
                    <a:pt x="607" y="2370"/>
                    <a:pt x="977" y="2487"/>
                  </a:cubicBezTo>
                  <a:cubicBezTo>
                    <a:pt x="1321" y="2596"/>
                    <a:pt x="1737" y="2749"/>
                    <a:pt x="2107" y="2785"/>
                  </a:cubicBezTo>
                  <a:cubicBezTo>
                    <a:pt x="2559" y="2785"/>
                    <a:pt x="2903" y="2632"/>
                    <a:pt x="3319" y="2559"/>
                  </a:cubicBezTo>
                  <a:cubicBezTo>
                    <a:pt x="3653" y="2523"/>
                    <a:pt x="3879" y="2406"/>
                    <a:pt x="4069" y="2107"/>
                  </a:cubicBezTo>
                  <a:cubicBezTo>
                    <a:pt x="4142" y="1917"/>
                    <a:pt x="4187" y="1619"/>
                    <a:pt x="3997" y="1429"/>
                  </a:cubicBezTo>
                  <a:cubicBezTo>
                    <a:pt x="3807" y="1276"/>
                    <a:pt x="3427" y="1276"/>
                    <a:pt x="3165" y="1276"/>
                  </a:cubicBezTo>
                  <a:cubicBezTo>
                    <a:pt x="2975" y="1239"/>
                    <a:pt x="2749" y="1239"/>
                    <a:pt x="2523" y="1239"/>
                  </a:cubicBezTo>
                  <a:cubicBezTo>
                    <a:pt x="2523" y="824"/>
                    <a:pt x="2487" y="408"/>
                    <a:pt x="2487" y="1"/>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3"/>
            <p:cNvSpPr/>
            <p:nvPr/>
          </p:nvSpPr>
          <p:spPr>
            <a:xfrm>
              <a:off x="3117225" y="1919850"/>
              <a:ext cx="10200" cy="19525"/>
            </a:xfrm>
            <a:custGeom>
              <a:avLst/>
              <a:gdLst/>
              <a:ahLst/>
              <a:cxnLst/>
              <a:rect l="l" t="t" r="r" b="b"/>
              <a:pathLst>
                <a:path w="408" h="781" extrusionOk="0">
                  <a:moveTo>
                    <a:pt x="20" y="0"/>
                  </a:moveTo>
                  <a:cubicBezTo>
                    <a:pt x="7" y="0"/>
                    <a:pt x="0" y="11"/>
                    <a:pt x="0" y="31"/>
                  </a:cubicBezTo>
                  <a:cubicBezTo>
                    <a:pt x="0" y="31"/>
                    <a:pt x="36" y="31"/>
                    <a:pt x="109" y="103"/>
                  </a:cubicBezTo>
                  <a:cubicBezTo>
                    <a:pt x="145" y="139"/>
                    <a:pt x="226" y="211"/>
                    <a:pt x="263" y="329"/>
                  </a:cubicBezTo>
                  <a:cubicBezTo>
                    <a:pt x="335" y="437"/>
                    <a:pt x="335" y="555"/>
                    <a:pt x="371" y="627"/>
                  </a:cubicBezTo>
                  <a:cubicBezTo>
                    <a:pt x="407" y="709"/>
                    <a:pt x="407" y="781"/>
                    <a:pt x="407" y="781"/>
                  </a:cubicBezTo>
                  <a:lnTo>
                    <a:pt x="407" y="627"/>
                  </a:lnTo>
                  <a:cubicBezTo>
                    <a:pt x="407" y="555"/>
                    <a:pt x="371" y="437"/>
                    <a:pt x="335" y="329"/>
                  </a:cubicBezTo>
                  <a:cubicBezTo>
                    <a:pt x="299" y="175"/>
                    <a:pt x="181" y="103"/>
                    <a:pt x="109" y="67"/>
                  </a:cubicBezTo>
                  <a:cubicBezTo>
                    <a:pt x="67" y="20"/>
                    <a:pt x="38" y="0"/>
                    <a:pt x="20" y="0"/>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3"/>
            <p:cNvSpPr/>
            <p:nvPr/>
          </p:nvSpPr>
          <p:spPr>
            <a:xfrm>
              <a:off x="3120825" y="1925125"/>
              <a:ext cx="4775" cy="10425"/>
            </a:xfrm>
            <a:custGeom>
              <a:avLst/>
              <a:gdLst/>
              <a:ahLst/>
              <a:cxnLst/>
              <a:rect l="l" t="t" r="r" b="b"/>
              <a:pathLst>
                <a:path w="191" h="417" extrusionOk="0">
                  <a:moveTo>
                    <a:pt x="82" y="0"/>
                  </a:moveTo>
                  <a:cubicBezTo>
                    <a:pt x="82" y="0"/>
                    <a:pt x="37" y="0"/>
                    <a:pt x="37" y="46"/>
                  </a:cubicBezTo>
                  <a:cubicBezTo>
                    <a:pt x="1" y="82"/>
                    <a:pt x="1" y="154"/>
                    <a:pt x="1" y="226"/>
                  </a:cubicBezTo>
                  <a:cubicBezTo>
                    <a:pt x="37" y="308"/>
                    <a:pt x="82" y="344"/>
                    <a:pt x="119" y="380"/>
                  </a:cubicBezTo>
                  <a:cubicBezTo>
                    <a:pt x="155" y="416"/>
                    <a:pt x="191" y="416"/>
                    <a:pt x="191" y="416"/>
                  </a:cubicBezTo>
                  <a:cubicBezTo>
                    <a:pt x="191" y="380"/>
                    <a:pt x="155" y="380"/>
                    <a:pt x="119" y="344"/>
                  </a:cubicBezTo>
                  <a:cubicBezTo>
                    <a:pt x="119" y="308"/>
                    <a:pt x="82" y="272"/>
                    <a:pt x="82" y="226"/>
                  </a:cubicBezTo>
                  <a:cubicBezTo>
                    <a:pt x="37" y="154"/>
                    <a:pt x="37" y="118"/>
                    <a:pt x="82" y="82"/>
                  </a:cubicBezTo>
                  <a:lnTo>
                    <a:pt x="82" y="0"/>
                  </a:ln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3"/>
            <p:cNvSpPr/>
            <p:nvPr/>
          </p:nvSpPr>
          <p:spPr>
            <a:xfrm>
              <a:off x="3090775" y="1990225"/>
              <a:ext cx="175200" cy="212925"/>
            </a:xfrm>
            <a:custGeom>
              <a:avLst/>
              <a:gdLst/>
              <a:ahLst/>
              <a:cxnLst/>
              <a:rect l="l" t="t" r="r" b="b"/>
              <a:pathLst>
                <a:path w="7008" h="8517" extrusionOk="0">
                  <a:moveTo>
                    <a:pt x="4331" y="0"/>
                  </a:moveTo>
                  <a:cubicBezTo>
                    <a:pt x="4295" y="299"/>
                    <a:pt x="4223" y="642"/>
                    <a:pt x="3997" y="868"/>
                  </a:cubicBezTo>
                  <a:cubicBezTo>
                    <a:pt x="3815" y="995"/>
                    <a:pt x="3589" y="1070"/>
                    <a:pt x="3367" y="1070"/>
                  </a:cubicBezTo>
                  <a:cubicBezTo>
                    <a:pt x="3257" y="1070"/>
                    <a:pt x="3149" y="1052"/>
                    <a:pt x="3047" y="1013"/>
                  </a:cubicBezTo>
                  <a:cubicBezTo>
                    <a:pt x="2677" y="868"/>
                    <a:pt x="2523" y="452"/>
                    <a:pt x="2523" y="36"/>
                  </a:cubicBezTo>
                  <a:cubicBezTo>
                    <a:pt x="2297" y="36"/>
                    <a:pt x="2035" y="36"/>
                    <a:pt x="1773" y="73"/>
                  </a:cubicBezTo>
                  <a:cubicBezTo>
                    <a:pt x="1691" y="73"/>
                    <a:pt x="1619" y="109"/>
                    <a:pt x="1547" y="109"/>
                  </a:cubicBezTo>
                  <a:lnTo>
                    <a:pt x="1510" y="154"/>
                  </a:lnTo>
                  <a:cubicBezTo>
                    <a:pt x="1284" y="299"/>
                    <a:pt x="1131" y="525"/>
                    <a:pt x="977" y="787"/>
                  </a:cubicBezTo>
                  <a:lnTo>
                    <a:pt x="905" y="868"/>
                  </a:lnTo>
                  <a:cubicBezTo>
                    <a:pt x="868" y="1013"/>
                    <a:pt x="787" y="1130"/>
                    <a:pt x="715" y="1239"/>
                  </a:cubicBezTo>
                  <a:cubicBezTo>
                    <a:pt x="606" y="1429"/>
                    <a:pt x="525" y="1619"/>
                    <a:pt x="380" y="1808"/>
                  </a:cubicBezTo>
                  <a:cubicBezTo>
                    <a:pt x="263" y="1998"/>
                    <a:pt x="154" y="2188"/>
                    <a:pt x="1" y="2333"/>
                  </a:cubicBezTo>
                  <a:cubicBezTo>
                    <a:pt x="263" y="2902"/>
                    <a:pt x="715" y="3391"/>
                    <a:pt x="1321" y="3617"/>
                  </a:cubicBezTo>
                  <a:cubicBezTo>
                    <a:pt x="1321" y="3617"/>
                    <a:pt x="525" y="7459"/>
                    <a:pt x="416" y="7947"/>
                  </a:cubicBezTo>
                  <a:cubicBezTo>
                    <a:pt x="1393" y="8291"/>
                    <a:pt x="2451" y="8517"/>
                    <a:pt x="3463" y="8517"/>
                  </a:cubicBezTo>
                  <a:cubicBezTo>
                    <a:pt x="4105" y="8517"/>
                    <a:pt x="4711" y="8472"/>
                    <a:pt x="5308" y="8291"/>
                  </a:cubicBezTo>
                  <a:cubicBezTo>
                    <a:pt x="5579" y="8246"/>
                    <a:pt x="5805" y="8137"/>
                    <a:pt x="5986" y="8020"/>
                  </a:cubicBezTo>
                  <a:cubicBezTo>
                    <a:pt x="5841" y="7387"/>
                    <a:pt x="5805" y="6663"/>
                    <a:pt x="5723" y="5985"/>
                  </a:cubicBezTo>
                  <a:cubicBezTo>
                    <a:pt x="5579" y="5126"/>
                    <a:pt x="5497" y="4222"/>
                    <a:pt x="5425" y="3354"/>
                  </a:cubicBezTo>
                  <a:cubicBezTo>
                    <a:pt x="5687" y="3273"/>
                    <a:pt x="5950" y="3201"/>
                    <a:pt x="6212" y="3092"/>
                  </a:cubicBezTo>
                  <a:cubicBezTo>
                    <a:pt x="6365" y="3011"/>
                    <a:pt x="6519" y="2902"/>
                    <a:pt x="6664" y="2749"/>
                  </a:cubicBezTo>
                  <a:cubicBezTo>
                    <a:pt x="6709" y="2713"/>
                    <a:pt x="6745" y="2713"/>
                    <a:pt x="6745" y="2676"/>
                  </a:cubicBezTo>
                  <a:cubicBezTo>
                    <a:pt x="6854" y="2523"/>
                    <a:pt x="6935" y="2369"/>
                    <a:pt x="7007" y="2224"/>
                  </a:cubicBezTo>
                  <a:lnTo>
                    <a:pt x="6329" y="1203"/>
                  </a:lnTo>
                  <a:cubicBezTo>
                    <a:pt x="6212" y="1013"/>
                    <a:pt x="6103" y="868"/>
                    <a:pt x="5986" y="714"/>
                  </a:cubicBezTo>
                  <a:cubicBezTo>
                    <a:pt x="5877" y="561"/>
                    <a:pt x="5805" y="416"/>
                    <a:pt x="5687" y="299"/>
                  </a:cubicBezTo>
                  <a:cubicBezTo>
                    <a:pt x="5579" y="226"/>
                    <a:pt x="5425" y="154"/>
                    <a:pt x="5308" y="109"/>
                  </a:cubicBezTo>
                  <a:cubicBezTo>
                    <a:pt x="4973" y="36"/>
                    <a:pt x="4675" y="0"/>
                    <a:pt x="4331" y="0"/>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3"/>
            <p:cNvSpPr/>
            <p:nvPr/>
          </p:nvSpPr>
          <p:spPr>
            <a:xfrm>
              <a:off x="3215100" y="2055075"/>
              <a:ext cx="12225" cy="142425"/>
            </a:xfrm>
            <a:custGeom>
              <a:avLst/>
              <a:gdLst/>
              <a:ahLst/>
              <a:cxnLst/>
              <a:rect l="l" t="t" r="r" b="b"/>
              <a:pathLst>
                <a:path w="489" h="5697" extrusionOk="0">
                  <a:moveTo>
                    <a:pt x="36" y="1"/>
                  </a:moveTo>
                  <a:lnTo>
                    <a:pt x="36" y="227"/>
                  </a:lnTo>
                  <a:cubicBezTo>
                    <a:pt x="36" y="453"/>
                    <a:pt x="36" y="724"/>
                    <a:pt x="0" y="950"/>
                  </a:cubicBezTo>
                  <a:cubicBezTo>
                    <a:pt x="0" y="1475"/>
                    <a:pt x="36" y="2035"/>
                    <a:pt x="72" y="2605"/>
                  </a:cubicBezTo>
                  <a:cubicBezTo>
                    <a:pt x="154" y="3771"/>
                    <a:pt x="298" y="4793"/>
                    <a:pt x="416" y="5543"/>
                  </a:cubicBezTo>
                  <a:cubicBezTo>
                    <a:pt x="416" y="5615"/>
                    <a:pt x="416" y="5652"/>
                    <a:pt x="452" y="5697"/>
                  </a:cubicBezTo>
                  <a:cubicBezTo>
                    <a:pt x="452" y="5697"/>
                    <a:pt x="452" y="5652"/>
                    <a:pt x="488" y="5652"/>
                  </a:cubicBezTo>
                  <a:cubicBezTo>
                    <a:pt x="488" y="5615"/>
                    <a:pt x="488" y="5579"/>
                    <a:pt x="452" y="5543"/>
                  </a:cubicBezTo>
                  <a:cubicBezTo>
                    <a:pt x="380" y="4793"/>
                    <a:pt x="226" y="3771"/>
                    <a:pt x="154" y="2605"/>
                  </a:cubicBezTo>
                  <a:cubicBezTo>
                    <a:pt x="109" y="1999"/>
                    <a:pt x="72" y="1475"/>
                    <a:pt x="72" y="950"/>
                  </a:cubicBezTo>
                  <a:cubicBezTo>
                    <a:pt x="72" y="724"/>
                    <a:pt x="72" y="453"/>
                    <a:pt x="109" y="227"/>
                  </a:cubicBezTo>
                  <a:lnTo>
                    <a:pt x="109" y="119"/>
                  </a:lnTo>
                  <a:cubicBezTo>
                    <a:pt x="72" y="82"/>
                    <a:pt x="72" y="46"/>
                    <a:pt x="36" y="1"/>
                  </a:cubicBezTo>
                  <a:close/>
                </a:path>
              </a:pathLst>
            </a:custGeom>
            <a:solidFill>
              <a:srgbClr val="4471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3"/>
            <p:cNvSpPr/>
            <p:nvPr/>
          </p:nvSpPr>
          <p:spPr>
            <a:xfrm>
              <a:off x="3101175" y="2176700"/>
              <a:ext cx="139250" cy="26450"/>
            </a:xfrm>
            <a:custGeom>
              <a:avLst/>
              <a:gdLst/>
              <a:ahLst/>
              <a:cxnLst/>
              <a:rect l="l" t="t" r="r" b="b"/>
              <a:pathLst>
                <a:path w="5570" h="1058" extrusionOk="0">
                  <a:moveTo>
                    <a:pt x="109" y="0"/>
                  </a:moveTo>
                  <a:cubicBezTo>
                    <a:pt x="73" y="226"/>
                    <a:pt x="37" y="416"/>
                    <a:pt x="0" y="488"/>
                  </a:cubicBezTo>
                  <a:cubicBezTo>
                    <a:pt x="977" y="832"/>
                    <a:pt x="2035" y="1058"/>
                    <a:pt x="3047" y="1058"/>
                  </a:cubicBezTo>
                  <a:cubicBezTo>
                    <a:pt x="3689" y="1058"/>
                    <a:pt x="4295" y="1013"/>
                    <a:pt x="4892" y="832"/>
                  </a:cubicBezTo>
                  <a:cubicBezTo>
                    <a:pt x="5163" y="787"/>
                    <a:pt x="5389" y="678"/>
                    <a:pt x="5570" y="561"/>
                  </a:cubicBezTo>
                  <a:cubicBezTo>
                    <a:pt x="5570" y="452"/>
                    <a:pt x="5534" y="298"/>
                    <a:pt x="5497" y="154"/>
                  </a:cubicBezTo>
                  <a:cubicBezTo>
                    <a:pt x="4799" y="462"/>
                    <a:pt x="4009" y="595"/>
                    <a:pt x="3203" y="595"/>
                  </a:cubicBezTo>
                  <a:cubicBezTo>
                    <a:pt x="2142" y="595"/>
                    <a:pt x="1054" y="365"/>
                    <a:pt x="109" y="0"/>
                  </a:cubicBezTo>
                  <a:close/>
                </a:path>
              </a:pathLst>
            </a:custGeom>
            <a:solidFill>
              <a:srgbClr val="6D9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3"/>
            <p:cNvSpPr/>
            <p:nvPr/>
          </p:nvSpPr>
          <p:spPr>
            <a:xfrm>
              <a:off x="3143450" y="1990225"/>
              <a:ext cx="67825" cy="43800"/>
            </a:xfrm>
            <a:custGeom>
              <a:avLst/>
              <a:gdLst/>
              <a:ahLst/>
              <a:cxnLst/>
              <a:rect l="l" t="t" r="r" b="b"/>
              <a:pathLst>
                <a:path w="2713" h="1752" extrusionOk="0">
                  <a:moveTo>
                    <a:pt x="2224" y="0"/>
                  </a:moveTo>
                  <a:cubicBezTo>
                    <a:pt x="2188" y="299"/>
                    <a:pt x="2116" y="642"/>
                    <a:pt x="1890" y="868"/>
                  </a:cubicBezTo>
                  <a:cubicBezTo>
                    <a:pt x="1708" y="995"/>
                    <a:pt x="1482" y="1070"/>
                    <a:pt x="1260" y="1070"/>
                  </a:cubicBezTo>
                  <a:cubicBezTo>
                    <a:pt x="1150" y="1070"/>
                    <a:pt x="1042" y="1052"/>
                    <a:pt x="940" y="1013"/>
                  </a:cubicBezTo>
                  <a:cubicBezTo>
                    <a:pt x="570" y="868"/>
                    <a:pt x="416" y="452"/>
                    <a:pt x="416" y="36"/>
                  </a:cubicBezTo>
                  <a:lnTo>
                    <a:pt x="0" y="36"/>
                  </a:lnTo>
                  <a:cubicBezTo>
                    <a:pt x="36" y="299"/>
                    <a:pt x="81" y="525"/>
                    <a:pt x="154" y="751"/>
                  </a:cubicBezTo>
                  <a:cubicBezTo>
                    <a:pt x="307" y="1130"/>
                    <a:pt x="570" y="1546"/>
                    <a:pt x="940" y="1691"/>
                  </a:cubicBezTo>
                  <a:cubicBezTo>
                    <a:pt x="1052" y="1732"/>
                    <a:pt x="1167" y="1751"/>
                    <a:pt x="1281" y="1751"/>
                  </a:cubicBezTo>
                  <a:cubicBezTo>
                    <a:pt x="1589" y="1751"/>
                    <a:pt x="1891" y="1611"/>
                    <a:pt x="2116" y="1393"/>
                  </a:cubicBezTo>
                  <a:cubicBezTo>
                    <a:pt x="2450" y="1058"/>
                    <a:pt x="2604" y="642"/>
                    <a:pt x="2676" y="190"/>
                  </a:cubicBezTo>
                  <a:cubicBezTo>
                    <a:pt x="2676" y="154"/>
                    <a:pt x="2712" y="73"/>
                    <a:pt x="2712" y="36"/>
                  </a:cubicBezTo>
                  <a:cubicBezTo>
                    <a:pt x="2568" y="0"/>
                    <a:pt x="2414" y="0"/>
                    <a:pt x="2224" y="0"/>
                  </a:cubicBezTo>
                  <a:close/>
                </a:path>
              </a:pathLst>
            </a:custGeom>
            <a:solidFill>
              <a:srgbClr val="6D9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3"/>
            <p:cNvSpPr/>
            <p:nvPr/>
          </p:nvSpPr>
          <p:spPr>
            <a:xfrm>
              <a:off x="3219825" y="2035425"/>
              <a:ext cx="46150" cy="38675"/>
            </a:xfrm>
            <a:custGeom>
              <a:avLst/>
              <a:gdLst/>
              <a:ahLst/>
              <a:cxnLst/>
              <a:rect l="l" t="t" r="r" b="b"/>
              <a:pathLst>
                <a:path w="1846" h="1547" extrusionOk="0">
                  <a:moveTo>
                    <a:pt x="1547" y="0"/>
                  </a:moveTo>
                  <a:cubicBezTo>
                    <a:pt x="1321" y="226"/>
                    <a:pt x="1095" y="452"/>
                    <a:pt x="824" y="679"/>
                  </a:cubicBezTo>
                  <a:cubicBezTo>
                    <a:pt x="561" y="868"/>
                    <a:pt x="299" y="1013"/>
                    <a:pt x="1" y="1131"/>
                  </a:cubicBezTo>
                  <a:cubicBezTo>
                    <a:pt x="109" y="1284"/>
                    <a:pt x="191" y="1393"/>
                    <a:pt x="263" y="1546"/>
                  </a:cubicBezTo>
                  <a:cubicBezTo>
                    <a:pt x="525" y="1465"/>
                    <a:pt x="788" y="1393"/>
                    <a:pt x="1050" y="1284"/>
                  </a:cubicBezTo>
                  <a:cubicBezTo>
                    <a:pt x="1203" y="1203"/>
                    <a:pt x="1357" y="1094"/>
                    <a:pt x="1502" y="941"/>
                  </a:cubicBezTo>
                  <a:cubicBezTo>
                    <a:pt x="1547" y="905"/>
                    <a:pt x="1583" y="905"/>
                    <a:pt x="1583" y="868"/>
                  </a:cubicBezTo>
                  <a:cubicBezTo>
                    <a:pt x="1692" y="715"/>
                    <a:pt x="1773" y="561"/>
                    <a:pt x="1845" y="416"/>
                  </a:cubicBezTo>
                  <a:cubicBezTo>
                    <a:pt x="1728" y="263"/>
                    <a:pt x="1655" y="109"/>
                    <a:pt x="1547" y="0"/>
                  </a:cubicBezTo>
                  <a:close/>
                </a:path>
              </a:pathLst>
            </a:custGeom>
            <a:solidFill>
              <a:srgbClr val="6D9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3"/>
            <p:cNvSpPr/>
            <p:nvPr/>
          </p:nvSpPr>
          <p:spPr>
            <a:xfrm>
              <a:off x="3164225" y="2096350"/>
              <a:ext cx="101750" cy="54075"/>
            </a:xfrm>
            <a:custGeom>
              <a:avLst/>
              <a:gdLst/>
              <a:ahLst/>
              <a:cxnLst/>
              <a:rect l="l" t="t" r="r" b="b"/>
              <a:pathLst>
                <a:path w="4070" h="2163" extrusionOk="0">
                  <a:moveTo>
                    <a:pt x="3422" y="1"/>
                  </a:moveTo>
                  <a:cubicBezTo>
                    <a:pt x="3390" y="1"/>
                    <a:pt x="3355" y="5"/>
                    <a:pt x="3319" y="14"/>
                  </a:cubicBezTo>
                  <a:cubicBezTo>
                    <a:pt x="3129" y="14"/>
                    <a:pt x="2939" y="86"/>
                    <a:pt x="2749" y="122"/>
                  </a:cubicBezTo>
                  <a:cubicBezTo>
                    <a:pt x="2487" y="203"/>
                    <a:pt x="2261" y="312"/>
                    <a:pt x="2035" y="384"/>
                  </a:cubicBezTo>
                  <a:cubicBezTo>
                    <a:pt x="1357" y="692"/>
                    <a:pt x="643" y="990"/>
                    <a:pt x="1" y="1406"/>
                  </a:cubicBezTo>
                  <a:cubicBezTo>
                    <a:pt x="1" y="1668"/>
                    <a:pt x="73" y="1930"/>
                    <a:pt x="155" y="2156"/>
                  </a:cubicBezTo>
                  <a:cubicBezTo>
                    <a:pt x="196" y="2160"/>
                    <a:pt x="246" y="2162"/>
                    <a:pt x="303" y="2162"/>
                  </a:cubicBezTo>
                  <a:cubicBezTo>
                    <a:pt x="756" y="2162"/>
                    <a:pt x="1632" y="2048"/>
                    <a:pt x="1737" y="2048"/>
                  </a:cubicBezTo>
                  <a:cubicBezTo>
                    <a:pt x="2297" y="1930"/>
                    <a:pt x="2822" y="1822"/>
                    <a:pt x="3355" y="1596"/>
                  </a:cubicBezTo>
                  <a:cubicBezTo>
                    <a:pt x="3581" y="1514"/>
                    <a:pt x="3807" y="1406"/>
                    <a:pt x="3952" y="1252"/>
                  </a:cubicBezTo>
                  <a:cubicBezTo>
                    <a:pt x="3997" y="1216"/>
                    <a:pt x="4033" y="1180"/>
                    <a:pt x="4069" y="1144"/>
                  </a:cubicBezTo>
                  <a:cubicBezTo>
                    <a:pt x="4069" y="1062"/>
                    <a:pt x="4069" y="1026"/>
                    <a:pt x="4033" y="990"/>
                  </a:cubicBezTo>
                  <a:cubicBezTo>
                    <a:pt x="3958" y="639"/>
                    <a:pt x="3828" y="1"/>
                    <a:pt x="3422" y="1"/>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3"/>
            <p:cNvSpPr/>
            <p:nvPr/>
          </p:nvSpPr>
          <p:spPr>
            <a:xfrm>
              <a:off x="3135075" y="2120175"/>
              <a:ext cx="79125" cy="49075"/>
            </a:xfrm>
            <a:custGeom>
              <a:avLst/>
              <a:gdLst/>
              <a:ahLst/>
              <a:cxnLst/>
              <a:rect l="l" t="t" r="r" b="b"/>
              <a:pathLst>
                <a:path w="3165" h="1963" extrusionOk="0">
                  <a:moveTo>
                    <a:pt x="2035" y="1"/>
                  </a:moveTo>
                  <a:cubicBezTo>
                    <a:pt x="1773" y="109"/>
                    <a:pt x="1501" y="227"/>
                    <a:pt x="1203" y="299"/>
                  </a:cubicBezTo>
                  <a:cubicBezTo>
                    <a:pt x="941" y="381"/>
                    <a:pt x="642" y="417"/>
                    <a:pt x="335" y="453"/>
                  </a:cubicBezTo>
                  <a:cubicBezTo>
                    <a:pt x="299" y="489"/>
                    <a:pt x="190" y="489"/>
                    <a:pt x="190" y="561"/>
                  </a:cubicBezTo>
                  <a:cubicBezTo>
                    <a:pt x="352" y="594"/>
                    <a:pt x="490" y="621"/>
                    <a:pt x="639" y="621"/>
                  </a:cubicBezTo>
                  <a:cubicBezTo>
                    <a:pt x="698" y="621"/>
                    <a:pt x="759" y="617"/>
                    <a:pt x="823" y="607"/>
                  </a:cubicBezTo>
                  <a:lnTo>
                    <a:pt x="823" y="607"/>
                  </a:lnTo>
                  <a:cubicBezTo>
                    <a:pt x="679" y="679"/>
                    <a:pt x="525" y="751"/>
                    <a:pt x="371" y="833"/>
                  </a:cubicBezTo>
                  <a:cubicBezTo>
                    <a:pt x="227" y="941"/>
                    <a:pt x="109" y="1013"/>
                    <a:pt x="1" y="1167"/>
                  </a:cubicBezTo>
                  <a:lnTo>
                    <a:pt x="37" y="1167"/>
                  </a:lnTo>
                  <a:cubicBezTo>
                    <a:pt x="299" y="1131"/>
                    <a:pt x="489" y="1013"/>
                    <a:pt x="715" y="869"/>
                  </a:cubicBezTo>
                  <a:lnTo>
                    <a:pt x="715" y="869"/>
                  </a:lnTo>
                  <a:cubicBezTo>
                    <a:pt x="489" y="1059"/>
                    <a:pt x="227" y="1285"/>
                    <a:pt x="109" y="1583"/>
                  </a:cubicBezTo>
                  <a:lnTo>
                    <a:pt x="109" y="1655"/>
                  </a:lnTo>
                  <a:cubicBezTo>
                    <a:pt x="109" y="1681"/>
                    <a:pt x="127" y="1710"/>
                    <a:pt x="137" y="1710"/>
                  </a:cubicBezTo>
                  <a:cubicBezTo>
                    <a:pt x="142" y="1710"/>
                    <a:pt x="145" y="1705"/>
                    <a:pt x="145" y="1691"/>
                  </a:cubicBezTo>
                  <a:lnTo>
                    <a:pt x="190" y="1691"/>
                  </a:lnTo>
                  <a:cubicBezTo>
                    <a:pt x="371" y="1465"/>
                    <a:pt x="561" y="1285"/>
                    <a:pt x="715" y="1095"/>
                  </a:cubicBezTo>
                  <a:lnTo>
                    <a:pt x="715" y="1095"/>
                  </a:lnTo>
                  <a:cubicBezTo>
                    <a:pt x="597" y="1285"/>
                    <a:pt x="525" y="1465"/>
                    <a:pt x="453" y="1655"/>
                  </a:cubicBezTo>
                  <a:cubicBezTo>
                    <a:pt x="416" y="1737"/>
                    <a:pt x="371" y="1845"/>
                    <a:pt x="453" y="1881"/>
                  </a:cubicBezTo>
                  <a:cubicBezTo>
                    <a:pt x="597" y="1655"/>
                    <a:pt x="787" y="1429"/>
                    <a:pt x="941" y="1203"/>
                  </a:cubicBezTo>
                  <a:lnTo>
                    <a:pt x="941" y="1203"/>
                  </a:lnTo>
                  <a:cubicBezTo>
                    <a:pt x="823" y="1429"/>
                    <a:pt x="787" y="1691"/>
                    <a:pt x="823" y="1963"/>
                  </a:cubicBezTo>
                  <a:cubicBezTo>
                    <a:pt x="977" y="1845"/>
                    <a:pt x="905" y="1583"/>
                    <a:pt x="1049" y="1429"/>
                  </a:cubicBezTo>
                  <a:cubicBezTo>
                    <a:pt x="1167" y="1285"/>
                    <a:pt x="1393" y="1321"/>
                    <a:pt x="1583" y="1285"/>
                  </a:cubicBezTo>
                  <a:cubicBezTo>
                    <a:pt x="1845" y="1239"/>
                    <a:pt x="2107" y="1239"/>
                    <a:pt x="2369" y="1203"/>
                  </a:cubicBezTo>
                  <a:cubicBezTo>
                    <a:pt x="2631" y="1131"/>
                    <a:pt x="2903" y="1095"/>
                    <a:pt x="3165" y="1013"/>
                  </a:cubicBezTo>
                  <a:lnTo>
                    <a:pt x="2035" y="1"/>
                  </a:ln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3"/>
            <p:cNvSpPr/>
            <p:nvPr/>
          </p:nvSpPr>
          <p:spPr>
            <a:xfrm>
              <a:off x="3090775" y="2039275"/>
              <a:ext cx="35725" cy="41375"/>
            </a:xfrm>
            <a:custGeom>
              <a:avLst/>
              <a:gdLst/>
              <a:ahLst/>
              <a:cxnLst/>
              <a:rect l="l" t="t" r="r" b="b"/>
              <a:pathLst>
                <a:path w="1429" h="1655" extrusionOk="0">
                  <a:moveTo>
                    <a:pt x="299" y="0"/>
                  </a:moveTo>
                  <a:cubicBezTo>
                    <a:pt x="190" y="109"/>
                    <a:pt x="109" y="262"/>
                    <a:pt x="1" y="371"/>
                  </a:cubicBezTo>
                  <a:cubicBezTo>
                    <a:pt x="263" y="940"/>
                    <a:pt x="715" y="1429"/>
                    <a:pt x="1321" y="1655"/>
                  </a:cubicBezTo>
                  <a:cubicBezTo>
                    <a:pt x="1357" y="1582"/>
                    <a:pt x="1357" y="1501"/>
                    <a:pt x="1357" y="1429"/>
                  </a:cubicBezTo>
                  <a:cubicBezTo>
                    <a:pt x="1393" y="1275"/>
                    <a:pt x="1393" y="1130"/>
                    <a:pt x="1429" y="1013"/>
                  </a:cubicBezTo>
                  <a:cubicBezTo>
                    <a:pt x="977" y="751"/>
                    <a:pt x="561" y="407"/>
                    <a:pt x="299" y="0"/>
                  </a:cubicBezTo>
                  <a:close/>
                </a:path>
              </a:pathLst>
            </a:custGeom>
            <a:solidFill>
              <a:srgbClr val="6D9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3"/>
            <p:cNvSpPr/>
            <p:nvPr/>
          </p:nvSpPr>
          <p:spPr>
            <a:xfrm>
              <a:off x="3187750" y="1966700"/>
              <a:ext cx="25" cy="9300"/>
            </a:xfrm>
            <a:custGeom>
              <a:avLst/>
              <a:gdLst/>
              <a:ahLst/>
              <a:cxnLst/>
              <a:rect l="l" t="t" r="r" b="b"/>
              <a:pathLst>
                <a:path w="1" h="372" extrusionOk="0">
                  <a:moveTo>
                    <a:pt x="0" y="1"/>
                  </a:moveTo>
                  <a:lnTo>
                    <a:pt x="0" y="1"/>
                  </a:lnTo>
                  <a:lnTo>
                    <a:pt x="0" y="372"/>
                  </a:lnTo>
                  <a:lnTo>
                    <a:pt x="0" y="372"/>
                  </a:lnTo>
                  <a:close/>
                </a:path>
              </a:pathLst>
            </a:custGeom>
            <a:solidFill>
              <a:srgbClr val="F7E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3"/>
            <p:cNvSpPr/>
            <p:nvPr/>
          </p:nvSpPr>
          <p:spPr>
            <a:xfrm>
              <a:off x="3187750" y="1975975"/>
              <a:ext cx="25" cy="1150"/>
            </a:xfrm>
            <a:custGeom>
              <a:avLst/>
              <a:gdLst/>
              <a:ahLst/>
              <a:cxnLst/>
              <a:rect l="l" t="t" r="r" b="b"/>
              <a:pathLst>
                <a:path w="1" h="46" extrusionOk="0">
                  <a:moveTo>
                    <a:pt x="0" y="1"/>
                  </a:moveTo>
                  <a:lnTo>
                    <a:pt x="0" y="46"/>
                  </a:lnTo>
                  <a:lnTo>
                    <a:pt x="0" y="46"/>
                  </a:lnTo>
                  <a:lnTo>
                    <a:pt x="0" y="1"/>
                  </a:lnTo>
                  <a:close/>
                </a:path>
              </a:pathLst>
            </a:custGeom>
            <a:solidFill>
              <a:srgbClr val="3437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3"/>
            <p:cNvSpPr/>
            <p:nvPr/>
          </p:nvSpPr>
          <p:spPr>
            <a:xfrm>
              <a:off x="3161300" y="1966700"/>
              <a:ext cx="26475" cy="12250"/>
            </a:xfrm>
            <a:custGeom>
              <a:avLst/>
              <a:gdLst/>
              <a:ahLst/>
              <a:cxnLst/>
              <a:rect l="l" t="t" r="r" b="b"/>
              <a:pathLst>
                <a:path w="1059" h="490" extrusionOk="0">
                  <a:moveTo>
                    <a:pt x="1058" y="1"/>
                  </a:moveTo>
                  <a:cubicBezTo>
                    <a:pt x="832" y="37"/>
                    <a:pt x="606" y="73"/>
                    <a:pt x="380" y="73"/>
                  </a:cubicBezTo>
                  <a:cubicBezTo>
                    <a:pt x="226" y="73"/>
                    <a:pt x="118" y="73"/>
                    <a:pt x="0" y="37"/>
                  </a:cubicBezTo>
                  <a:lnTo>
                    <a:pt x="0" y="109"/>
                  </a:lnTo>
                  <a:lnTo>
                    <a:pt x="0" y="453"/>
                  </a:lnTo>
                  <a:lnTo>
                    <a:pt x="0" y="489"/>
                  </a:lnTo>
                  <a:lnTo>
                    <a:pt x="380" y="489"/>
                  </a:lnTo>
                  <a:cubicBezTo>
                    <a:pt x="606" y="489"/>
                    <a:pt x="832" y="489"/>
                    <a:pt x="1058" y="417"/>
                  </a:cubicBezTo>
                  <a:lnTo>
                    <a:pt x="1058" y="372"/>
                  </a:lnTo>
                  <a:lnTo>
                    <a:pt x="1058" y="1"/>
                  </a:lnTo>
                  <a:close/>
                </a:path>
              </a:pathLst>
            </a:custGeom>
            <a:solidFill>
              <a:srgbClr val="D678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3"/>
            <p:cNvSpPr/>
            <p:nvPr/>
          </p:nvSpPr>
          <p:spPr>
            <a:xfrm>
              <a:off x="3122875" y="1864425"/>
              <a:ext cx="103550" cy="104300"/>
            </a:xfrm>
            <a:custGeom>
              <a:avLst/>
              <a:gdLst/>
              <a:ahLst/>
              <a:cxnLst/>
              <a:rect l="l" t="t" r="r" b="b"/>
              <a:pathLst>
                <a:path w="4142" h="4172" extrusionOk="0">
                  <a:moveTo>
                    <a:pt x="1628" y="1"/>
                  </a:moveTo>
                  <a:cubicBezTo>
                    <a:pt x="1325" y="1"/>
                    <a:pt x="1026" y="49"/>
                    <a:pt x="751" y="168"/>
                  </a:cubicBezTo>
                  <a:cubicBezTo>
                    <a:pt x="489" y="322"/>
                    <a:pt x="299" y="620"/>
                    <a:pt x="181" y="928"/>
                  </a:cubicBezTo>
                  <a:cubicBezTo>
                    <a:pt x="0" y="1298"/>
                    <a:pt x="37" y="1750"/>
                    <a:pt x="73" y="2166"/>
                  </a:cubicBezTo>
                  <a:cubicBezTo>
                    <a:pt x="145" y="2654"/>
                    <a:pt x="73" y="3486"/>
                    <a:pt x="561" y="3830"/>
                  </a:cubicBezTo>
                  <a:cubicBezTo>
                    <a:pt x="924" y="4072"/>
                    <a:pt x="1396" y="4171"/>
                    <a:pt x="1871" y="4171"/>
                  </a:cubicBezTo>
                  <a:cubicBezTo>
                    <a:pt x="2283" y="4171"/>
                    <a:pt x="2698" y="4096"/>
                    <a:pt x="3047" y="3974"/>
                  </a:cubicBezTo>
                  <a:cubicBezTo>
                    <a:pt x="4141" y="3604"/>
                    <a:pt x="3915" y="2392"/>
                    <a:pt x="3843" y="1524"/>
                  </a:cubicBezTo>
                  <a:cubicBezTo>
                    <a:pt x="3798" y="1036"/>
                    <a:pt x="3572" y="584"/>
                    <a:pt x="3119" y="322"/>
                  </a:cubicBezTo>
                  <a:cubicBezTo>
                    <a:pt x="2975" y="250"/>
                    <a:pt x="2821" y="213"/>
                    <a:pt x="2713" y="168"/>
                  </a:cubicBezTo>
                  <a:cubicBezTo>
                    <a:pt x="2363" y="70"/>
                    <a:pt x="1992" y="1"/>
                    <a:pt x="1628" y="1"/>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3"/>
            <p:cNvSpPr/>
            <p:nvPr/>
          </p:nvSpPr>
          <p:spPr>
            <a:xfrm>
              <a:off x="3158575" y="1914950"/>
              <a:ext cx="14050" cy="14050"/>
            </a:xfrm>
            <a:custGeom>
              <a:avLst/>
              <a:gdLst/>
              <a:ahLst/>
              <a:cxnLst/>
              <a:rect l="l" t="t" r="r" b="b"/>
              <a:pathLst>
                <a:path w="562" h="562" extrusionOk="0">
                  <a:moveTo>
                    <a:pt x="299" y="1"/>
                  </a:moveTo>
                  <a:cubicBezTo>
                    <a:pt x="227" y="1"/>
                    <a:pt x="191" y="37"/>
                    <a:pt x="155" y="73"/>
                  </a:cubicBezTo>
                  <a:cubicBezTo>
                    <a:pt x="37" y="109"/>
                    <a:pt x="1" y="227"/>
                    <a:pt x="1" y="299"/>
                  </a:cubicBezTo>
                  <a:lnTo>
                    <a:pt x="1" y="453"/>
                  </a:lnTo>
                  <a:cubicBezTo>
                    <a:pt x="37" y="489"/>
                    <a:pt x="37" y="489"/>
                    <a:pt x="73" y="525"/>
                  </a:cubicBezTo>
                  <a:cubicBezTo>
                    <a:pt x="109" y="561"/>
                    <a:pt x="155" y="561"/>
                    <a:pt x="191" y="561"/>
                  </a:cubicBezTo>
                  <a:lnTo>
                    <a:pt x="227" y="561"/>
                  </a:lnTo>
                  <a:cubicBezTo>
                    <a:pt x="335" y="525"/>
                    <a:pt x="453" y="453"/>
                    <a:pt x="489" y="335"/>
                  </a:cubicBezTo>
                  <a:cubicBezTo>
                    <a:pt x="561" y="145"/>
                    <a:pt x="453" y="1"/>
                    <a:pt x="299" y="1"/>
                  </a:cubicBezTo>
                  <a:close/>
                </a:path>
              </a:pathLst>
            </a:custGeom>
            <a:solidFill>
              <a:srgbClr val="D678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3"/>
            <p:cNvSpPr/>
            <p:nvPr/>
          </p:nvSpPr>
          <p:spPr>
            <a:xfrm>
              <a:off x="3156775" y="1914450"/>
              <a:ext cx="11325" cy="14925"/>
            </a:xfrm>
            <a:custGeom>
              <a:avLst/>
              <a:gdLst/>
              <a:ahLst/>
              <a:cxnLst/>
              <a:rect l="l" t="t" r="r" b="b"/>
              <a:pathLst>
                <a:path w="453" h="597" extrusionOk="0">
                  <a:moveTo>
                    <a:pt x="371" y="0"/>
                  </a:moveTo>
                  <a:cubicBezTo>
                    <a:pt x="348" y="0"/>
                    <a:pt x="323" y="6"/>
                    <a:pt x="299" y="21"/>
                  </a:cubicBezTo>
                  <a:cubicBezTo>
                    <a:pt x="263" y="21"/>
                    <a:pt x="181" y="21"/>
                    <a:pt x="145" y="57"/>
                  </a:cubicBezTo>
                  <a:cubicBezTo>
                    <a:pt x="109" y="93"/>
                    <a:pt x="73" y="129"/>
                    <a:pt x="37" y="201"/>
                  </a:cubicBezTo>
                  <a:cubicBezTo>
                    <a:pt x="0" y="283"/>
                    <a:pt x="0" y="355"/>
                    <a:pt x="37" y="391"/>
                  </a:cubicBezTo>
                  <a:cubicBezTo>
                    <a:pt x="73" y="473"/>
                    <a:pt x="73" y="509"/>
                    <a:pt x="109" y="545"/>
                  </a:cubicBezTo>
                  <a:cubicBezTo>
                    <a:pt x="160" y="571"/>
                    <a:pt x="216" y="596"/>
                    <a:pt x="244" y="596"/>
                  </a:cubicBezTo>
                  <a:cubicBezTo>
                    <a:pt x="256" y="596"/>
                    <a:pt x="263" y="592"/>
                    <a:pt x="263" y="581"/>
                  </a:cubicBezTo>
                  <a:cubicBezTo>
                    <a:pt x="263" y="581"/>
                    <a:pt x="181" y="581"/>
                    <a:pt x="145" y="509"/>
                  </a:cubicBezTo>
                  <a:cubicBezTo>
                    <a:pt x="109" y="473"/>
                    <a:pt x="37" y="355"/>
                    <a:pt x="73" y="247"/>
                  </a:cubicBezTo>
                  <a:cubicBezTo>
                    <a:pt x="109" y="129"/>
                    <a:pt x="227" y="57"/>
                    <a:pt x="299" y="57"/>
                  </a:cubicBezTo>
                  <a:cubicBezTo>
                    <a:pt x="371" y="21"/>
                    <a:pt x="453" y="21"/>
                    <a:pt x="453" y="21"/>
                  </a:cubicBezTo>
                  <a:cubicBezTo>
                    <a:pt x="453" y="21"/>
                    <a:pt x="416" y="0"/>
                    <a:pt x="371" y="0"/>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3"/>
            <p:cNvSpPr/>
            <p:nvPr/>
          </p:nvSpPr>
          <p:spPr>
            <a:xfrm>
              <a:off x="3166050" y="1926250"/>
              <a:ext cx="3850" cy="1825"/>
            </a:xfrm>
            <a:custGeom>
              <a:avLst/>
              <a:gdLst/>
              <a:ahLst/>
              <a:cxnLst/>
              <a:rect l="l" t="t" r="r" b="b"/>
              <a:pathLst>
                <a:path w="154" h="73" extrusionOk="0">
                  <a:moveTo>
                    <a:pt x="82" y="1"/>
                  </a:moveTo>
                  <a:cubicBezTo>
                    <a:pt x="36" y="37"/>
                    <a:pt x="0" y="37"/>
                    <a:pt x="0" y="73"/>
                  </a:cubicBezTo>
                  <a:cubicBezTo>
                    <a:pt x="36" y="73"/>
                    <a:pt x="82" y="73"/>
                    <a:pt x="82" y="37"/>
                  </a:cubicBezTo>
                  <a:cubicBezTo>
                    <a:pt x="118" y="37"/>
                    <a:pt x="154" y="1"/>
                    <a:pt x="118" y="1"/>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3"/>
            <p:cNvSpPr/>
            <p:nvPr/>
          </p:nvSpPr>
          <p:spPr>
            <a:xfrm>
              <a:off x="3157675" y="1928050"/>
              <a:ext cx="16075" cy="7750"/>
            </a:xfrm>
            <a:custGeom>
              <a:avLst/>
              <a:gdLst/>
              <a:ahLst/>
              <a:cxnLst/>
              <a:rect l="l" t="t" r="r" b="b"/>
              <a:pathLst>
                <a:path w="643" h="310" extrusionOk="0">
                  <a:moveTo>
                    <a:pt x="643" y="1"/>
                  </a:moveTo>
                  <a:cubicBezTo>
                    <a:pt x="597" y="1"/>
                    <a:pt x="597" y="73"/>
                    <a:pt x="561" y="109"/>
                  </a:cubicBezTo>
                  <a:cubicBezTo>
                    <a:pt x="525" y="191"/>
                    <a:pt x="453" y="227"/>
                    <a:pt x="335" y="263"/>
                  </a:cubicBezTo>
                  <a:cubicBezTo>
                    <a:pt x="263" y="263"/>
                    <a:pt x="145" y="227"/>
                    <a:pt x="109" y="191"/>
                  </a:cubicBezTo>
                  <a:cubicBezTo>
                    <a:pt x="37" y="155"/>
                    <a:pt x="1" y="109"/>
                    <a:pt x="1" y="109"/>
                  </a:cubicBezTo>
                  <a:lnTo>
                    <a:pt x="1" y="109"/>
                  </a:lnTo>
                  <a:cubicBezTo>
                    <a:pt x="1" y="109"/>
                    <a:pt x="1" y="191"/>
                    <a:pt x="73" y="227"/>
                  </a:cubicBezTo>
                  <a:cubicBezTo>
                    <a:pt x="102" y="256"/>
                    <a:pt x="185" y="309"/>
                    <a:pt x="292" y="309"/>
                  </a:cubicBezTo>
                  <a:cubicBezTo>
                    <a:pt x="317" y="309"/>
                    <a:pt x="344" y="306"/>
                    <a:pt x="371" y="299"/>
                  </a:cubicBezTo>
                  <a:cubicBezTo>
                    <a:pt x="489" y="299"/>
                    <a:pt x="561" y="191"/>
                    <a:pt x="597" y="155"/>
                  </a:cubicBezTo>
                  <a:cubicBezTo>
                    <a:pt x="643" y="73"/>
                    <a:pt x="643" y="1"/>
                    <a:pt x="643" y="1"/>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3"/>
            <p:cNvSpPr/>
            <p:nvPr/>
          </p:nvSpPr>
          <p:spPr>
            <a:xfrm>
              <a:off x="3144350" y="1913825"/>
              <a:ext cx="2950" cy="10425"/>
            </a:xfrm>
            <a:custGeom>
              <a:avLst/>
              <a:gdLst/>
              <a:ahLst/>
              <a:cxnLst/>
              <a:rect l="l" t="t" r="r" b="b"/>
              <a:pathLst>
                <a:path w="118" h="417" extrusionOk="0">
                  <a:moveTo>
                    <a:pt x="45" y="0"/>
                  </a:moveTo>
                  <a:cubicBezTo>
                    <a:pt x="0" y="0"/>
                    <a:pt x="0" y="118"/>
                    <a:pt x="0" y="226"/>
                  </a:cubicBezTo>
                  <a:cubicBezTo>
                    <a:pt x="0" y="308"/>
                    <a:pt x="45" y="416"/>
                    <a:pt x="82" y="416"/>
                  </a:cubicBezTo>
                  <a:cubicBezTo>
                    <a:pt x="118" y="416"/>
                    <a:pt x="118" y="308"/>
                    <a:pt x="118" y="190"/>
                  </a:cubicBezTo>
                  <a:cubicBezTo>
                    <a:pt x="82" y="82"/>
                    <a:pt x="82" y="0"/>
                    <a:pt x="45" y="0"/>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3"/>
            <p:cNvSpPr/>
            <p:nvPr/>
          </p:nvSpPr>
          <p:spPr>
            <a:xfrm>
              <a:off x="3181175" y="1912025"/>
              <a:ext cx="3875" cy="9500"/>
            </a:xfrm>
            <a:custGeom>
              <a:avLst/>
              <a:gdLst/>
              <a:ahLst/>
              <a:cxnLst/>
              <a:rect l="l" t="t" r="r" b="b"/>
              <a:pathLst>
                <a:path w="155" h="380" extrusionOk="0">
                  <a:moveTo>
                    <a:pt x="37" y="0"/>
                  </a:moveTo>
                  <a:cubicBezTo>
                    <a:pt x="1" y="0"/>
                    <a:pt x="1" y="72"/>
                    <a:pt x="1" y="190"/>
                  </a:cubicBezTo>
                  <a:cubicBezTo>
                    <a:pt x="37" y="298"/>
                    <a:pt x="73" y="380"/>
                    <a:pt x="73" y="380"/>
                  </a:cubicBezTo>
                  <a:cubicBezTo>
                    <a:pt x="109" y="380"/>
                    <a:pt x="155" y="262"/>
                    <a:pt x="109" y="190"/>
                  </a:cubicBezTo>
                  <a:cubicBezTo>
                    <a:pt x="109" y="72"/>
                    <a:pt x="73" y="0"/>
                    <a:pt x="37" y="0"/>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3"/>
            <p:cNvSpPr/>
            <p:nvPr/>
          </p:nvSpPr>
          <p:spPr>
            <a:xfrm>
              <a:off x="3135975" y="1897525"/>
              <a:ext cx="13150" cy="8875"/>
            </a:xfrm>
            <a:custGeom>
              <a:avLst/>
              <a:gdLst/>
              <a:ahLst/>
              <a:cxnLst/>
              <a:rect l="l" t="t" r="r" b="b"/>
              <a:pathLst>
                <a:path w="526" h="355" extrusionOk="0">
                  <a:moveTo>
                    <a:pt x="385" y="1"/>
                  </a:moveTo>
                  <a:cubicBezTo>
                    <a:pt x="329" y="1"/>
                    <a:pt x="267" y="30"/>
                    <a:pt x="191" y="56"/>
                  </a:cubicBezTo>
                  <a:cubicBezTo>
                    <a:pt x="109" y="92"/>
                    <a:pt x="37" y="164"/>
                    <a:pt x="37" y="246"/>
                  </a:cubicBezTo>
                  <a:cubicBezTo>
                    <a:pt x="1" y="318"/>
                    <a:pt x="1" y="354"/>
                    <a:pt x="1" y="354"/>
                  </a:cubicBezTo>
                  <a:cubicBezTo>
                    <a:pt x="37" y="354"/>
                    <a:pt x="109" y="246"/>
                    <a:pt x="263" y="164"/>
                  </a:cubicBezTo>
                  <a:cubicBezTo>
                    <a:pt x="380" y="56"/>
                    <a:pt x="525" y="92"/>
                    <a:pt x="525" y="56"/>
                  </a:cubicBezTo>
                  <a:cubicBezTo>
                    <a:pt x="525" y="56"/>
                    <a:pt x="525" y="20"/>
                    <a:pt x="453" y="20"/>
                  </a:cubicBezTo>
                  <a:cubicBezTo>
                    <a:pt x="431" y="6"/>
                    <a:pt x="409" y="1"/>
                    <a:pt x="385" y="1"/>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3"/>
            <p:cNvSpPr/>
            <p:nvPr/>
          </p:nvSpPr>
          <p:spPr>
            <a:xfrm>
              <a:off x="3175525" y="1892575"/>
              <a:ext cx="16075" cy="6525"/>
            </a:xfrm>
            <a:custGeom>
              <a:avLst/>
              <a:gdLst/>
              <a:ahLst/>
              <a:cxnLst/>
              <a:rect l="l" t="t" r="r" b="b"/>
              <a:pathLst>
                <a:path w="643" h="261" extrusionOk="0">
                  <a:moveTo>
                    <a:pt x="231" y="1"/>
                  </a:moveTo>
                  <a:cubicBezTo>
                    <a:pt x="189" y="1"/>
                    <a:pt x="150" y="10"/>
                    <a:pt x="109" y="28"/>
                  </a:cubicBezTo>
                  <a:cubicBezTo>
                    <a:pt x="37" y="28"/>
                    <a:pt x="1" y="64"/>
                    <a:pt x="37" y="64"/>
                  </a:cubicBezTo>
                  <a:cubicBezTo>
                    <a:pt x="37" y="100"/>
                    <a:pt x="191" y="64"/>
                    <a:pt x="335" y="136"/>
                  </a:cubicBezTo>
                  <a:cubicBezTo>
                    <a:pt x="469" y="168"/>
                    <a:pt x="575" y="260"/>
                    <a:pt x="625" y="260"/>
                  </a:cubicBezTo>
                  <a:cubicBezTo>
                    <a:pt x="632" y="260"/>
                    <a:pt x="638" y="258"/>
                    <a:pt x="643" y="254"/>
                  </a:cubicBezTo>
                  <a:cubicBezTo>
                    <a:pt x="643" y="254"/>
                    <a:pt x="643" y="218"/>
                    <a:pt x="561" y="172"/>
                  </a:cubicBezTo>
                  <a:cubicBezTo>
                    <a:pt x="525" y="136"/>
                    <a:pt x="453" y="64"/>
                    <a:pt x="381" y="28"/>
                  </a:cubicBezTo>
                  <a:cubicBezTo>
                    <a:pt x="322" y="10"/>
                    <a:pt x="274" y="1"/>
                    <a:pt x="231" y="1"/>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3"/>
            <p:cNvSpPr/>
            <p:nvPr/>
          </p:nvSpPr>
          <p:spPr>
            <a:xfrm>
              <a:off x="3119025" y="1855425"/>
              <a:ext cx="106475" cy="61350"/>
            </a:xfrm>
            <a:custGeom>
              <a:avLst/>
              <a:gdLst/>
              <a:ahLst/>
              <a:cxnLst/>
              <a:rect l="l" t="t" r="r" b="b"/>
              <a:pathLst>
                <a:path w="4259" h="2454" extrusionOk="0">
                  <a:moveTo>
                    <a:pt x="1660" y="0"/>
                  </a:moveTo>
                  <a:cubicBezTo>
                    <a:pt x="1610" y="0"/>
                    <a:pt x="1560" y="1"/>
                    <a:pt x="1510" y="4"/>
                  </a:cubicBezTo>
                  <a:cubicBezTo>
                    <a:pt x="1167" y="4"/>
                    <a:pt x="832" y="76"/>
                    <a:pt x="561" y="266"/>
                  </a:cubicBezTo>
                  <a:cubicBezTo>
                    <a:pt x="263" y="420"/>
                    <a:pt x="73" y="754"/>
                    <a:pt x="109" y="1098"/>
                  </a:cubicBezTo>
                  <a:lnTo>
                    <a:pt x="1" y="1550"/>
                  </a:lnTo>
                  <a:cubicBezTo>
                    <a:pt x="325" y="1667"/>
                    <a:pt x="679" y="1726"/>
                    <a:pt x="1036" y="1726"/>
                  </a:cubicBezTo>
                  <a:cubicBezTo>
                    <a:pt x="1256" y="1726"/>
                    <a:pt x="1477" y="1703"/>
                    <a:pt x="1691" y="1658"/>
                  </a:cubicBezTo>
                  <a:cubicBezTo>
                    <a:pt x="2261" y="1550"/>
                    <a:pt x="2785" y="1288"/>
                    <a:pt x="3237" y="908"/>
                  </a:cubicBezTo>
                  <a:lnTo>
                    <a:pt x="3237" y="908"/>
                  </a:lnTo>
                  <a:cubicBezTo>
                    <a:pt x="3165" y="1251"/>
                    <a:pt x="3273" y="1586"/>
                    <a:pt x="3427" y="1930"/>
                  </a:cubicBezTo>
                  <a:cubicBezTo>
                    <a:pt x="3463" y="2002"/>
                    <a:pt x="3545" y="2110"/>
                    <a:pt x="3617" y="2192"/>
                  </a:cubicBezTo>
                  <a:cubicBezTo>
                    <a:pt x="3771" y="2336"/>
                    <a:pt x="3952" y="2418"/>
                    <a:pt x="4178" y="2454"/>
                  </a:cubicBezTo>
                  <a:cubicBezTo>
                    <a:pt x="4178" y="2300"/>
                    <a:pt x="4223" y="2156"/>
                    <a:pt x="4223" y="1966"/>
                  </a:cubicBezTo>
                  <a:cubicBezTo>
                    <a:pt x="4259" y="1812"/>
                    <a:pt x="4259" y="1658"/>
                    <a:pt x="4223" y="1514"/>
                  </a:cubicBezTo>
                  <a:cubicBezTo>
                    <a:pt x="4178" y="1098"/>
                    <a:pt x="3879" y="799"/>
                    <a:pt x="3545" y="573"/>
                  </a:cubicBezTo>
                  <a:cubicBezTo>
                    <a:pt x="2981" y="220"/>
                    <a:pt x="2324" y="0"/>
                    <a:pt x="1660" y="0"/>
                  </a:cubicBezTo>
                  <a:close/>
                </a:path>
              </a:pathLst>
            </a:custGeom>
            <a:solidFill>
              <a:srgbClr val="754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3"/>
            <p:cNvSpPr/>
            <p:nvPr/>
          </p:nvSpPr>
          <p:spPr>
            <a:xfrm>
              <a:off x="3132150" y="1928050"/>
              <a:ext cx="23525" cy="14050"/>
            </a:xfrm>
            <a:custGeom>
              <a:avLst/>
              <a:gdLst/>
              <a:ahLst/>
              <a:cxnLst/>
              <a:rect l="l" t="t" r="r" b="b"/>
              <a:pathLst>
                <a:path w="941" h="562" extrusionOk="0">
                  <a:moveTo>
                    <a:pt x="452" y="1"/>
                  </a:moveTo>
                  <a:cubicBezTo>
                    <a:pt x="380" y="1"/>
                    <a:pt x="190" y="37"/>
                    <a:pt x="154" y="73"/>
                  </a:cubicBezTo>
                  <a:cubicBezTo>
                    <a:pt x="0" y="191"/>
                    <a:pt x="36" y="417"/>
                    <a:pt x="190" y="489"/>
                  </a:cubicBezTo>
                  <a:cubicBezTo>
                    <a:pt x="262" y="525"/>
                    <a:pt x="380" y="561"/>
                    <a:pt x="488" y="561"/>
                  </a:cubicBezTo>
                  <a:cubicBezTo>
                    <a:pt x="570" y="561"/>
                    <a:pt x="642" y="525"/>
                    <a:pt x="714" y="525"/>
                  </a:cubicBezTo>
                  <a:cubicBezTo>
                    <a:pt x="868" y="453"/>
                    <a:pt x="940" y="263"/>
                    <a:pt x="832" y="155"/>
                  </a:cubicBezTo>
                  <a:cubicBezTo>
                    <a:pt x="759" y="37"/>
                    <a:pt x="606" y="1"/>
                    <a:pt x="452" y="1"/>
                  </a:cubicBezTo>
                  <a:close/>
                </a:path>
              </a:pathLst>
            </a:custGeom>
            <a:solidFill>
              <a:srgbClr val="D97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13"/>
            <p:cNvSpPr/>
            <p:nvPr/>
          </p:nvSpPr>
          <p:spPr>
            <a:xfrm>
              <a:off x="3176450" y="1924225"/>
              <a:ext cx="22625" cy="14250"/>
            </a:xfrm>
            <a:custGeom>
              <a:avLst/>
              <a:gdLst/>
              <a:ahLst/>
              <a:cxnLst/>
              <a:rect l="l" t="t" r="r" b="b"/>
              <a:pathLst>
                <a:path w="905" h="570" extrusionOk="0">
                  <a:moveTo>
                    <a:pt x="452" y="0"/>
                  </a:moveTo>
                  <a:cubicBezTo>
                    <a:pt x="344" y="0"/>
                    <a:pt x="190" y="36"/>
                    <a:pt x="118" y="82"/>
                  </a:cubicBezTo>
                  <a:cubicBezTo>
                    <a:pt x="0" y="190"/>
                    <a:pt x="36" y="416"/>
                    <a:pt x="154" y="488"/>
                  </a:cubicBezTo>
                  <a:cubicBezTo>
                    <a:pt x="226" y="534"/>
                    <a:pt x="344" y="570"/>
                    <a:pt x="452" y="570"/>
                  </a:cubicBezTo>
                  <a:cubicBezTo>
                    <a:pt x="524" y="570"/>
                    <a:pt x="642" y="570"/>
                    <a:pt x="678" y="534"/>
                  </a:cubicBezTo>
                  <a:cubicBezTo>
                    <a:pt x="832" y="452"/>
                    <a:pt x="904" y="262"/>
                    <a:pt x="832" y="154"/>
                  </a:cubicBezTo>
                  <a:cubicBezTo>
                    <a:pt x="750" y="36"/>
                    <a:pt x="570" y="0"/>
                    <a:pt x="452" y="0"/>
                  </a:cubicBezTo>
                  <a:close/>
                </a:path>
              </a:pathLst>
            </a:custGeom>
            <a:solidFill>
              <a:srgbClr val="D97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3"/>
            <p:cNvSpPr/>
            <p:nvPr/>
          </p:nvSpPr>
          <p:spPr>
            <a:xfrm>
              <a:off x="3212575" y="1907850"/>
              <a:ext cx="26050" cy="31575"/>
            </a:xfrm>
            <a:custGeom>
              <a:avLst/>
              <a:gdLst/>
              <a:ahLst/>
              <a:cxnLst/>
              <a:rect l="l" t="t" r="r" b="b"/>
              <a:pathLst>
                <a:path w="1042" h="1263" extrusionOk="0">
                  <a:moveTo>
                    <a:pt x="553" y="0"/>
                  </a:moveTo>
                  <a:cubicBezTo>
                    <a:pt x="268" y="0"/>
                    <a:pt x="1" y="255"/>
                    <a:pt x="65" y="583"/>
                  </a:cubicBezTo>
                  <a:lnTo>
                    <a:pt x="65" y="1225"/>
                  </a:lnTo>
                  <a:cubicBezTo>
                    <a:pt x="125" y="1251"/>
                    <a:pt x="189" y="1262"/>
                    <a:pt x="254" y="1262"/>
                  </a:cubicBezTo>
                  <a:cubicBezTo>
                    <a:pt x="551" y="1262"/>
                    <a:pt x="873" y="1018"/>
                    <a:pt x="969" y="773"/>
                  </a:cubicBezTo>
                  <a:cubicBezTo>
                    <a:pt x="1041" y="547"/>
                    <a:pt x="1041" y="203"/>
                    <a:pt x="779" y="59"/>
                  </a:cubicBezTo>
                  <a:cubicBezTo>
                    <a:pt x="707" y="18"/>
                    <a:pt x="629" y="0"/>
                    <a:pt x="553" y="0"/>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13"/>
            <p:cNvSpPr/>
            <p:nvPr/>
          </p:nvSpPr>
          <p:spPr>
            <a:xfrm>
              <a:off x="3220750" y="1913825"/>
              <a:ext cx="14025" cy="20825"/>
            </a:xfrm>
            <a:custGeom>
              <a:avLst/>
              <a:gdLst/>
              <a:ahLst/>
              <a:cxnLst/>
              <a:rect l="l" t="t" r="r" b="b"/>
              <a:pathLst>
                <a:path w="561" h="833" extrusionOk="0">
                  <a:moveTo>
                    <a:pt x="452" y="0"/>
                  </a:moveTo>
                  <a:cubicBezTo>
                    <a:pt x="335" y="0"/>
                    <a:pt x="226" y="118"/>
                    <a:pt x="190" y="190"/>
                  </a:cubicBezTo>
                  <a:cubicBezTo>
                    <a:pt x="72" y="344"/>
                    <a:pt x="0" y="570"/>
                    <a:pt x="36" y="760"/>
                  </a:cubicBezTo>
                  <a:lnTo>
                    <a:pt x="36" y="796"/>
                  </a:lnTo>
                  <a:cubicBezTo>
                    <a:pt x="36" y="832"/>
                    <a:pt x="72" y="832"/>
                    <a:pt x="109" y="832"/>
                  </a:cubicBezTo>
                  <a:lnTo>
                    <a:pt x="190" y="832"/>
                  </a:lnTo>
                  <a:cubicBezTo>
                    <a:pt x="335" y="760"/>
                    <a:pt x="452" y="606"/>
                    <a:pt x="488" y="416"/>
                  </a:cubicBezTo>
                  <a:cubicBezTo>
                    <a:pt x="524" y="344"/>
                    <a:pt x="561" y="272"/>
                    <a:pt x="561" y="190"/>
                  </a:cubicBezTo>
                  <a:cubicBezTo>
                    <a:pt x="561" y="46"/>
                    <a:pt x="488" y="0"/>
                    <a:pt x="452" y="0"/>
                  </a:cubicBezTo>
                  <a:close/>
                </a:path>
              </a:pathLst>
            </a:custGeom>
            <a:solidFill>
              <a:srgbClr val="D678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3"/>
            <p:cNvSpPr/>
            <p:nvPr/>
          </p:nvSpPr>
          <p:spPr>
            <a:xfrm>
              <a:off x="3220750" y="1912925"/>
              <a:ext cx="10400" cy="21725"/>
            </a:xfrm>
            <a:custGeom>
              <a:avLst/>
              <a:gdLst/>
              <a:ahLst/>
              <a:cxnLst/>
              <a:rect l="l" t="t" r="r" b="b"/>
              <a:pathLst>
                <a:path w="416" h="869" extrusionOk="0">
                  <a:moveTo>
                    <a:pt x="416" y="0"/>
                  </a:moveTo>
                  <a:cubicBezTo>
                    <a:pt x="416" y="0"/>
                    <a:pt x="335" y="0"/>
                    <a:pt x="262" y="82"/>
                  </a:cubicBezTo>
                  <a:cubicBezTo>
                    <a:pt x="226" y="118"/>
                    <a:pt x="109" y="226"/>
                    <a:pt x="72" y="380"/>
                  </a:cubicBezTo>
                  <a:cubicBezTo>
                    <a:pt x="0" y="488"/>
                    <a:pt x="0" y="642"/>
                    <a:pt x="0" y="714"/>
                  </a:cubicBezTo>
                  <a:cubicBezTo>
                    <a:pt x="0" y="796"/>
                    <a:pt x="0" y="868"/>
                    <a:pt x="36" y="868"/>
                  </a:cubicBezTo>
                  <a:lnTo>
                    <a:pt x="36" y="714"/>
                  </a:lnTo>
                  <a:cubicBezTo>
                    <a:pt x="36" y="642"/>
                    <a:pt x="72" y="488"/>
                    <a:pt x="109" y="380"/>
                  </a:cubicBezTo>
                  <a:cubicBezTo>
                    <a:pt x="190" y="262"/>
                    <a:pt x="226" y="154"/>
                    <a:pt x="298" y="118"/>
                  </a:cubicBezTo>
                  <a:cubicBezTo>
                    <a:pt x="380" y="36"/>
                    <a:pt x="416" y="0"/>
                    <a:pt x="416" y="0"/>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13"/>
            <p:cNvSpPr/>
            <p:nvPr/>
          </p:nvSpPr>
          <p:spPr>
            <a:xfrm>
              <a:off x="3222550" y="1921125"/>
              <a:ext cx="3875" cy="10800"/>
            </a:xfrm>
            <a:custGeom>
              <a:avLst/>
              <a:gdLst/>
              <a:ahLst/>
              <a:cxnLst/>
              <a:rect l="l" t="t" r="r" b="b"/>
              <a:pathLst>
                <a:path w="155" h="432" extrusionOk="0">
                  <a:moveTo>
                    <a:pt x="89" y="1"/>
                  </a:moveTo>
                  <a:cubicBezTo>
                    <a:pt x="85" y="1"/>
                    <a:pt x="82" y="5"/>
                    <a:pt x="82" y="16"/>
                  </a:cubicBezTo>
                  <a:cubicBezTo>
                    <a:pt x="82" y="16"/>
                    <a:pt x="118" y="88"/>
                    <a:pt x="82" y="206"/>
                  </a:cubicBezTo>
                  <a:cubicBezTo>
                    <a:pt x="82" y="350"/>
                    <a:pt x="0" y="432"/>
                    <a:pt x="0" y="432"/>
                  </a:cubicBezTo>
                  <a:cubicBezTo>
                    <a:pt x="0" y="432"/>
                    <a:pt x="37" y="432"/>
                    <a:pt x="82" y="386"/>
                  </a:cubicBezTo>
                  <a:cubicBezTo>
                    <a:pt x="118" y="350"/>
                    <a:pt x="118" y="314"/>
                    <a:pt x="154" y="242"/>
                  </a:cubicBezTo>
                  <a:cubicBezTo>
                    <a:pt x="154" y="160"/>
                    <a:pt x="154" y="88"/>
                    <a:pt x="118" y="52"/>
                  </a:cubicBezTo>
                  <a:cubicBezTo>
                    <a:pt x="118" y="26"/>
                    <a:pt x="100" y="1"/>
                    <a:pt x="89" y="1"/>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3"/>
            <p:cNvSpPr/>
            <p:nvPr/>
          </p:nvSpPr>
          <p:spPr>
            <a:xfrm>
              <a:off x="3121750" y="2013725"/>
              <a:ext cx="7700" cy="76425"/>
            </a:xfrm>
            <a:custGeom>
              <a:avLst/>
              <a:gdLst/>
              <a:ahLst/>
              <a:cxnLst/>
              <a:rect l="l" t="t" r="r" b="b"/>
              <a:pathLst>
                <a:path w="308" h="3057" extrusionOk="0">
                  <a:moveTo>
                    <a:pt x="271" y="0"/>
                  </a:moveTo>
                  <a:cubicBezTo>
                    <a:pt x="271" y="0"/>
                    <a:pt x="271" y="190"/>
                    <a:pt x="226" y="453"/>
                  </a:cubicBezTo>
                  <a:cubicBezTo>
                    <a:pt x="226" y="715"/>
                    <a:pt x="226" y="1094"/>
                    <a:pt x="190" y="1547"/>
                  </a:cubicBezTo>
                  <a:cubicBezTo>
                    <a:pt x="154" y="1962"/>
                    <a:pt x="118" y="2333"/>
                    <a:pt x="82" y="2604"/>
                  </a:cubicBezTo>
                  <a:cubicBezTo>
                    <a:pt x="45" y="2866"/>
                    <a:pt x="0" y="3056"/>
                    <a:pt x="45" y="3056"/>
                  </a:cubicBezTo>
                  <a:cubicBezTo>
                    <a:pt x="45" y="3056"/>
                    <a:pt x="82" y="2903"/>
                    <a:pt x="118" y="2604"/>
                  </a:cubicBezTo>
                  <a:cubicBezTo>
                    <a:pt x="154" y="2333"/>
                    <a:pt x="226" y="1962"/>
                    <a:pt x="271" y="1547"/>
                  </a:cubicBezTo>
                  <a:cubicBezTo>
                    <a:pt x="308" y="1131"/>
                    <a:pt x="308" y="715"/>
                    <a:pt x="308" y="453"/>
                  </a:cubicBezTo>
                  <a:cubicBezTo>
                    <a:pt x="308" y="190"/>
                    <a:pt x="271" y="0"/>
                    <a:pt x="271" y="0"/>
                  </a:cubicBezTo>
                  <a:close/>
                </a:path>
              </a:pathLst>
            </a:custGeom>
            <a:solidFill>
              <a:srgbClr val="4471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3"/>
            <p:cNvSpPr/>
            <p:nvPr/>
          </p:nvSpPr>
          <p:spPr>
            <a:xfrm>
              <a:off x="3202875" y="2030675"/>
              <a:ext cx="24450" cy="44325"/>
            </a:xfrm>
            <a:custGeom>
              <a:avLst/>
              <a:gdLst/>
              <a:ahLst/>
              <a:cxnLst/>
              <a:rect l="l" t="t" r="r" b="b"/>
              <a:pathLst>
                <a:path w="978" h="1773" extrusionOk="0">
                  <a:moveTo>
                    <a:pt x="1" y="1"/>
                  </a:moveTo>
                  <a:cubicBezTo>
                    <a:pt x="1" y="1"/>
                    <a:pt x="37" y="118"/>
                    <a:pt x="109" y="263"/>
                  </a:cubicBezTo>
                  <a:cubicBezTo>
                    <a:pt x="191" y="453"/>
                    <a:pt x="299" y="679"/>
                    <a:pt x="453" y="905"/>
                  </a:cubicBezTo>
                  <a:cubicBezTo>
                    <a:pt x="561" y="1131"/>
                    <a:pt x="715" y="1357"/>
                    <a:pt x="787" y="1510"/>
                  </a:cubicBezTo>
                  <a:cubicBezTo>
                    <a:pt x="905" y="1655"/>
                    <a:pt x="977" y="1773"/>
                    <a:pt x="977" y="1773"/>
                  </a:cubicBezTo>
                  <a:cubicBezTo>
                    <a:pt x="977" y="1736"/>
                    <a:pt x="751" y="1357"/>
                    <a:pt x="489" y="869"/>
                  </a:cubicBezTo>
                  <a:cubicBezTo>
                    <a:pt x="227" y="380"/>
                    <a:pt x="1" y="1"/>
                    <a:pt x="1" y="1"/>
                  </a:cubicBezTo>
                  <a:close/>
                </a:path>
              </a:pathLst>
            </a:custGeom>
            <a:solidFill>
              <a:srgbClr val="4471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3"/>
            <p:cNvSpPr/>
            <p:nvPr/>
          </p:nvSpPr>
          <p:spPr>
            <a:xfrm>
              <a:off x="2973925" y="2025525"/>
              <a:ext cx="63075" cy="44725"/>
            </a:xfrm>
            <a:custGeom>
              <a:avLst/>
              <a:gdLst/>
              <a:ahLst/>
              <a:cxnLst/>
              <a:rect l="l" t="t" r="r" b="b"/>
              <a:pathLst>
                <a:path w="2523" h="1789" extrusionOk="0">
                  <a:moveTo>
                    <a:pt x="895" y="1"/>
                  </a:moveTo>
                  <a:cubicBezTo>
                    <a:pt x="888" y="1"/>
                    <a:pt x="880" y="5"/>
                    <a:pt x="868" y="17"/>
                  </a:cubicBezTo>
                  <a:cubicBezTo>
                    <a:pt x="868" y="207"/>
                    <a:pt x="1022" y="396"/>
                    <a:pt x="1130" y="505"/>
                  </a:cubicBezTo>
                  <a:cubicBezTo>
                    <a:pt x="1120" y="495"/>
                    <a:pt x="1097" y="490"/>
                    <a:pt x="1069" y="490"/>
                  </a:cubicBezTo>
                  <a:cubicBezTo>
                    <a:pt x="998" y="490"/>
                    <a:pt x="894" y="518"/>
                    <a:pt x="868" y="550"/>
                  </a:cubicBezTo>
                  <a:lnTo>
                    <a:pt x="642" y="550"/>
                  </a:lnTo>
                  <a:cubicBezTo>
                    <a:pt x="489" y="586"/>
                    <a:pt x="308" y="586"/>
                    <a:pt x="154" y="659"/>
                  </a:cubicBezTo>
                  <a:lnTo>
                    <a:pt x="118" y="695"/>
                  </a:lnTo>
                  <a:lnTo>
                    <a:pt x="154" y="731"/>
                  </a:lnTo>
                  <a:lnTo>
                    <a:pt x="489" y="731"/>
                  </a:lnTo>
                  <a:cubicBezTo>
                    <a:pt x="618" y="731"/>
                    <a:pt x="747" y="731"/>
                    <a:pt x="870" y="710"/>
                  </a:cubicBezTo>
                  <a:lnTo>
                    <a:pt x="870" y="710"/>
                  </a:lnTo>
                  <a:cubicBezTo>
                    <a:pt x="719" y="743"/>
                    <a:pt x="586" y="781"/>
                    <a:pt x="452" y="812"/>
                  </a:cubicBezTo>
                  <a:cubicBezTo>
                    <a:pt x="308" y="885"/>
                    <a:pt x="118" y="957"/>
                    <a:pt x="36" y="1075"/>
                  </a:cubicBezTo>
                  <a:cubicBezTo>
                    <a:pt x="0" y="1075"/>
                    <a:pt x="0" y="1111"/>
                    <a:pt x="0" y="1111"/>
                  </a:cubicBezTo>
                  <a:lnTo>
                    <a:pt x="36" y="1111"/>
                  </a:lnTo>
                  <a:cubicBezTo>
                    <a:pt x="77" y="1129"/>
                    <a:pt x="116" y="1138"/>
                    <a:pt x="148" y="1138"/>
                  </a:cubicBezTo>
                  <a:cubicBezTo>
                    <a:pt x="181" y="1138"/>
                    <a:pt x="208" y="1129"/>
                    <a:pt x="226" y="1111"/>
                  </a:cubicBezTo>
                  <a:cubicBezTo>
                    <a:pt x="402" y="1083"/>
                    <a:pt x="598" y="1033"/>
                    <a:pt x="783" y="974"/>
                  </a:cubicBezTo>
                  <a:lnTo>
                    <a:pt x="783" y="974"/>
                  </a:lnTo>
                  <a:cubicBezTo>
                    <a:pt x="687" y="1014"/>
                    <a:pt x="588" y="1064"/>
                    <a:pt x="489" y="1111"/>
                  </a:cubicBezTo>
                  <a:cubicBezTo>
                    <a:pt x="416" y="1183"/>
                    <a:pt x="226" y="1264"/>
                    <a:pt x="190" y="1409"/>
                  </a:cubicBezTo>
                  <a:lnTo>
                    <a:pt x="190" y="1454"/>
                  </a:lnTo>
                  <a:lnTo>
                    <a:pt x="263" y="1454"/>
                  </a:lnTo>
                  <a:cubicBezTo>
                    <a:pt x="278" y="1459"/>
                    <a:pt x="293" y="1461"/>
                    <a:pt x="309" y="1461"/>
                  </a:cubicBezTo>
                  <a:cubicBezTo>
                    <a:pt x="419" y="1461"/>
                    <a:pt x="548" y="1364"/>
                    <a:pt x="642" y="1301"/>
                  </a:cubicBezTo>
                  <a:cubicBezTo>
                    <a:pt x="796" y="1228"/>
                    <a:pt x="941" y="1111"/>
                    <a:pt x="1094" y="1038"/>
                  </a:cubicBezTo>
                  <a:lnTo>
                    <a:pt x="1094" y="1038"/>
                  </a:lnTo>
                  <a:cubicBezTo>
                    <a:pt x="986" y="1111"/>
                    <a:pt x="868" y="1183"/>
                    <a:pt x="760" y="1264"/>
                  </a:cubicBezTo>
                  <a:cubicBezTo>
                    <a:pt x="678" y="1337"/>
                    <a:pt x="570" y="1454"/>
                    <a:pt x="570" y="1599"/>
                  </a:cubicBezTo>
                  <a:cubicBezTo>
                    <a:pt x="570" y="1636"/>
                    <a:pt x="581" y="1650"/>
                    <a:pt x="597" y="1650"/>
                  </a:cubicBezTo>
                  <a:cubicBezTo>
                    <a:pt x="632" y="1650"/>
                    <a:pt x="690" y="1587"/>
                    <a:pt x="715" y="1563"/>
                  </a:cubicBezTo>
                  <a:cubicBezTo>
                    <a:pt x="832" y="1490"/>
                    <a:pt x="904" y="1409"/>
                    <a:pt x="1022" y="1337"/>
                  </a:cubicBezTo>
                  <a:cubicBezTo>
                    <a:pt x="1090" y="1284"/>
                    <a:pt x="1154" y="1261"/>
                    <a:pt x="1216" y="1261"/>
                  </a:cubicBezTo>
                  <a:cubicBezTo>
                    <a:pt x="1460" y="1261"/>
                    <a:pt x="1657" y="1608"/>
                    <a:pt x="1809" y="1789"/>
                  </a:cubicBezTo>
                  <a:lnTo>
                    <a:pt x="2523" y="921"/>
                  </a:lnTo>
                  <a:cubicBezTo>
                    <a:pt x="2450" y="812"/>
                    <a:pt x="2378" y="731"/>
                    <a:pt x="2297" y="659"/>
                  </a:cubicBezTo>
                  <a:cubicBezTo>
                    <a:pt x="2188" y="586"/>
                    <a:pt x="2071" y="550"/>
                    <a:pt x="1962" y="469"/>
                  </a:cubicBezTo>
                  <a:cubicBezTo>
                    <a:pt x="1700" y="396"/>
                    <a:pt x="1393" y="360"/>
                    <a:pt x="1167" y="170"/>
                  </a:cubicBezTo>
                  <a:cubicBezTo>
                    <a:pt x="1094" y="134"/>
                    <a:pt x="1022" y="53"/>
                    <a:pt x="941" y="17"/>
                  </a:cubicBezTo>
                  <a:cubicBezTo>
                    <a:pt x="916" y="17"/>
                    <a:pt x="908" y="1"/>
                    <a:pt x="895" y="1"/>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3"/>
            <p:cNvSpPr/>
            <p:nvPr/>
          </p:nvSpPr>
          <p:spPr>
            <a:xfrm>
              <a:off x="3374200" y="1989325"/>
              <a:ext cx="25" cy="9275"/>
            </a:xfrm>
            <a:custGeom>
              <a:avLst/>
              <a:gdLst/>
              <a:ahLst/>
              <a:cxnLst/>
              <a:rect l="l" t="t" r="r" b="b"/>
              <a:pathLst>
                <a:path w="1" h="371" extrusionOk="0">
                  <a:moveTo>
                    <a:pt x="1" y="0"/>
                  </a:moveTo>
                  <a:lnTo>
                    <a:pt x="1" y="371"/>
                  </a:lnTo>
                  <a:lnTo>
                    <a:pt x="1" y="371"/>
                  </a:lnTo>
                  <a:lnTo>
                    <a:pt x="1" y="0"/>
                  </a:lnTo>
                  <a:close/>
                </a:path>
              </a:pathLst>
            </a:custGeom>
            <a:solidFill>
              <a:srgbClr val="F7E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3"/>
            <p:cNvSpPr/>
            <p:nvPr/>
          </p:nvSpPr>
          <p:spPr>
            <a:xfrm>
              <a:off x="3374200" y="1986375"/>
              <a:ext cx="25575" cy="12225"/>
            </a:xfrm>
            <a:custGeom>
              <a:avLst/>
              <a:gdLst/>
              <a:ahLst/>
              <a:cxnLst/>
              <a:rect l="l" t="t" r="r" b="b"/>
              <a:pathLst>
                <a:path w="1023" h="489" extrusionOk="0">
                  <a:moveTo>
                    <a:pt x="1023" y="1"/>
                  </a:moveTo>
                  <a:cubicBezTo>
                    <a:pt x="715" y="82"/>
                    <a:pt x="417" y="118"/>
                    <a:pt x="118" y="118"/>
                  </a:cubicBezTo>
                  <a:lnTo>
                    <a:pt x="1" y="118"/>
                  </a:lnTo>
                  <a:lnTo>
                    <a:pt x="1" y="489"/>
                  </a:lnTo>
                  <a:cubicBezTo>
                    <a:pt x="345" y="489"/>
                    <a:pt x="679" y="453"/>
                    <a:pt x="1023" y="344"/>
                  </a:cubicBezTo>
                  <a:lnTo>
                    <a:pt x="1023" y="1"/>
                  </a:lnTo>
                  <a:close/>
                </a:path>
              </a:pathLst>
            </a:custGeom>
            <a:solidFill>
              <a:srgbClr val="D678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13"/>
            <p:cNvSpPr/>
            <p:nvPr/>
          </p:nvSpPr>
          <p:spPr>
            <a:xfrm>
              <a:off x="3331950" y="1881050"/>
              <a:ext cx="102625" cy="108500"/>
            </a:xfrm>
            <a:custGeom>
              <a:avLst/>
              <a:gdLst/>
              <a:ahLst/>
              <a:cxnLst/>
              <a:rect l="l" t="t" r="r" b="b"/>
              <a:pathLst>
                <a:path w="4105" h="4340" extrusionOk="0">
                  <a:moveTo>
                    <a:pt x="2107" y="0"/>
                  </a:moveTo>
                  <a:cubicBezTo>
                    <a:pt x="1501" y="0"/>
                    <a:pt x="715" y="263"/>
                    <a:pt x="335" y="715"/>
                  </a:cubicBezTo>
                  <a:cubicBezTo>
                    <a:pt x="73" y="1049"/>
                    <a:pt x="73" y="1501"/>
                    <a:pt x="36" y="1881"/>
                  </a:cubicBezTo>
                  <a:cubicBezTo>
                    <a:pt x="0" y="2405"/>
                    <a:pt x="36" y="3083"/>
                    <a:pt x="262" y="3572"/>
                  </a:cubicBezTo>
                  <a:cubicBezTo>
                    <a:pt x="452" y="3988"/>
                    <a:pt x="859" y="4214"/>
                    <a:pt x="1311" y="4295"/>
                  </a:cubicBezTo>
                  <a:cubicBezTo>
                    <a:pt x="1473" y="4326"/>
                    <a:pt x="1644" y="4340"/>
                    <a:pt x="1816" y="4340"/>
                  </a:cubicBezTo>
                  <a:cubicBezTo>
                    <a:pt x="2451" y="4340"/>
                    <a:pt x="3115" y="4150"/>
                    <a:pt x="3499" y="3915"/>
                  </a:cubicBezTo>
                  <a:cubicBezTo>
                    <a:pt x="3951" y="3689"/>
                    <a:pt x="4069" y="3083"/>
                    <a:pt x="4105" y="2631"/>
                  </a:cubicBezTo>
                  <a:cubicBezTo>
                    <a:pt x="4105" y="2369"/>
                    <a:pt x="4024" y="2143"/>
                    <a:pt x="4024" y="1881"/>
                  </a:cubicBezTo>
                  <a:cubicBezTo>
                    <a:pt x="3987" y="1537"/>
                    <a:pt x="3915" y="1203"/>
                    <a:pt x="3843" y="859"/>
                  </a:cubicBezTo>
                  <a:cubicBezTo>
                    <a:pt x="3761" y="597"/>
                    <a:pt x="3535" y="335"/>
                    <a:pt x="3237" y="181"/>
                  </a:cubicBezTo>
                  <a:cubicBezTo>
                    <a:pt x="2939" y="37"/>
                    <a:pt x="2487" y="0"/>
                    <a:pt x="2107" y="0"/>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3"/>
            <p:cNvSpPr/>
            <p:nvPr/>
          </p:nvSpPr>
          <p:spPr>
            <a:xfrm>
              <a:off x="3359075" y="1950675"/>
              <a:ext cx="18100" cy="14025"/>
            </a:xfrm>
            <a:custGeom>
              <a:avLst/>
              <a:gdLst/>
              <a:ahLst/>
              <a:cxnLst/>
              <a:rect l="l" t="t" r="r" b="b"/>
              <a:pathLst>
                <a:path w="724" h="561" extrusionOk="0">
                  <a:moveTo>
                    <a:pt x="570" y="0"/>
                  </a:moveTo>
                  <a:cubicBezTo>
                    <a:pt x="380" y="0"/>
                    <a:pt x="190" y="36"/>
                    <a:pt x="0" y="72"/>
                  </a:cubicBezTo>
                  <a:cubicBezTo>
                    <a:pt x="0" y="226"/>
                    <a:pt x="118" y="416"/>
                    <a:pt x="226" y="488"/>
                  </a:cubicBezTo>
                  <a:cubicBezTo>
                    <a:pt x="271" y="524"/>
                    <a:pt x="308" y="561"/>
                    <a:pt x="380" y="561"/>
                  </a:cubicBezTo>
                  <a:cubicBezTo>
                    <a:pt x="452" y="561"/>
                    <a:pt x="534" y="524"/>
                    <a:pt x="570" y="452"/>
                  </a:cubicBezTo>
                  <a:cubicBezTo>
                    <a:pt x="678" y="335"/>
                    <a:pt x="723" y="154"/>
                    <a:pt x="723" y="0"/>
                  </a:cubicBezTo>
                  <a:close/>
                </a:path>
              </a:pathLst>
            </a:custGeom>
            <a:solidFill>
              <a:srgbClr val="773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3"/>
            <p:cNvSpPr/>
            <p:nvPr/>
          </p:nvSpPr>
          <p:spPr>
            <a:xfrm>
              <a:off x="3361100" y="1955950"/>
              <a:ext cx="14950" cy="8750"/>
            </a:xfrm>
            <a:custGeom>
              <a:avLst/>
              <a:gdLst/>
              <a:ahLst/>
              <a:cxnLst/>
              <a:rect l="l" t="t" r="r" b="b"/>
              <a:pathLst>
                <a:path w="598" h="350" extrusionOk="0">
                  <a:moveTo>
                    <a:pt x="324" y="1"/>
                  </a:moveTo>
                  <a:cubicBezTo>
                    <a:pt x="203" y="1"/>
                    <a:pt x="80" y="34"/>
                    <a:pt x="1" y="87"/>
                  </a:cubicBezTo>
                  <a:cubicBezTo>
                    <a:pt x="37" y="169"/>
                    <a:pt x="109" y="241"/>
                    <a:pt x="145" y="277"/>
                  </a:cubicBezTo>
                  <a:cubicBezTo>
                    <a:pt x="190" y="313"/>
                    <a:pt x="227" y="350"/>
                    <a:pt x="299" y="350"/>
                  </a:cubicBezTo>
                  <a:cubicBezTo>
                    <a:pt x="371" y="350"/>
                    <a:pt x="453" y="313"/>
                    <a:pt x="489" y="241"/>
                  </a:cubicBezTo>
                  <a:cubicBezTo>
                    <a:pt x="525" y="205"/>
                    <a:pt x="561" y="124"/>
                    <a:pt x="597" y="51"/>
                  </a:cubicBezTo>
                  <a:cubicBezTo>
                    <a:pt x="561" y="15"/>
                    <a:pt x="489" y="15"/>
                    <a:pt x="453" y="15"/>
                  </a:cubicBezTo>
                  <a:cubicBezTo>
                    <a:pt x="411" y="5"/>
                    <a:pt x="368" y="1"/>
                    <a:pt x="324" y="1"/>
                  </a:cubicBezTo>
                  <a:close/>
                </a:path>
              </a:pathLst>
            </a:custGeom>
            <a:solidFill>
              <a:srgbClr val="C13F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3"/>
            <p:cNvSpPr/>
            <p:nvPr/>
          </p:nvSpPr>
          <p:spPr>
            <a:xfrm>
              <a:off x="3367650" y="1944600"/>
              <a:ext cx="3875" cy="2250"/>
            </a:xfrm>
            <a:custGeom>
              <a:avLst/>
              <a:gdLst/>
              <a:ahLst/>
              <a:cxnLst/>
              <a:rect l="l" t="t" r="r" b="b"/>
              <a:pathLst>
                <a:path w="155" h="90" extrusionOk="0">
                  <a:moveTo>
                    <a:pt x="141" y="1"/>
                  </a:moveTo>
                  <a:cubicBezTo>
                    <a:pt x="125" y="1"/>
                    <a:pt x="97" y="17"/>
                    <a:pt x="73" y="17"/>
                  </a:cubicBezTo>
                  <a:lnTo>
                    <a:pt x="1" y="89"/>
                  </a:lnTo>
                  <a:lnTo>
                    <a:pt x="109" y="89"/>
                  </a:lnTo>
                  <a:cubicBezTo>
                    <a:pt x="154" y="53"/>
                    <a:pt x="154" y="17"/>
                    <a:pt x="154" y="17"/>
                  </a:cubicBezTo>
                  <a:cubicBezTo>
                    <a:pt x="154" y="5"/>
                    <a:pt x="149" y="1"/>
                    <a:pt x="141" y="1"/>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3"/>
            <p:cNvSpPr/>
            <p:nvPr/>
          </p:nvSpPr>
          <p:spPr>
            <a:xfrm>
              <a:off x="3359075" y="1933700"/>
              <a:ext cx="7700" cy="14050"/>
            </a:xfrm>
            <a:custGeom>
              <a:avLst/>
              <a:gdLst/>
              <a:ahLst/>
              <a:cxnLst/>
              <a:rect l="l" t="t" r="r" b="b"/>
              <a:pathLst>
                <a:path w="308" h="562" extrusionOk="0">
                  <a:moveTo>
                    <a:pt x="308" y="1"/>
                  </a:moveTo>
                  <a:cubicBezTo>
                    <a:pt x="308" y="1"/>
                    <a:pt x="226" y="1"/>
                    <a:pt x="190" y="37"/>
                  </a:cubicBezTo>
                  <a:cubicBezTo>
                    <a:pt x="118" y="37"/>
                    <a:pt x="45" y="155"/>
                    <a:pt x="0" y="263"/>
                  </a:cubicBezTo>
                  <a:cubicBezTo>
                    <a:pt x="0" y="381"/>
                    <a:pt x="45" y="453"/>
                    <a:pt x="118" y="525"/>
                  </a:cubicBezTo>
                  <a:cubicBezTo>
                    <a:pt x="154" y="562"/>
                    <a:pt x="190" y="562"/>
                    <a:pt x="190" y="562"/>
                  </a:cubicBezTo>
                  <a:cubicBezTo>
                    <a:pt x="190" y="562"/>
                    <a:pt x="154" y="525"/>
                    <a:pt x="118" y="489"/>
                  </a:cubicBezTo>
                  <a:cubicBezTo>
                    <a:pt x="82" y="453"/>
                    <a:pt x="45" y="335"/>
                    <a:pt x="82" y="263"/>
                  </a:cubicBezTo>
                  <a:cubicBezTo>
                    <a:pt x="82" y="155"/>
                    <a:pt x="154" y="73"/>
                    <a:pt x="190" y="73"/>
                  </a:cubicBezTo>
                  <a:cubicBezTo>
                    <a:pt x="226" y="37"/>
                    <a:pt x="308" y="1"/>
                    <a:pt x="308" y="1"/>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3"/>
            <p:cNvSpPr/>
            <p:nvPr/>
          </p:nvSpPr>
          <p:spPr>
            <a:xfrm>
              <a:off x="3346850" y="1933700"/>
              <a:ext cx="3875" cy="11350"/>
            </a:xfrm>
            <a:custGeom>
              <a:avLst/>
              <a:gdLst/>
              <a:ahLst/>
              <a:cxnLst/>
              <a:rect l="l" t="t" r="r" b="b"/>
              <a:pathLst>
                <a:path w="155" h="454" extrusionOk="0">
                  <a:moveTo>
                    <a:pt x="37" y="1"/>
                  </a:moveTo>
                  <a:cubicBezTo>
                    <a:pt x="1" y="1"/>
                    <a:pt x="1" y="109"/>
                    <a:pt x="1" y="227"/>
                  </a:cubicBezTo>
                  <a:cubicBezTo>
                    <a:pt x="37" y="335"/>
                    <a:pt x="82" y="453"/>
                    <a:pt x="82" y="453"/>
                  </a:cubicBezTo>
                  <a:cubicBezTo>
                    <a:pt x="119" y="453"/>
                    <a:pt x="155" y="335"/>
                    <a:pt x="119" y="227"/>
                  </a:cubicBezTo>
                  <a:cubicBezTo>
                    <a:pt x="119" y="109"/>
                    <a:pt x="82" y="1"/>
                    <a:pt x="37" y="1"/>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3"/>
            <p:cNvSpPr/>
            <p:nvPr/>
          </p:nvSpPr>
          <p:spPr>
            <a:xfrm>
              <a:off x="3382800" y="1931900"/>
              <a:ext cx="2725" cy="10200"/>
            </a:xfrm>
            <a:custGeom>
              <a:avLst/>
              <a:gdLst/>
              <a:ahLst/>
              <a:cxnLst/>
              <a:rect l="l" t="t" r="r" b="b"/>
              <a:pathLst>
                <a:path w="109" h="408" extrusionOk="0">
                  <a:moveTo>
                    <a:pt x="37" y="1"/>
                  </a:moveTo>
                  <a:cubicBezTo>
                    <a:pt x="1" y="1"/>
                    <a:pt x="1" y="73"/>
                    <a:pt x="1" y="227"/>
                  </a:cubicBezTo>
                  <a:cubicBezTo>
                    <a:pt x="37" y="335"/>
                    <a:pt x="37" y="407"/>
                    <a:pt x="73" y="407"/>
                  </a:cubicBezTo>
                  <a:cubicBezTo>
                    <a:pt x="109" y="407"/>
                    <a:pt x="109" y="299"/>
                    <a:pt x="109" y="181"/>
                  </a:cubicBezTo>
                  <a:cubicBezTo>
                    <a:pt x="109" y="73"/>
                    <a:pt x="73" y="1"/>
                    <a:pt x="37" y="1"/>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3"/>
            <p:cNvSpPr/>
            <p:nvPr/>
          </p:nvSpPr>
          <p:spPr>
            <a:xfrm>
              <a:off x="3336475" y="1915850"/>
              <a:ext cx="13350" cy="10425"/>
            </a:xfrm>
            <a:custGeom>
              <a:avLst/>
              <a:gdLst/>
              <a:ahLst/>
              <a:cxnLst/>
              <a:rect l="l" t="t" r="r" b="b"/>
              <a:pathLst>
                <a:path w="534" h="417" extrusionOk="0">
                  <a:moveTo>
                    <a:pt x="416" y="1"/>
                  </a:moveTo>
                  <a:cubicBezTo>
                    <a:pt x="380" y="37"/>
                    <a:pt x="271" y="37"/>
                    <a:pt x="190" y="109"/>
                  </a:cubicBezTo>
                  <a:cubicBezTo>
                    <a:pt x="118" y="145"/>
                    <a:pt x="45" y="263"/>
                    <a:pt x="45" y="299"/>
                  </a:cubicBezTo>
                  <a:cubicBezTo>
                    <a:pt x="0" y="371"/>
                    <a:pt x="0" y="417"/>
                    <a:pt x="45" y="417"/>
                  </a:cubicBezTo>
                  <a:cubicBezTo>
                    <a:pt x="45" y="417"/>
                    <a:pt x="81" y="371"/>
                    <a:pt x="118" y="335"/>
                  </a:cubicBezTo>
                  <a:cubicBezTo>
                    <a:pt x="154" y="299"/>
                    <a:pt x="190" y="227"/>
                    <a:pt x="271" y="191"/>
                  </a:cubicBezTo>
                  <a:cubicBezTo>
                    <a:pt x="380" y="109"/>
                    <a:pt x="534" y="73"/>
                    <a:pt x="534" y="37"/>
                  </a:cubicBezTo>
                  <a:cubicBezTo>
                    <a:pt x="534" y="37"/>
                    <a:pt x="497" y="1"/>
                    <a:pt x="416" y="1"/>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3"/>
            <p:cNvSpPr/>
            <p:nvPr/>
          </p:nvSpPr>
          <p:spPr>
            <a:xfrm>
              <a:off x="3375125" y="1910200"/>
              <a:ext cx="16975" cy="7675"/>
            </a:xfrm>
            <a:custGeom>
              <a:avLst/>
              <a:gdLst/>
              <a:ahLst/>
              <a:cxnLst/>
              <a:rect l="l" t="t" r="r" b="b"/>
              <a:pathLst>
                <a:path w="679" h="307" extrusionOk="0">
                  <a:moveTo>
                    <a:pt x="118" y="1"/>
                  </a:moveTo>
                  <a:cubicBezTo>
                    <a:pt x="36" y="37"/>
                    <a:pt x="0" y="37"/>
                    <a:pt x="0" y="37"/>
                  </a:cubicBezTo>
                  <a:cubicBezTo>
                    <a:pt x="0" y="73"/>
                    <a:pt x="154" y="73"/>
                    <a:pt x="344" y="145"/>
                  </a:cubicBezTo>
                  <a:cubicBezTo>
                    <a:pt x="508" y="216"/>
                    <a:pt x="611" y="306"/>
                    <a:pt x="636" y="306"/>
                  </a:cubicBezTo>
                  <a:cubicBezTo>
                    <a:pt x="640" y="306"/>
                    <a:pt x="642" y="304"/>
                    <a:pt x="642" y="299"/>
                  </a:cubicBezTo>
                  <a:cubicBezTo>
                    <a:pt x="678" y="299"/>
                    <a:pt x="642" y="263"/>
                    <a:pt x="606" y="191"/>
                  </a:cubicBezTo>
                  <a:cubicBezTo>
                    <a:pt x="570" y="145"/>
                    <a:pt x="488" y="73"/>
                    <a:pt x="380" y="37"/>
                  </a:cubicBezTo>
                  <a:cubicBezTo>
                    <a:pt x="262" y="1"/>
                    <a:pt x="190" y="1"/>
                    <a:pt x="118" y="1"/>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3"/>
            <p:cNvSpPr/>
            <p:nvPr/>
          </p:nvSpPr>
          <p:spPr>
            <a:xfrm>
              <a:off x="3362900" y="1875000"/>
              <a:ext cx="76425" cy="60550"/>
            </a:xfrm>
            <a:custGeom>
              <a:avLst/>
              <a:gdLst/>
              <a:ahLst/>
              <a:cxnLst/>
              <a:rect l="l" t="t" r="r" b="b"/>
              <a:pathLst>
                <a:path w="3057" h="2422" extrusionOk="0">
                  <a:moveTo>
                    <a:pt x="1029" y="1"/>
                  </a:moveTo>
                  <a:cubicBezTo>
                    <a:pt x="727" y="1"/>
                    <a:pt x="428" y="46"/>
                    <a:pt x="155" y="161"/>
                  </a:cubicBezTo>
                  <a:lnTo>
                    <a:pt x="227" y="161"/>
                  </a:lnTo>
                  <a:cubicBezTo>
                    <a:pt x="1" y="613"/>
                    <a:pt x="73" y="1183"/>
                    <a:pt x="381" y="1599"/>
                  </a:cubicBezTo>
                  <a:cubicBezTo>
                    <a:pt x="679" y="2005"/>
                    <a:pt x="1167" y="2231"/>
                    <a:pt x="1701" y="2277"/>
                  </a:cubicBezTo>
                  <a:cubicBezTo>
                    <a:pt x="1865" y="2303"/>
                    <a:pt x="2034" y="2304"/>
                    <a:pt x="2203" y="2304"/>
                  </a:cubicBezTo>
                  <a:cubicBezTo>
                    <a:pt x="2220" y="2304"/>
                    <a:pt x="2237" y="2304"/>
                    <a:pt x="2253" y="2304"/>
                  </a:cubicBezTo>
                  <a:cubicBezTo>
                    <a:pt x="2532" y="2304"/>
                    <a:pt x="2807" y="2307"/>
                    <a:pt x="3057" y="2421"/>
                  </a:cubicBezTo>
                  <a:cubicBezTo>
                    <a:pt x="3012" y="2087"/>
                    <a:pt x="2939" y="1707"/>
                    <a:pt x="2867" y="1373"/>
                  </a:cubicBezTo>
                  <a:cubicBezTo>
                    <a:pt x="2749" y="1029"/>
                    <a:pt x="2560" y="694"/>
                    <a:pt x="2333" y="423"/>
                  </a:cubicBezTo>
                  <a:cubicBezTo>
                    <a:pt x="2225" y="351"/>
                    <a:pt x="2153" y="242"/>
                    <a:pt x="2035" y="197"/>
                  </a:cubicBezTo>
                  <a:cubicBezTo>
                    <a:pt x="1881" y="125"/>
                    <a:pt x="1773" y="89"/>
                    <a:pt x="1619" y="53"/>
                  </a:cubicBezTo>
                  <a:cubicBezTo>
                    <a:pt x="1426" y="20"/>
                    <a:pt x="1227" y="1"/>
                    <a:pt x="1029" y="1"/>
                  </a:cubicBezTo>
                  <a:close/>
                </a:path>
              </a:pathLst>
            </a:custGeom>
            <a:solidFill>
              <a:srgbClr val="B7B7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3"/>
            <p:cNvSpPr/>
            <p:nvPr/>
          </p:nvSpPr>
          <p:spPr>
            <a:xfrm>
              <a:off x="3426875" y="1922400"/>
              <a:ext cx="24650" cy="33950"/>
            </a:xfrm>
            <a:custGeom>
              <a:avLst/>
              <a:gdLst/>
              <a:ahLst/>
              <a:cxnLst/>
              <a:rect l="l" t="t" r="r" b="b"/>
              <a:pathLst>
                <a:path w="986" h="1358" extrusionOk="0">
                  <a:moveTo>
                    <a:pt x="534" y="1"/>
                  </a:moveTo>
                  <a:cubicBezTo>
                    <a:pt x="154" y="1"/>
                    <a:pt x="1" y="489"/>
                    <a:pt x="1" y="787"/>
                  </a:cubicBezTo>
                  <a:lnTo>
                    <a:pt x="154" y="1357"/>
                  </a:lnTo>
                  <a:cubicBezTo>
                    <a:pt x="344" y="1357"/>
                    <a:pt x="534" y="1285"/>
                    <a:pt x="679" y="1167"/>
                  </a:cubicBezTo>
                  <a:cubicBezTo>
                    <a:pt x="796" y="1059"/>
                    <a:pt x="905" y="905"/>
                    <a:pt x="950" y="715"/>
                  </a:cubicBezTo>
                  <a:cubicBezTo>
                    <a:pt x="986" y="561"/>
                    <a:pt x="950" y="417"/>
                    <a:pt x="905" y="263"/>
                  </a:cubicBezTo>
                  <a:cubicBezTo>
                    <a:pt x="832" y="155"/>
                    <a:pt x="679" y="37"/>
                    <a:pt x="534" y="1"/>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3"/>
            <p:cNvSpPr/>
            <p:nvPr/>
          </p:nvSpPr>
          <p:spPr>
            <a:xfrm>
              <a:off x="3432525" y="1928050"/>
              <a:ext cx="15175" cy="23550"/>
            </a:xfrm>
            <a:custGeom>
              <a:avLst/>
              <a:gdLst/>
              <a:ahLst/>
              <a:cxnLst/>
              <a:rect l="l" t="t" r="r" b="b"/>
              <a:pathLst>
                <a:path w="607" h="942" extrusionOk="0">
                  <a:moveTo>
                    <a:pt x="308" y="1"/>
                  </a:moveTo>
                  <a:cubicBezTo>
                    <a:pt x="190" y="73"/>
                    <a:pt x="118" y="263"/>
                    <a:pt x="82" y="381"/>
                  </a:cubicBezTo>
                  <a:cubicBezTo>
                    <a:pt x="1" y="525"/>
                    <a:pt x="1" y="715"/>
                    <a:pt x="46" y="869"/>
                  </a:cubicBezTo>
                  <a:cubicBezTo>
                    <a:pt x="82" y="869"/>
                    <a:pt x="82" y="905"/>
                    <a:pt x="82" y="905"/>
                  </a:cubicBezTo>
                  <a:cubicBezTo>
                    <a:pt x="118" y="941"/>
                    <a:pt x="118" y="941"/>
                    <a:pt x="154" y="941"/>
                  </a:cubicBezTo>
                  <a:cubicBezTo>
                    <a:pt x="190" y="941"/>
                    <a:pt x="190" y="941"/>
                    <a:pt x="227" y="905"/>
                  </a:cubicBezTo>
                  <a:cubicBezTo>
                    <a:pt x="344" y="869"/>
                    <a:pt x="416" y="751"/>
                    <a:pt x="498" y="679"/>
                  </a:cubicBezTo>
                  <a:cubicBezTo>
                    <a:pt x="534" y="561"/>
                    <a:pt x="570" y="453"/>
                    <a:pt x="570" y="335"/>
                  </a:cubicBezTo>
                  <a:cubicBezTo>
                    <a:pt x="606" y="191"/>
                    <a:pt x="570" y="1"/>
                    <a:pt x="416" y="1"/>
                  </a:cubicBezTo>
                  <a:close/>
                </a:path>
              </a:pathLst>
            </a:custGeom>
            <a:solidFill>
              <a:srgbClr val="D678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3"/>
            <p:cNvSpPr/>
            <p:nvPr/>
          </p:nvSpPr>
          <p:spPr>
            <a:xfrm>
              <a:off x="3432525" y="1928050"/>
              <a:ext cx="9525" cy="21725"/>
            </a:xfrm>
            <a:custGeom>
              <a:avLst/>
              <a:gdLst/>
              <a:ahLst/>
              <a:cxnLst/>
              <a:rect l="l" t="t" r="r" b="b"/>
              <a:pathLst>
                <a:path w="381" h="869" extrusionOk="0">
                  <a:moveTo>
                    <a:pt x="380" y="1"/>
                  </a:moveTo>
                  <a:cubicBezTo>
                    <a:pt x="380" y="1"/>
                    <a:pt x="308" y="1"/>
                    <a:pt x="227" y="73"/>
                  </a:cubicBezTo>
                  <a:cubicBezTo>
                    <a:pt x="190" y="155"/>
                    <a:pt x="118" y="227"/>
                    <a:pt x="46" y="381"/>
                  </a:cubicBezTo>
                  <a:cubicBezTo>
                    <a:pt x="1" y="525"/>
                    <a:pt x="1" y="643"/>
                    <a:pt x="46" y="751"/>
                  </a:cubicBezTo>
                  <a:cubicBezTo>
                    <a:pt x="46" y="833"/>
                    <a:pt x="82" y="869"/>
                    <a:pt x="82" y="869"/>
                  </a:cubicBezTo>
                  <a:lnTo>
                    <a:pt x="82" y="715"/>
                  </a:lnTo>
                  <a:cubicBezTo>
                    <a:pt x="82" y="643"/>
                    <a:pt x="82" y="525"/>
                    <a:pt x="118" y="381"/>
                  </a:cubicBezTo>
                  <a:cubicBezTo>
                    <a:pt x="154" y="263"/>
                    <a:pt x="227" y="155"/>
                    <a:pt x="272" y="109"/>
                  </a:cubicBezTo>
                  <a:cubicBezTo>
                    <a:pt x="344" y="37"/>
                    <a:pt x="380" y="1"/>
                    <a:pt x="380" y="1"/>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3"/>
            <p:cNvSpPr/>
            <p:nvPr/>
          </p:nvSpPr>
          <p:spPr>
            <a:xfrm>
              <a:off x="3435475" y="1935150"/>
              <a:ext cx="3850" cy="12600"/>
            </a:xfrm>
            <a:custGeom>
              <a:avLst/>
              <a:gdLst/>
              <a:ahLst/>
              <a:cxnLst/>
              <a:rect l="l" t="t" r="r" b="b"/>
              <a:pathLst>
                <a:path w="154" h="504" extrusionOk="0">
                  <a:moveTo>
                    <a:pt x="8" y="0"/>
                  </a:moveTo>
                  <a:cubicBezTo>
                    <a:pt x="3" y="0"/>
                    <a:pt x="0" y="5"/>
                    <a:pt x="0" y="15"/>
                  </a:cubicBezTo>
                  <a:cubicBezTo>
                    <a:pt x="0" y="15"/>
                    <a:pt x="72" y="97"/>
                    <a:pt x="72" y="241"/>
                  </a:cubicBezTo>
                  <a:cubicBezTo>
                    <a:pt x="109" y="323"/>
                    <a:pt x="72" y="395"/>
                    <a:pt x="36" y="431"/>
                  </a:cubicBezTo>
                  <a:lnTo>
                    <a:pt x="36" y="504"/>
                  </a:lnTo>
                  <a:cubicBezTo>
                    <a:pt x="36" y="504"/>
                    <a:pt x="72" y="467"/>
                    <a:pt x="72" y="431"/>
                  </a:cubicBezTo>
                  <a:cubicBezTo>
                    <a:pt x="109" y="431"/>
                    <a:pt x="109" y="395"/>
                    <a:pt x="109" y="359"/>
                  </a:cubicBezTo>
                  <a:cubicBezTo>
                    <a:pt x="154" y="323"/>
                    <a:pt x="154" y="277"/>
                    <a:pt x="154" y="241"/>
                  </a:cubicBezTo>
                  <a:cubicBezTo>
                    <a:pt x="154" y="169"/>
                    <a:pt x="109" y="97"/>
                    <a:pt x="72" y="51"/>
                  </a:cubicBezTo>
                  <a:cubicBezTo>
                    <a:pt x="47" y="26"/>
                    <a:pt x="21" y="0"/>
                    <a:pt x="8" y="0"/>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3"/>
            <p:cNvSpPr/>
            <p:nvPr/>
          </p:nvSpPr>
          <p:spPr>
            <a:xfrm>
              <a:off x="3360200" y="1933700"/>
              <a:ext cx="13125" cy="14050"/>
            </a:xfrm>
            <a:custGeom>
              <a:avLst/>
              <a:gdLst/>
              <a:ahLst/>
              <a:cxnLst/>
              <a:rect l="l" t="t" r="r" b="b"/>
              <a:pathLst>
                <a:path w="525" h="562" extrusionOk="0">
                  <a:moveTo>
                    <a:pt x="0" y="453"/>
                  </a:moveTo>
                  <a:cubicBezTo>
                    <a:pt x="18" y="471"/>
                    <a:pt x="28" y="480"/>
                    <a:pt x="37" y="489"/>
                  </a:cubicBezTo>
                  <a:lnTo>
                    <a:pt x="37" y="489"/>
                  </a:lnTo>
                  <a:cubicBezTo>
                    <a:pt x="37" y="489"/>
                    <a:pt x="37" y="453"/>
                    <a:pt x="0" y="453"/>
                  </a:cubicBezTo>
                  <a:close/>
                  <a:moveTo>
                    <a:pt x="226" y="1"/>
                  </a:moveTo>
                  <a:cubicBezTo>
                    <a:pt x="226" y="37"/>
                    <a:pt x="181" y="37"/>
                    <a:pt x="145" y="73"/>
                  </a:cubicBezTo>
                  <a:cubicBezTo>
                    <a:pt x="109" y="73"/>
                    <a:pt x="37" y="155"/>
                    <a:pt x="37" y="263"/>
                  </a:cubicBezTo>
                  <a:cubicBezTo>
                    <a:pt x="0" y="335"/>
                    <a:pt x="37" y="453"/>
                    <a:pt x="73" y="489"/>
                  </a:cubicBezTo>
                  <a:cubicBezTo>
                    <a:pt x="109" y="525"/>
                    <a:pt x="145" y="562"/>
                    <a:pt x="145" y="562"/>
                  </a:cubicBezTo>
                  <a:lnTo>
                    <a:pt x="181" y="562"/>
                  </a:lnTo>
                  <a:cubicBezTo>
                    <a:pt x="226" y="562"/>
                    <a:pt x="263" y="562"/>
                    <a:pt x="335" y="525"/>
                  </a:cubicBezTo>
                  <a:lnTo>
                    <a:pt x="299" y="525"/>
                  </a:lnTo>
                  <a:lnTo>
                    <a:pt x="371" y="453"/>
                  </a:lnTo>
                  <a:lnTo>
                    <a:pt x="452" y="453"/>
                  </a:lnTo>
                  <a:cubicBezTo>
                    <a:pt x="525" y="335"/>
                    <a:pt x="525" y="227"/>
                    <a:pt x="489" y="109"/>
                  </a:cubicBezTo>
                  <a:cubicBezTo>
                    <a:pt x="452" y="37"/>
                    <a:pt x="371" y="1"/>
                    <a:pt x="299" y="1"/>
                  </a:cubicBezTo>
                  <a:close/>
                </a:path>
              </a:pathLst>
            </a:custGeom>
            <a:solidFill>
              <a:srgbClr val="D678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3"/>
            <p:cNvSpPr/>
            <p:nvPr/>
          </p:nvSpPr>
          <p:spPr>
            <a:xfrm>
              <a:off x="3367650" y="1945025"/>
              <a:ext cx="3875" cy="1825"/>
            </a:xfrm>
            <a:custGeom>
              <a:avLst/>
              <a:gdLst/>
              <a:ahLst/>
              <a:cxnLst/>
              <a:rect l="l" t="t" r="r" b="b"/>
              <a:pathLst>
                <a:path w="155" h="73" extrusionOk="0">
                  <a:moveTo>
                    <a:pt x="73" y="0"/>
                  </a:moveTo>
                  <a:lnTo>
                    <a:pt x="1" y="72"/>
                  </a:lnTo>
                  <a:lnTo>
                    <a:pt x="37" y="72"/>
                  </a:lnTo>
                  <a:cubicBezTo>
                    <a:pt x="37" y="72"/>
                    <a:pt x="73" y="36"/>
                    <a:pt x="109" y="36"/>
                  </a:cubicBezTo>
                  <a:lnTo>
                    <a:pt x="154" y="0"/>
                  </a:lnTo>
                  <a:close/>
                </a:path>
              </a:pathLst>
            </a:custGeom>
            <a:solidFill>
              <a:srgbClr val="9A47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3"/>
            <p:cNvSpPr/>
            <p:nvPr/>
          </p:nvSpPr>
          <p:spPr>
            <a:xfrm>
              <a:off x="3359075" y="1933700"/>
              <a:ext cx="6800" cy="14050"/>
            </a:xfrm>
            <a:custGeom>
              <a:avLst/>
              <a:gdLst/>
              <a:ahLst/>
              <a:cxnLst/>
              <a:rect l="l" t="t" r="r" b="b"/>
              <a:pathLst>
                <a:path w="272" h="562" extrusionOk="0">
                  <a:moveTo>
                    <a:pt x="271" y="1"/>
                  </a:moveTo>
                  <a:cubicBezTo>
                    <a:pt x="190" y="37"/>
                    <a:pt x="154" y="37"/>
                    <a:pt x="118" y="73"/>
                  </a:cubicBezTo>
                  <a:cubicBezTo>
                    <a:pt x="45" y="155"/>
                    <a:pt x="0" y="299"/>
                    <a:pt x="45" y="417"/>
                  </a:cubicBezTo>
                  <a:lnTo>
                    <a:pt x="45" y="453"/>
                  </a:lnTo>
                  <a:cubicBezTo>
                    <a:pt x="82" y="489"/>
                    <a:pt x="82" y="489"/>
                    <a:pt x="118" y="525"/>
                  </a:cubicBezTo>
                  <a:cubicBezTo>
                    <a:pt x="154" y="525"/>
                    <a:pt x="154" y="562"/>
                    <a:pt x="190" y="562"/>
                  </a:cubicBezTo>
                  <a:cubicBezTo>
                    <a:pt x="190" y="562"/>
                    <a:pt x="154" y="525"/>
                    <a:pt x="118" y="489"/>
                  </a:cubicBezTo>
                  <a:cubicBezTo>
                    <a:pt x="82" y="453"/>
                    <a:pt x="45" y="335"/>
                    <a:pt x="82" y="263"/>
                  </a:cubicBezTo>
                  <a:cubicBezTo>
                    <a:pt x="82" y="155"/>
                    <a:pt x="154" y="73"/>
                    <a:pt x="190" y="73"/>
                  </a:cubicBezTo>
                  <a:cubicBezTo>
                    <a:pt x="226" y="37"/>
                    <a:pt x="271" y="37"/>
                    <a:pt x="271" y="1"/>
                  </a:cubicBezTo>
                  <a:close/>
                </a:path>
              </a:pathLst>
            </a:custGeom>
            <a:solidFill>
              <a:srgbClr val="9A47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3"/>
            <p:cNvSpPr/>
            <p:nvPr/>
          </p:nvSpPr>
          <p:spPr>
            <a:xfrm>
              <a:off x="3339400" y="1948850"/>
              <a:ext cx="17875" cy="13150"/>
            </a:xfrm>
            <a:custGeom>
              <a:avLst/>
              <a:gdLst/>
              <a:ahLst/>
              <a:cxnLst/>
              <a:rect l="l" t="t" r="r" b="b"/>
              <a:pathLst>
                <a:path w="715" h="526" extrusionOk="0">
                  <a:moveTo>
                    <a:pt x="380" y="1"/>
                  </a:moveTo>
                  <a:cubicBezTo>
                    <a:pt x="190" y="1"/>
                    <a:pt x="1" y="73"/>
                    <a:pt x="1" y="299"/>
                  </a:cubicBezTo>
                  <a:cubicBezTo>
                    <a:pt x="1" y="371"/>
                    <a:pt x="37" y="453"/>
                    <a:pt x="109" y="489"/>
                  </a:cubicBezTo>
                  <a:cubicBezTo>
                    <a:pt x="154" y="525"/>
                    <a:pt x="190" y="525"/>
                    <a:pt x="227" y="525"/>
                  </a:cubicBezTo>
                  <a:lnTo>
                    <a:pt x="335" y="525"/>
                  </a:lnTo>
                  <a:cubicBezTo>
                    <a:pt x="489" y="525"/>
                    <a:pt x="606" y="489"/>
                    <a:pt x="679" y="371"/>
                  </a:cubicBezTo>
                  <a:cubicBezTo>
                    <a:pt x="715" y="299"/>
                    <a:pt x="715" y="227"/>
                    <a:pt x="679" y="182"/>
                  </a:cubicBezTo>
                  <a:cubicBezTo>
                    <a:pt x="643" y="73"/>
                    <a:pt x="525" y="1"/>
                    <a:pt x="380" y="1"/>
                  </a:cubicBezTo>
                  <a:close/>
                </a:path>
              </a:pathLst>
            </a:custGeom>
            <a:solidFill>
              <a:srgbClr val="D97F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3"/>
            <p:cNvSpPr/>
            <p:nvPr/>
          </p:nvSpPr>
          <p:spPr>
            <a:xfrm>
              <a:off x="3380775" y="1945025"/>
              <a:ext cx="19900" cy="15150"/>
            </a:xfrm>
            <a:custGeom>
              <a:avLst/>
              <a:gdLst/>
              <a:ahLst/>
              <a:cxnLst/>
              <a:rect l="l" t="t" r="r" b="b"/>
              <a:pathLst>
                <a:path w="796" h="606" extrusionOk="0">
                  <a:moveTo>
                    <a:pt x="416" y="0"/>
                  </a:moveTo>
                  <a:cubicBezTo>
                    <a:pt x="226" y="0"/>
                    <a:pt x="0" y="109"/>
                    <a:pt x="0" y="335"/>
                  </a:cubicBezTo>
                  <a:cubicBezTo>
                    <a:pt x="0" y="416"/>
                    <a:pt x="36" y="488"/>
                    <a:pt x="118" y="524"/>
                  </a:cubicBezTo>
                  <a:cubicBezTo>
                    <a:pt x="154" y="561"/>
                    <a:pt x="226" y="561"/>
                    <a:pt x="262" y="561"/>
                  </a:cubicBezTo>
                  <a:cubicBezTo>
                    <a:pt x="308" y="606"/>
                    <a:pt x="344" y="606"/>
                    <a:pt x="416" y="606"/>
                  </a:cubicBezTo>
                  <a:cubicBezTo>
                    <a:pt x="534" y="606"/>
                    <a:pt x="714" y="561"/>
                    <a:pt x="760" y="452"/>
                  </a:cubicBezTo>
                  <a:cubicBezTo>
                    <a:pt x="796" y="335"/>
                    <a:pt x="796" y="262"/>
                    <a:pt x="796" y="190"/>
                  </a:cubicBezTo>
                  <a:cubicBezTo>
                    <a:pt x="760" y="72"/>
                    <a:pt x="606" y="0"/>
                    <a:pt x="452" y="0"/>
                  </a:cubicBezTo>
                  <a:close/>
                </a:path>
              </a:pathLst>
            </a:custGeom>
            <a:solidFill>
              <a:srgbClr val="D97F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3"/>
            <p:cNvSpPr/>
            <p:nvPr/>
          </p:nvSpPr>
          <p:spPr>
            <a:xfrm>
              <a:off x="3343250" y="1943200"/>
              <a:ext cx="6575" cy="6575"/>
            </a:xfrm>
            <a:custGeom>
              <a:avLst/>
              <a:gdLst/>
              <a:ahLst/>
              <a:cxnLst/>
              <a:rect l="l" t="t" r="r" b="b"/>
              <a:pathLst>
                <a:path w="263" h="263" extrusionOk="0">
                  <a:moveTo>
                    <a:pt x="0" y="1"/>
                  </a:moveTo>
                  <a:lnTo>
                    <a:pt x="0" y="73"/>
                  </a:lnTo>
                  <a:cubicBezTo>
                    <a:pt x="0" y="109"/>
                    <a:pt x="36" y="145"/>
                    <a:pt x="73" y="182"/>
                  </a:cubicBezTo>
                  <a:cubicBezTo>
                    <a:pt x="36" y="145"/>
                    <a:pt x="36" y="109"/>
                    <a:pt x="36" y="73"/>
                  </a:cubicBezTo>
                  <a:cubicBezTo>
                    <a:pt x="0" y="37"/>
                    <a:pt x="0" y="1"/>
                    <a:pt x="0" y="1"/>
                  </a:cubicBezTo>
                  <a:close/>
                  <a:moveTo>
                    <a:pt x="73" y="182"/>
                  </a:moveTo>
                  <a:lnTo>
                    <a:pt x="73" y="182"/>
                  </a:lnTo>
                  <a:cubicBezTo>
                    <a:pt x="109" y="227"/>
                    <a:pt x="145" y="263"/>
                    <a:pt x="181" y="263"/>
                  </a:cubicBezTo>
                  <a:lnTo>
                    <a:pt x="263" y="263"/>
                  </a:lnTo>
                  <a:cubicBezTo>
                    <a:pt x="263" y="263"/>
                    <a:pt x="181" y="263"/>
                    <a:pt x="73" y="182"/>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3"/>
            <p:cNvSpPr/>
            <p:nvPr/>
          </p:nvSpPr>
          <p:spPr>
            <a:xfrm>
              <a:off x="3346850" y="1944100"/>
              <a:ext cx="6600" cy="3425"/>
            </a:xfrm>
            <a:custGeom>
              <a:avLst/>
              <a:gdLst/>
              <a:ahLst/>
              <a:cxnLst/>
              <a:rect l="l" t="t" r="r" b="b"/>
              <a:pathLst>
                <a:path w="264" h="137" extrusionOk="0">
                  <a:moveTo>
                    <a:pt x="263" y="1"/>
                  </a:moveTo>
                  <a:cubicBezTo>
                    <a:pt x="263" y="1"/>
                    <a:pt x="227" y="73"/>
                    <a:pt x="155" y="109"/>
                  </a:cubicBezTo>
                  <a:cubicBezTo>
                    <a:pt x="191" y="109"/>
                    <a:pt x="227" y="73"/>
                    <a:pt x="227" y="73"/>
                  </a:cubicBezTo>
                  <a:cubicBezTo>
                    <a:pt x="263" y="37"/>
                    <a:pt x="263" y="1"/>
                    <a:pt x="263" y="1"/>
                  </a:cubicBezTo>
                  <a:close/>
                  <a:moveTo>
                    <a:pt x="1" y="73"/>
                  </a:moveTo>
                  <a:cubicBezTo>
                    <a:pt x="1" y="109"/>
                    <a:pt x="1" y="109"/>
                    <a:pt x="37" y="109"/>
                  </a:cubicBezTo>
                  <a:cubicBezTo>
                    <a:pt x="60" y="127"/>
                    <a:pt x="80" y="136"/>
                    <a:pt x="99" y="136"/>
                  </a:cubicBezTo>
                  <a:cubicBezTo>
                    <a:pt x="119" y="136"/>
                    <a:pt x="137" y="127"/>
                    <a:pt x="155" y="109"/>
                  </a:cubicBezTo>
                  <a:cubicBezTo>
                    <a:pt x="82" y="109"/>
                    <a:pt x="1" y="73"/>
                    <a:pt x="1" y="73"/>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3"/>
            <p:cNvSpPr/>
            <p:nvPr/>
          </p:nvSpPr>
          <p:spPr>
            <a:xfrm>
              <a:off x="3378950" y="1941175"/>
              <a:ext cx="6575" cy="6575"/>
            </a:xfrm>
            <a:custGeom>
              <a:avLst/>
              <a:gdLst/>
              <a:ahLst/>
              <a:cxnLst/>
              <a:rect l="l" t="t" r="r" b="b"/>
              <a:pathLst>
                <a:path w="263" h="263" extrusionOk="0">
                  <a:moveTo>
                    <a:pt x="37" y="0"/>
                  </a:moveTo>
                  <a:cubicBezTo>
                    <a:pt x="37" y="0"/>
                    <a:pt x="1" y="0"/>
                    <a:pt x="37" y="36"/>
                  </a:cubicBezTo>
                  <a:lnTo>
                    <a:pt x="37" y="0"/>
                  </a:lnTo>
                  <a:close/>
                  <a:moveTo>
                    <a:pt x="37" y="37"/>
                  </a:moveTo>
                  <a:cubicBezTo>
                    <a:pt x="37" y="82"/>
                    <a:pt x="37" y="154"/>
                    <a:pt x="73" y="190"/>
                  </a:cubicBezTo>
                  <a:cubicBezTo>
                    <a:pt x="109" y="226"/>
                    <a:pt x="191" y="226"/>
                    <a:pt x="191" y="226"/>
                  </a:cubicBezTo>
                  <a:cubicBezTo>
                    <a:pt x="227" y="263"/>
                    <a:pt x="263" y="263"/>
                    <a:pt x="263" y="263"/>
                  </a:cubicBezTo>
                  <a:cubicBezTo>
                    <a:pt x="263" y="226"/>
                    <a:pt x="191" y="226"/>
                    <a:pt x="109" y="154"/>
                  </a:cubicBezTo>
                  <a:cubicBezTo>
                    <a:pt x="73" y="118"/>
                    <a:pt x="37" y="82"/>
                    <a:pt x="37" y="37"/>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3"/>
            <p:cNvSpPr/>
            <p:nvPr/>
          </p:nvSpPr>
          <p:spPr>
            <a:xfrm>
              <a:off x="3381675" y="1941175"/>
              <a:ext cx="9525" cy="4250"/>
            </a:xfrm>
            <a:custGeom>
              <a:avLst/>
              <a:gdLst/>
              <a:ahLst/>
              <a:cxnLst/>
              <a:rect l="l" t="t" r="r" b="b"/>
              <a:pathLst>
                <a:path w="381" h="170" extrusionOk="0">
                  <a:moveTo>
                    <a:pt x="380" y="0"/>
                  </a:moveTo>
                  <a:cubicBezTo>
                    <a:pt x="344" y="0"/>
                    <a:pt x="344" y="36"/>
                    <a:pt x="308" y="36"/>
                  </a:cubicBezTo>
                  <a:cubicBezTo>
                    <a:pt x="308" y="82"/>
                    <a:pt x="272" y="118"/>
                    <a:pt x="190" y="118"/>
                  </a:cubicBezTo>
                  <a:cubicBezTo>
                    <a:pt x="178" y="130"/>
                    <a:pt x="162" y="134"/>
                    <a:pt x="146" y="134"/>
                  </a:cubicBezTo>
                  <a:cubicBezTo>
                    <a:pt x="114" y="134"/>
                    <a:pt x="82" y="118"/>
                    <a:pt x="82" y="118"/>
                  </a:cubicBezTo>
                  <a:cubicBezTo>
                    <a:pt x="46" y="82"/>
                    <a:pt x="0" y="82"/>
                    <a:pt x="0" y="82"/>
                  </a:cubicBezTo>
                  <a:lnTo>
                    <a:pt x="0" y="82"/>
                  </a:lnTo>
                  <a:cubicBezTo>
                    <a:pt x="0" y="82"/>
                    <a:pt x="0" y="118"/>
                    <a:pt x="46" y="118"/>
                  </a:cubicBezTo>
                  <a:cubicBezTo>
                    <a:pt x="71" y="143"/>
                    <a:pt x="115" y="169"/>
                    <a:pt x="151" y="169"/>
                  </a:cubicBezTo>
                  <a:cubicBezTo>
                    <a:pt x="166" y="169"/>
                    <a:pt x="180" y="165"/>
                    <a:pt x="190" y="154"/>
                  </a:cubicBezTo>
                  <a:cubicBezTo>
                    <a:pt x="272" y="154"/>
                    <a:pt x="308" y="118"/>
                    <a:pt x="344" y="82"/>
                  </a:cubicBezTo>
                  <a:cubicBezTo>
                    <a:pt x="344" y="36"/>
                    <a:pt x="380" y="0"/>
                    <a:pt x="380" y="0"/>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3"/>
            <p:cNvSpPr/>
            <p:nvPr/>
          </p:nvSpPr>
          <p:spPr>
            <a:xfrm>
              <a:off x="3189550" y="1978925"/>
              <a:ext cx="18100" cy="41450"/>
            </a:xfrm>
            <a:custGeom>
              <a:avLst/>
              <a:gdLst/>
              <a:ahLst/>
              <a:cxnLst/>
              <a:rect l="l" t="t" r="r" b="b"/>
              <a:pathLst>
                <a:path w="724" h="1658" extrusionOk="0">
                  <a:moveTo>
                    <a:pt x="82" y="0"/>
                  </a:moveTo>
                  <a:lnTo>
                    <a:pt x="0" y="73"/>
                  </a:lnTo>
                  <a:cubicBezTo>
                    <a:pt x="498" y="335"/>
                    <a:pt x="642" y="1013"/>
                    <a:pt x="452" y="1582"/>
                  </a:cubicBezTo>
                  <a:cubicBezTo>
                    <a:pt x="430" y="1627"/>
                    <a:pt x="467" y="1658"/>
                    <a:pt x="506" y="1658"/>
                  </a:cubicBezTo>
                  <a:cubicBezTo>
                    <a:pt x="531" y="1658"/>
                    <a:pt x="556" y="1646"/>
                    <a:pt x="570" y="1619"/>
                  </a:cubicBezTo>
                  <a:cubicBezTo>
                    <a:pt x="679" y="1239"/>
                    <a:pt x="724" y="832"/>
                    <a:pt x="570" y="452"/>
                  </a:cubicBezTo>
                  <a:cubicBezTo>
                    <a:pt x="452" y="226"/>
                    <a:pt x="308" y="73"/>
                    <a:pt x="154"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3"/>
            <p:cNvSpPr/>
            <p:nvPr/>
          </p:nvSpPr>
          <p:spPr>
            <a:xfrm>
              <a:off x="3135075" y="1982750"/>
              <a:ext cx="17875" cy="46225"/>
            </a:xfrm>
            <a:custGeom>
              <a:avLst/>
              <a:gdLst/>
              <a:ahLst/>
              <a:cxnLst/>
              <a:rect l="l" t="t" r="r" b="b"/>
              <a:pathLst>
                <a:path w="715" h="1849" extrusionOk="0">
                  <a:moveTo>
                    <a:pt x="561" y="1"/>
                  </a:moveTo>
                  <a:cubicBezTo>
                    <a:pt x="489" y="73"/>
                    <a:pt x="416" y="109"/>
                    <a:pt x="371" y="182"/>
                  </a:cubicBezTo>
                  <a:cubicBezTo>
                    <a:pt x="1" y="751"/>
                    <a:pt x="227" y="1239"/>
                    <a:pt x="416" y="1809"/>
                  </a:cubicBezTo>
                  <a:cubicBezTo>
                    <a:pt x="430" y="1836"/>
                    <a:pt x="454" y="1848"/>
                    <a:pt x="476" y="1848"/>
                  </a:cubicBezTo>
                  <a:cubicBezTo>
                    <a:pt x="514" y="1848"/>
                    <a:pt x="548" y="1815"/>
                    <a:pt x="525" y="1764"/>
                  </a:cubicBezTo>
                  <a:cubicBezTo>
                    <a:pt x="416" y="1312"/>
                    <a:pt x="190" y="905"/>
                    <a:pt x="416" y="453"/>
                  </a:cubicBezTo>
                  <a:cubicBezTo>
                    <a:pt x="489" y="263"/>
                    <a:pt x="597" y="146"/>
                    <a:pt x="715" y="37"/>
                  </a:cubicBezTo>
                  <a:lnTo>
                    <a:pt x="715" y="37"/>
                  </a:lnTo>
                  <a:cubicBezTo>
                    <a:pt x="694" y="48"/>
                    <a:pt x="675" y="52"/>
                    <a:pt x="658" y="52"/>
                  </a:cubicBezTo>
                  <a:cubicBezTo>
                    <a:pt x="617" y="52"/>
                    <a:pt x="587" y="26"/>
                    <a:pt x="561" y="1"/>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3"/>
            <p:cNvSpPr/>
            <p:nvPr/>
          </p:nvSpPr>
          <p:spPr>
            <a:xfrm>
              <a:off x="3131225" y="2013725"/>
              <a:ext cx="30100" cy="31225"/>
            </a:xfrm>
            <a:custGeom>
              <a:avLst/>
              <a:gdLst/>
              <a:ahLst/>
              <a:cxnLst/>
              <a:rect l="l" t="t" r="r" b="b"/>
              <a:pathLst>
                <a:path w="1204" h="1249" extrusionOk="0">
                  <a:moveTo>
                    <a:pt x="607" y="0"/>
                  </a:moveTo>
                  <a:cubicBezTo>
                    <a:pt x="263" y="0"/>
                    <a:pt x="1" y="299"/>
                    <a:pt x="1" y="642"/>
                  </a:cubicBezTo>
                  <a:cubicBezTo>
                    <a:pt x="1" y="977"/>
                    <a:pt x="263" y="1248"/>
                    <a:pt x="607" y="1248"/>
                  </a:cubicBezTo>
                  <a:cubicBezTo>
                    <a:pt x="941" y="1248"/>
                    <a:pt x="1203" y="977"/>
                    <a:pt x="1203" y="642"/>
                  </a:cubicBezTo>
                  <a:cubicBezTo>
                    <a:pt x="1203" y="299"/>
                    <a:pt x="941" y="0"/>
                    <a:pt x="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3"/>
            <p:cNvSpPr/>
            <p:nvPr/>
          </p:nvSpPr>
          <p:spPr>
            <a:xfrm>
              <a:off x="3138700" y="2022325"/>
              <a:ext cx="15150" cy="14025"/>
            </a:xfrm>
            <a:custGeom>
              <a:avLst/>
              <a:gdLst/>
              <a:ahLst/>
              <a:cxnLst/>
              <a:rect l="l" t="t" r="r" b="b"/>
              <a:pathLst>
                <a:path w="606" h="561" extrusionOk="0">
                  <a:moveTo>
                    <a:pt x="308" y="0"/>
                  </a:moveTo>
                  <a:cubicBezTo>
                    <a:pt x="154" y="0"/>
                    <a:pt x="0" y="109"/>
                    <a:pt x="0" y="298"/>
                  </a:cubicBezTo>
                  <a:cubicBezTo>
                    <a:pt x="0" y="452"/>
                    <a:pt x="154" y="561"/>
                    <a:pt x="308" y="561"/>
                  </a:cubicBezTo>
                  <a:cubicBezTo>
                    <a:pt x="452" y="561"/>
                    <a:pt x="606" y="452"/>
                    <a:pt x="606" y="298"/>
                  </a:cubicBezTo>
                  <a:cubicBezTo>
                    <a:pt x="606" y="109"/>
                    <a:pt x="452" y="0"/>
                    <a:pt x="308" y="0"/>
                  </a:cubicBezTo>
                  <a:close/>
                </a:path>
              </a:pathLst>
            </a:custGeom>
            <a:solidFill>
              <a:srgbClr val="405C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3"/>
            <p:cNvSpPr/>
            <p:nvPr/>
          </p:nvSpPr>
          <p:spPr>
            <a:xfrm>
              <a:off x="3186825" y="2018325"/>
              <a:ext cx="22650" cy="39200"/>
            </a:xfrm>
            <a:custGeom>
              <a:avLst/>
              <a:gdLst/>
              <a:ahLst/>
              <a:cxnLst/>
              <a:rect l="l" t="t" r="r" b="b"/>
              <a:pathLst>
                <a:path w="906" h="1568" extrusionOk="0">
                  <a:moveTo>
                    <a:pt x="629" y="1"/>
                  </a:moveTo>
                  <a:cubicBezTo>
                    <a:pt x="622" y="1"/>
                    <a:pt x="615" y="2"/>
                    <a:pt x="607" y="6"/>
                  </a:cubicBezTo>
                  <a:cubicBezTo>
                    <a:pt x="417" y="6"/>
                    <a:pt x="227" y="341"/>
                    <a:pt x="191" y="495"/>
                  </a:cubicBezTo>
                  <a:cubicBezTo>
                    <a:pt x="37" y="757"/>
                    <a:pt x="1" y="1064"/>
                    <a:pt x="37" y="1363"/>
                  </a:cubicBezTo>
                  <a:cubicBezTo>
                    <a:pt x="37" y="1381"/>
                    <a:pt x="55" y="1390"/>
                    <a:pt x="73" y="1390"/>
                  </a:cubicBezTo>
                  <a:cubicBezTo>
                    <a:pt x="91" y="1390"/>
                    <a:pt x="109" y="1381"/>
                    <a:pt x="109" y="1363"/>
                  </a:cubicBezTo>
                  <a:cubicBezTo>
                    <a:pt x="37" y="874"/>
                    <a:pt x="191" y="458"/>
                    <a:pt x="525" y="115"/>
                  </a:cubicBezTo>
                  <a:cubicBezTo>
                    <a:pt x="542" y="100"/>
                    <a:pt x="557" y="93"/>
                    <a:pt x="572" y="93"/>
                  </a:cubicBezTo>
                  <a:cubicBezTo>
                    <a:pt x="662" y="93"/>
                    <a:pt x="720" y="347"/>
                    <a:pt x="751" y="386"/>
                  </a:cubicBezTo>
                  <a:cubicBezTo>
                    <a:pt x="751" y="531"/>
                    <a:pt x="788" y="648"/>
                    <a:pt x="788" y="793"/>
                  </a:cubicBezTo>
                  <a:cubicBezTo>
                    <a:pt x="788" y="1019"/>
                    <a:pt x="751" y="1290"/>
                    <a:pt x="679" y="1516"/>
                  </a:cubicBezTo>
                  <a:cubicBezTo>
                    <a:pt x="653" y="1542"/>
                    <a:pt x="682" y="1567"/>
                    <a:pt x="714" y="1567"/>
                  </a:cubicBezTo>
                  <a:cubicBezTo>
                    <a:pt x="727" y="1567"/>
                    <a:pt x="741" y="1563"/>
                    <a:pt x="751" y="1552"/>
                  </a:cubicBezTo>
                  <a:cubicBezTo>
                    <a:pt x="869" y="1245"/>
                    <a:pt x="905" y="947"/>
                    <a:pt x="869" y="612"/>
                  </a:cubicBezTo>
                  <a:cubicBezTo>
                    <a:pt x="833" y="458"/>
                    <a:pt x="788" y="305"/>
                    <a:pt x="715" y="160"/>
                  </a:cubicBezTo>
                  <a:cubicBezTo>
                    <a:pt x="715" y="120"/>
                    <a:pt x="686" y="1"/>
                    <a:pt x="629" y="1"/>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3"/>
            <p:cNvSpPr/>
            <p:nvPr/>
          </p:nvSpPr>
          <p:spPr>
            <a:xfrm>
              <a:off x="3185025" y="2037750"/>
              <a:ext cx="29750" cy="44775"/>
            </a:xfrm>
            <a:custGeom>
              <a:avLst/>
              <a:gdLst/>
              <a:ahLst/>
              <a:cxnLst/>
              <a:rect l="l" t="t" r="r" b="b"/>
              <a:pathLst>
                <a:path w="1190" h="1791" extrusionOk="0">
                  <a:moveTo>
                    <a:pt x="181" y="0"/>
                  </a:moveTo>
                  <a:cubicBezTo>
                    <a:pt x="148" y="0"/>
                    <a:pt x="109" y="20"/>
                    <a:pt x="109" y="61"/>
                  </a:cubicBezTo>
                  <a:cubicBezTo>
                    <a:pt x="37" y="513"/>
                    <a:pt x="1" y="1146"/>
                    <a:pt x="299" y="1526"/>
                  </a:cubicBezTo>
                  <a:cubicBezTo>
                    <a:pt x="436" y="1685"/>
                    <a:pt x="613" y="1791"/>
                    <a:pt x="792" y="1791"/>
                  </a:cubicBezTo>
                  <a:cubicBezTo>
                    <a:pt x="908" y="1791"/>
                    <a:pt x="1024" y="1746"/>
                    <a:pt x="1131" y="1643"/>
                  </a:cubicBezTo>
                  <a:cubicBezTo>
                    <a:pt x="1190" y="1577"/>
                    <a:pt x="1122" y="1516"/>
                    <a:pt x="1076" y="1516"/>
                  </a:cubicBezTo>
                  <a:cubicBezTo>
                    <a:pt x="1065" y="1516"/>
                    <a:pt x="1056" y="1519"/>
                    <a:pt x="1049" y="1526"/>
                  </a:cubicBezTo>
                  <a:cubicBezTo>
                    <a:pt x="950" y="1626"/>
                    <a:pt x="854" y="1667"/>
                    <a:pt x="767" y="1667"/>
                  </a:cubicBezTo>
                  <a:cubicBezTo>
                    <a:pt x="488" y="1667"/>
                    <a:pt x="282" y="1256"/>
                    <a:pt x="227" y="1001"/>
                  </a:cubicBezTo>
                  <a:cubicBezTo>
                    <a:pt x="181" y="694"/>
                    <a:pt x="181" y="359"/>
                    <a:pt x="227" y="61"/>
                  </a:cubicBezTo>
                  <a:cubicBezTo>
                    <a:pt x="245" y="20"/>
                    <a:pt x="215" y="0"/>
                    <a:pt x="1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3"/>
            <p:cNvSpPr/>
            <p:nvPr/>
          </p:nvSpPr>
          <p:spPr>
            <a:xfrm>
              <a:off x="3174150" y="2035875"/>
              <a:ext cx="34400" cy="42700"/>
            </a:xfrm>
            <a:custGeom>
              <a:avLst/>
              <a:gdLst/>
              <a:ahLst/>
              <a:cxnLst/>
              <a:rect l="l" t="t" r="r" b="b"/>
              <a:pathLst>
                <a:path w="1376" h="1708" extrusionOk="0">
                  <a:moveTo>
                    <a:pt x="1317" y="1"/>
                  </a:moveTo>
                  <a:cubicBezTo>
                    <a:pt x="1288" y="1"/>
                    <a:pt x="1258" y="19"/>
                    <a:pt x="1258" y="55"/>
                  </a:cubicBezTo>
                  <a:cubicBezTo>
                    <a:pt x="1222" y="362"/>
                    <a:pt x="1186" y="661"/>
                    <a:pt x="1114" y="923"/>
                  </a:cubicBezTo>
                  <a:cubicBezTo>
                    <a:pt x="1026" y="1178"/>
                    <a:pt x="714" y="1574"/>
                    <a:pt x="418" y="1574"/>
                  </a:cubicBezTo>
                  <a:cubicBezTo>
                    <a:pt x="316" y="1574"/>
                    <a:pt x="216" y="1527"/>
                    <a:pt x="128" y="1411"/>
                  </a:cubicBezTo>
                  <a:cubicBezTo>
                    <a:pt x="120" y="1394"/>
                    <a:pt x="108" y="1387"/>
                    <a:pt x="95" y="1387"/>
                  </a:cubicBezTo>
                  <a:cubicBezTo>
                    <a:pt x="52" y="1387"/>
                    <a:pt x="0" y="1466"/>
                    <a:pt x="56" y="1528"/>
                  </a:cubicBezTo>
                  <a:cubicBezTo>
                    <a:pt x="151" y="1654"/>
                    <a:pt x="279" y="1707"/>
                    <a:pt x="413" y="1707"/>
                  </a:cubicBezTo>
                  <a:cubicBezTo>
                    <a:pt x="597" y="1707"/>
                    <a:pt x="793" y="1605"/>
                    <a:pt x="924" y="1447"/>
                  </a:cubicBezTo>
                  <a:cubicBezTo>
                    <a:pt x="1340" y="1113"/>
                    <a:pt x="1340" y="543"/>
                    <a:pt x="1376" y="55"/>
                  </a:cubicBezTo>
                  <a:cubicBezTo>
                    <a:pt x="1376" y="19"/>
                    <a:pt x="1347" y="1"/>
                    <a:pt x="13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3"/>
            <p:cNvSpPr/>
            <p:nvPr/>
          </p:nvSpPr>
          <p:spPr>
            <a:xfrm>
              <a:off x="3171700" y="2068425"/>
              <a:ext cx="8600" cy="7475"/>
            </a:xfrm>
            <a:custGeom>
              <a:avLst/>
              <a:gdLst/>
              <a:ahLst/>
              <a:cxnLst/>
              <a:rect l="l" t="t" r="r" b="b"/>
              <a:pathLst>
                <a:path w="344" h="299" extrusionOk="0">
                  <a:moveTo>
                    <a:pt x="154" y="0"/>
                  </a:moveTo>
                  <a:cubicBezTo>
                    <a:pt x="0" y="0"/>
                    <a:pt x="0" y="299"/>
                    <a:pt x="154" y="299"/>
                  </a:cubicBezTo>
                  <a:cubicBezTo>
                    <a:pt x="344" y="299"/>
                    <a:pt x="344" y="0"/>
                    <a:pt x="154"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3"/>
            <p:cNvSpPr/>
            <p:nvPr/>
          </p:nvSpPr>
          <p:spPr>
            <a:xfrm>
              <a:off x="3208525" y="2074075"/>
              <a:ext cx="8400" cy="6575"/>
            </a:xfrm>
            <a:custGeom>
              <a:avLst/>
              <a:gdLst/>
              <a:ahLst/>
              <a:cxnLst/>
              <a:rect l="l" t="t" r="r" b="b"/>
              <a:pathLst>
                <a:path w="336" h="263" extrusionOk="0">
                  <a:moveTo>
                    <a:pt x="146" y="0"/>
                  </a:moveTo>
                  <a:cubicBezTo>
                    <a:pt x="1" y="0"/>
                    <a:pt x="1" y="263"/>
                    <a:pt x="146" y="263"/>
                  </a:cubicBezTo>
                  <a:cubicBezTo>
                    <a:pt x="335" y="263"/>
                    <a:pt x="335" y="0"/>
                    <a:pt x="146"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3"/>
            <p:cNvSpPr/>
            <p:nvPr/>
          </p:nvSpPr>
          <p:spPr>
            <a:xfrm>
              <a:off x="3193400" y="2093925"/>
              <a:ext cx="48150" cy="38500"/>
            </a:xfrm>
            <a:custGeom>
              <a:avLst/>
              <a:gdLst/>
              <a:ahLst/>
              <a:cxnLst/>
              <a:rect l="l" t="t" r="r" b="b"/>
              <a:pathLst>
                <a:path w="1926" h="1540" extrusionOk="0">
                  <a:moveTo>
                    <a:pt x="1304" y="1"/>
                  </a:moveTo>
                  <a:cubicBezTo>
                    <a:pt x="1262" y="1"/>
                    <a:pt x="1217" y="10"/>
                    <a:pt x="1166" y="29"/>
                  </a:cubicBezTo>
                  <a:cubicBezTo>
                    <a:pt x="714" y="183"/>
                    <a:pt x="262" y="481"/>
                    <a:pt x="36" y="933"/>
                  </a:cubicBezTo>
                  <a:cubicBezTo>
                    <a:pt x="36" y="978"/>
                    <a:pt x="0" y="1015"/>
                    <a:pt x="0" y="1051"/>
                  </a:cubicBezTo>
                  <a:cubicBezTo>
                    <a:pt x="0" y="1087"/>
                    <a:pt x="36" y="1087"/>
                    <a:pt x="72" y="1087"/>
                  </a:cubicBezTo>
                  <a:lnTo>
                    <a:pt x="118" y="1087"/>
                  </a:lnTo>
                  <a:cubicBezTo>
                    <a:pt x="262" y="933"/>
                    <a:pt x="452" y="789"/>
                    <a:pt x="606" y="599"/>
                  </a:cubicBezTo>
                  <a:lnTo>
                    <a:pt x="606" y="599"/>
                  </a:lnTo>
                  <a:cubicBezTo>
                    <a:pt x="488" y="861"/>
                    <a:pt x="380" y="1159"/>
                    <a:pt x="452" y="1431"/>
                  </a:cubicBezTo>
                  <a:cubicBezTo>
                    <a:pt x="452" y="1467"/>
                    <a:pt x="452" y="1467"/>
                    <a:pt x="488" y="1467"/>
                  </a:cubicBezTo>
                  <a:cubicBezTo>
                    <a:pt x="488" y="1477"/>
                    <a:pt x="491" y="1482"/>
                    <a:pt x="497" y="1482"/>
                  </a:cubicBezTo>
                  <a:cubicBezTo>
                    <a:pt x="510" y="1482"/>
                    <a:pt x="538" y="1456"/>
                    <a:pt x="570" y="1431"/>
                  </a:cubicBezTo>
                  <a:cubicBezTo>
                    <a:pt x="642" y="1204"/>
                    <a:pt x="714" y="933"/>
                    <a:pt x="751" y="671"/>
                  </a:cubicBezTo>
                  <a:lnTo>
                    <a:pt x="751" y="671"/>
                  </a:lnTo>
                  <a:cubicBezTo>
                    <a:pt x="714" y="978"/>
                    <a:pt x="714" y="1241"/>
                    <a:pt x="868" y="1467"/>
                  </a:cubicBezTo>
                  <a:cubicBezTo>
                    <a:pt x="868" y="1503"/>
                    <a:pt x="904" y="1539"/>
                    <a:pt x="940" y="1539"/>
                  </a:cubicBezTo>
                  <a:cubicBezTo>
                    <a:pt x="977" y="1503"/>
                    <a:pt x="977" y="1503"/>
                    <a:pt x="977" y="1467"/>
                  </a:cubicBezTo>
                  <a:cubicBezTo>
                    <a:pt x="977" y="1204"/>
                    <a:pt x="940" y="933"/>
                    <a:pt x="904" y="671"/>
                  </a:cubicBezTo>
                  <a:lnTo>
                    <a:pt x="904" y="671"/>
                  </a:lnTo>
                  <a:cubicBezTo>
                    <a:pt x="1058" y="861"/>
                    <a:pt x="1203" y="1087"/>
                    <a:pt x="1392" y="1241"/>
                  </a:cubicBezTo>
                  <a:cubicBezTo>
                    <a:pt x="1426" y="1256"/>
                    <a:pt x="1458" y="1264"/>
                    <a:pt x="1487" y="1264"/>
                  </a:cubicBezTo>
                  <a:cubicBezTo>
                    <a:pt x="1528" y="1264"/>
                    <a:pt x="1561" y="1247"/>
                    <a:pt x="1582" y="1204"/>
                  </a:cubicBezTo>
                  <a:cubicBezTo>
                    <a:pt x="1618" y="1159"/>
                    <a:pt x="1582" y="1087"/>
                    <a:pt x="1510" y="1051"/>
                  </a:cubicBezTo>
                  <a:cubicBezTo>
                    <a:pt x="1429" y="978"/>
                    <a:pt x="1356" y="861"/>
                    <a:pt x="1284" y="789"/>
                  </a:cubicBezTo>
                  <a:cubicBezTo>
                    <a:pt x="1248" y="707"/>
                    <a:pt x="1166" y="526"/>
                    <a:pt x="1203" y="445"/>
                  </a:cubicBezTo>
                  <a:cubicBezTo>
                    <a:pt x="1225" y="373"/>
                    <a:pt x="1273" y="346"/>
                    <a:pt x="1325" y="346"/>
                  </a:cubicBezTo>
                  <a:cubicBezTo>
                    <a:pt x="1377" y="346"/>
                    <a:pt x="1433" y="373"/>
                    <a:pt x="1474" y="409"/>
                  </a:cubicBezTo>
                  <a:cubicBezTo>
                    <a:pt x="1582" y="481"/>
                    <a:pt x="1655" y="599"/>
                    <a:pt x="1736" y="671"/>
                  </a:cubicBezTo>
                  <a:cubicBezTo>
                    <a:pt x="1772" y="707"/>
                    <a:pt x="1808" y="752"/>
                    <a:pt x="1881" y="789"/>
                  </a:cubicBezTo>
                  <a:lnTo>
                    <a:pt x="1926" y="789"/>
                  </a:lnTo>
                  <a:lnTo>
                    <a:pt x="1926" y="707"/>
                  </a:lnTo>
                  <a:lnTo>
                    <a:pt x="1926" y="671"/>
                  </a:lnTo>
                  <a:cubicBezTo>
                    <a:pt x="1845" y="481"/>
                    <a:pt x="1736" y="337"/>
                    <a:pt x="1618" y="183"/>
                  </a:cubicBezTo>
                  <a:cubicBezTo>
                    <a:pt x="1512" y="70"/>
                    <a:pt x="1421" y="1"/>
                    <a:pt x="1304" y="1"/>
                  </a:cubicBezTo>
                  <a:close/>
                </a:path>
              </a:pathLst>
            </a:custGeom>
            <a:solidFill>
              <a:srgbClr val="CB76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9" name="Google Shape;959;p13"/>
          <p:cNvSpPr txBox="1">
            <a:spLocks noGrp="1"/>
          </p:cNvSpPr>
          <p:nvPr>
            <p:ph type="title" idx="2"/>
          </p:nvPr>
        </p:nvSpPr>
        <p:spPr>
          <a:xfrm>
            <a:off x="-14054" y="606600"/>
            <a:ext cx="2036700" cy="2904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800"/>
            </a:lvl1pPr>
            <a:lvl2pPr lvl="1" rtl="0">
              <a:spcBef>
                <a:spcPts val="0"/>
              </a:spcBef>
              <a:spcAft>
                <a:spcPts val="0"/>
              </a:spcAft>
              <a:buNone/>
              <a:defRPr sz="1000">
                <a:solidFill>
                  <a:srgbClr val="FF787F"/>
                </a:solidFill>
                <a:latin typeface="Roboto Slab Regular"/>
                <a:ea typeface="Roboto Slab Regular"/>
                <a:cs typeface="Roboto Slab Regular"/>
                <a:sym typeface="Roboto Slab Regular"/>
              </a:defRPr>
            </a:lvl2pPr>
            <a:lvl3pPr lvl="2" rtl="0">
              <a:spcBef>
                <a:spcPts val="0"/>
              </a:spcBef>
              <a:spcAft>
                <a:spcPts val="0"/>
              </a:spcAft>
              <a:buNone/>
              <a:defRPr sz="1000">
                <a:solidFill>
                  <a:srgbClr val="FF787F"/>
                </a:solidFill>
                <a:latin typeface="Roboto Slab Regular"/>
                <a:ea typeface="Roboto Slab Regular"/>
                <a:cs typeface="Roboto Slab Regular"/>
                <a:sym typeface="Roboto Slab Regular"/>
              </a:defRPr>
            </a:lvl3pPr>
            <a:lvl4pPr lvl="3" rtl="0">
              <a:spcBef>
                <a:spcPts val="0"/>
              </a:spcBef>
              <a:spcAft>
                <a:spcPts val="0"/>
              </a:spcAft>
              <a:buNone/>
              <a:defRPr sz="1000">
                <a:solidFill>
                  <a:srgbClr val="FF787F"/>
                </a:solidFill>
                <a:latin typeface="Roboto Slab Regular"/>
                <a:ea typeface="Roboto Slab Regular"/>
                <a:cs typeface="Roboto Slab Regular"/>
                <a:sym typeface="Roboto Slab Regular"/>
              </a:defRPr>
            </a:lvl4pPr>
            <a:lvl5pPr lvl="4" rtl="0">
              <a:spcBef>
                <a:spcPts val="0"/>
              </a:spcBef>
              <a:spcAft>
                <a:spcPts val="0"/>
              </a:spcAft>
              <a:buNone/>
              <a:defRPr sz="1000">
                <a:solidFill>
                  <a:srgbClr val="FF787F"/>
                </a:solidFill>
                <a:latin typeface="Roboto Slab Regular"/>
                <a:ea typeface="Roboto Slab Regular"/>
                <a:cs typeface="Roboto Slab Regular"/>
                <a:sym typeface="Roboto Slab Regular"/>
              </a:defRPr>
            </a:lvl5pPr>
            <a:lvl6pPr lvl="5" rtl="0">
              <a:spcBef>
                <a:spcPts val="0"/>
              </a:spcBef>
              <a:spcAft>
                <a:spcPts val="0"/>
              </a:spcAft>
              <a:buNone/>
              <a:defRPr sz="1000">
                <a:solidFill>
                  <a:srgbClr val="FF787F"/>
                </a:solidFill>
                <a:latin typeface="Roboto Slab Regular"/>
                <a:ea typeface="Roboto Slab Regular"/>
                <a:cs typeface="Roboto Slab Regular"/>
                <a:sym typeface="Roboto Slab Regular"/>
              </a:defRPr>
            </a:lvl6pPr>
            <a:lvl7pPr lvl="6" rtl="0">
              <a:spcBef>
                <a:spcPts val="0"/>
              </a:spcBef>
              <a:spcAft>
                <a:spcPts val="0"/>
              </a:spcAft>
              <a:buNone/>
              <a:defRPr sz="1000">
                <a:solidFill>
                  <a:srgbClr val="FF787F"/>
                </a:solidFill>
                <a:latin typeface="Roboto Slab Regular"/>
                <a:ea typeface="Roboto Slab Regular"/>
                <a:cs typeface="Roboto Slab Regular"/>
                <a:sym typeface="Roboto Slab Regular"/>
              </a:defRPr>
            </a:lvl7pPr>
            <a:lvl8pPr lvl="7" rtl="0">
              <a:spcBef>
                <a:spcPts val="0"/>
              </a:spcBef>
              <a:spcAft>
                <a:spcPts val="0"/>
              </a:spcAft>
              <a:buNone/>
              <a:defRPr sz="1000">
                <a:solidFill>
                  <a:srgbClr val="FF787F"/>
                </a:solidFill>
                <a:latin typeface="Roboto Slab Regular"/>
                <a:ea typeface="Roboto Slab Regular"/>
                <a:cs typeface="Roboto Slab Regular"/>
                <a:sym typeface="Roboto Slab Regular"/>
              </a:defRPr>
            </a:lvl8pPr>
            <a:lvl9pPr lvl="8" rtl="0">
              <a:spcBef>
                <a:spcPts val="0"/>
              </a:spcBef>
              <a:spcAft>
                <a:spcPts val="0"/>
              </a:spcAft>
              <a:buNone/>
              <a:defRPr sz="1000">
                <a:solidFill>
                  <a:srgbClr val="FF787F"/>
                </a:solidFill>
                <a:latin typeface="Roboto Slab Regular"/>
                <a:ea typeface="Roboto Slab Regular"/>
                <a:cs typeface="Roboto Slab Regular"/>
                <a:sym typeface="Roboto Slab Regular"/>
              </a:defRPr>
            </a:lvl9pPr>
          </a:lstStyle>
          <a:p>
            <a:endParaRPr/>
          </a:p>
        </p:txBody>
      </p:sp>
      <p:cxnSp>
        <p:nvCxnSpPr>
          <p:cNvPr id="960" name="Google Shape;960;p13"/>
          <p:cNvCxnSpPr/>
          <p:nvPr/>
        </p:nvCxnSpPr>
        <p:spPr>
          <a:xfrm>
            <a:off x="-14053" y="875913"/>
            <a:ext cx="1950600" cy="0"/>
          </a:xfrm>
          <a:prstGeom prst="straightConnector1">
            <a:avLst/>
          </a:prstGeom>
          <a:noFill/>
          <a:ln w="19050" cap="flat" cmpd="sng">
            <a:solidFill>
              <a:srgbClr val="434343"/>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ANKS">
  <p:cSld name="CUSTOM_14_1_1_2">
    <p:bg>
      <p:bgPr>
        <a:solidFill>
          <a:srgbClr val="CFD9E0"/>
        </a:solidFill>
        <a:effectLst/>
      </p:bgPr>
    </p:bg>
    <p:spTree>
      <p:nvGrpSpPr>
        <p:cNvPr id="1" name="Shape 1167"/>
        <p:cNvGrpSpPr/>
        <p:nvPr/>
      </p:nvGrpSpPr>
      <p:grpSpPr>
        <a:xfrm>
          <a:off x="0" y="0"/>
          <a:ext cx="0" cy="0"/>
          <a:chOff x="0" y="0"/>
          <a:chExt cx="0" cy="0"/>
        </a:xfrm>
      </p:grpSpPr>
      <p:grpSp>
        <p:nvGrpSpPr>
          <p:cNvPr id="1168" name="Google Shape;1168;p15"/>
          <p:cNvGrpSpPr/>
          <p:nvPr/>
        </p:nvGrpSpPr>
        <p:grpSpPr>
          <a:xfrm>
            <a:off x="0" y="0"/>
            <a:ext cx="9144057" cy="5143510"/>
            <a:chOff x="0" y="0"/>
            <a:chExt cx="9144057" cy="5143510"/>
          </a:xfrm>
        </p:grpSpPr>
        <p:grpSp>
          <p:nvGrpSpPr>
            <p:cNvPr id="1169" name="Google Shape;1169;p15"/>
            <p:cNvGrpSpPr/>
            <p:nvPr/>
          </p:nvGrpSpPr>
          <p:grpSpPr>
            <a:xfrm>
              <a:off x="6516018" y="0"/>
              <a:ext cx="2627979" cy="4044405"/>
              <a:chOff x="6589593" y="0"/>
              <a:chExt cx="2627979" cy="4044405"/>
            </a:xfrm>
          </p:grpSpPr>
          <p:sp>
            <p:nvSpPr>
              <p:cNvPr id="1170" name="Google Shape;1170;p15"/>
              <p:cNvSpPr/>
              <p:nvPr/>
            </p:nvSpPr>
            <p:spPr>
              <a:xfrm>
                <a:off x="65895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1" name="Google Shape;1171;p15"/>
              <p:cNvGrpSpPr/>
              <p:nvPr/>
            </p:nvGrpSpPr>
            <p:grpSpPr>
              <a:xfrm>
                <a:off x="7746917" y="253849"/>
                <a:ext cx="359077" cy="1370278"/>
                <a:chOff x="8637920" y="205202"/>
                <a:chExt cx="225777" cy="861593"/>
              </a:xfrm>
            </p:grpSpPr>
            <p:sp>
              <p:nvSpPr>
                <p:cNvPr id="1172" name="Google Shape;1172;p15"/>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5"/>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5"/>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5"/>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5"/>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5"/>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5"/>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5"/>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0" name="Google Shape;1180;p15"/>
              <p:cNvSpPr/>
              <p:nvPr/>
            </p:nvSpPr>
            <p:spPr>
              <a:xfrm>
                <a:off x="73484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5"/>
              <p:cNvSpPr/>
              <p:nvPr/>
            </p:nvSpPr>
            <p:spPr>
              <a:xfrm>
                <a:off x="8205918"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2" name="Google Shape;1182;p15"/>
              <p:cNvGrpSpPr/>
              <p:nvPr/>
            </p:nvGrpSpPr>
            <p:grpSpPr>
              <a:xfrm rot="10800000">
                <a:off x="8504637" y="2322834"/>
                <a:ext cx="312115" cy="1348221"/>
                <a:chOff x="8637920" y="205202"/>
                <a:chExt cx="225777" cy="861593"/>
              </a:xfrm>
            </p:grpSpPr>
            <p:sp>
              <p:nvSpPr>
                <p:cNvPr id="1183" name="Google Shape;1183;p15"/>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5"/>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5"/>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5"/>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5"/>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15"/>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15"/>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15"/>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1" name="Google Shape;1191;p15"/>
              <p:cNvSpPr/>
              <p:nvPr/>
            </p:nvSpPr>
            <p:spPr>
              <a:xfrm>
                <a:off x="906334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2" name="Google Shape;1192;p15"/>
            <p:cNvSpPr/>
            <p:nvPr/>
          </p:nvSpPr>
          <p:spPr>
            <a:xfrm>
              <a:off x="0" y="0"/>
              <a:ext cx="2183543"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2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5"/>
            <p:cNvSpPr/>
            <p:nvPr/>
          </p:nvSpPr>
          <p:spPr>
            <a:xfrm>
              <a:off x="0" y="4044403"/>
              <a:ext cx="9144057" cy="1099107"/>
            </a:xfrm>
            <a:custGeom>
              <a:avLst/>
              <a:gdLst/>
              <a:ahLst/>
              <a:cxnLst/>
              <a:rect l="l" t="t" r="r" b="b"/>
              <a:pathLst>
                <a:path w="53343" h="7414" extrusionOk="0">
                  <a:moveTo>
                    <a:pt x="1" y="0"/>
                  </a:moveTo>
                  <a:lnTo>
                    <a:pt x="1" y="7414"/>
                  </a:lnTo>
                  <a:lnTo>
                    <a:pt x="53342" y="7414"/>
                  </a:lnTo>
                  <a:lnTo>
                    <a:pt x="53342" y="0"/>
                  </a:lnTo>
                  <a:close/>
                </a:path>
              </a:pathLst>
            </a:custGeom>
            <a:solidFill>
              <a:srgbClr val="FFFFFF">
                <a:alpha val="16540"/>
              </a:srgbClr>
            </a:solidFill>
            <a:ln>
              <a:noFill/>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4" name="Google Shape;1194;p15"/>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lvl1pPr lvl="0" algn="l" rtl="0">
              <a:buNone/>
              <a:defRPr sz="1200">
                <a:solidFill>
                  <a:srgbClr val="434343"/>
                </a:solidFill>
                <a:latin typeface="Saira Condensed"/>
                <a:ea typeface="Saira Condensed"/>
                <a:cs typeface="Saira Condensed"/>
                <a:sym typeface="Saira Condensed"/>
              </a:defRPr>
            </a:lvl1pPr>
            <a:lvl2pPr lvl="1" algn="l" rtl="0">
              <a:buNone/>
              <a:defRPr sz="1200">
                <a:solidFill>
                  <a:srgbClr val="434343"/>
                </a:solidFill>
                <a:latin typeface="Saira Condensed"/>
                <a:ea typeface="Saira Condensed"/>
                <a:cs typeface="Saira Condensed"/>
                <a:sym typeface="Saira Condensed"/>
              </a:defRPr>
            </a:lvl2pPr>
            <a:lvl3pPr lvl="2" algn="l" rtl="0">
              <a:buNone/>
              <a:defRPr sz="1200">
                <a:solidFill>
                  <a:srgbClr val="434343"/>
                </a:solidFill>
                <a:latin typeface="Saira Condensed"/>
                <a:ea typeface="Saira Condensed"/>
                <a:cs typeface="Saira Condensed"/>
                <a:sym typeface="Saira Condensed"/>
              </a:defRPr>
            </a:lvl3pPr>
            <a:lvl4pPr lvl="3" algn="l" rtl="0">
              <a:buNone/>
              <a:defRPr sz="1200">
                <a:solidFill>
                  <a:srgbClr val="434343"/>
                </a:solidFill>
                <a:latin typeface="Saira Condensed"/>
                <a:ea typeface="Saira Condensed"/>
                <a:cs typeface="Saira Condensed"/>
                <a:sym typeface="Saira Condensed"/>
              </a:defRPr>
            </a:lvl4pPr>
            <a:lvl5pPr lvl="4" algn="l" rtl="0">
              <a:buNone/>
              <a:defRPr sz="1200">
                <a:solidFill>
                  <a:srgbClr val="434343"/>
                </a:solidFill>
                <a:latin typeface="Saira Condensed"/>
                <a:ea typeface="Saira Condensed"/>
                <a:cs typeface="Saira Condensed"/>
                <a:sym typeface="Saira Condensed"/>
              </a:defRPr>
            </a:lvl5pPr>
            <a:lvl6pPr lvl="5" algn="l" rtl="0">
              <a:buNone/>
              <a:defRPr sz="1200">
                <a:solidFill>
                  <a:srgbClr val="434343"/>
                </a:solidFill>
                <a:latin typeface="Saira Condensed"/>
                <a:ea typeface="Saira Condensed"/>
                <a:cs typeface="Saira Condensed"/>
                <a:sym typeface="Saira Condensed"/>
              </a:defRPr>
            </a:lvl6pPr>
            <a:lvl7pPr lvl="6" algn="l" rtl="0">
              <a:buNone/>
              <a:defRPr sz="1200">
                <a:solidFill>
                  <a:srgbClr val="434343"/>
                </a:solidFill>
                <a:latin typeface="Saira Condensed"/>
                <a:ea typeface="Saira Condensed"/>
                <a:cs typeface="Saira Condensed"/>
                <a:sym typeface="Saira Condensed"/>
              </a:defRPr>
            </a:lvl7pPr>
            <a:lvl8pPr lvl="7" algn="l" rtl="0">
              <a:buNone/>
              <a:defRPr sz="1200">
                <a:solidFill>
                  <a:srgbClr val="434343"/>
                </a:solidFill>
                <a:latin typeface="Saira Condensed"/>
                <a:ea typeface="Saira Condensed"/>
                <a:cs typeface="Saira Condensed"/>
                <a:sym typeface="Saira Condensed"/>
              </a:defRPr>
            </a:lvl8pPr>
            <a:lvl9pPr lvl="8" algn="l" rtl="0">
              <a:buNone/>
              <a:defRPr sz="1200">
                <a:solidFill>
                  <a:srgbClr val="434343"/>
                </a:solidFill>
                <a:latin typeface="Saira Condensed"/>
                <a:ea typeface="Saira Condensed"/>
                <a:cs typeface="Saira Condensed"/>
                <a:sym typeface="Saira Condensed"/>
              </a:defRPr>
            </a:lvl9pPr>
          </a:lstStyle>
          <a:p>
            <a:pPr marL="0" lvl="0" indent="0" algn="l" rtl="0">
              <a:spcBef>
                <a:spcPts val="0"/>
              </a:spcBef>
              <a:spcAft>
                <a:spcPts val="0"/>
              </a:spcAft>
              <a:buNone/>
            </a:pPr>
            <a:fld id="{00000000-1234-1234-1234-123412341234}" type="slidenum">
              <a:rPr lang="es"/>
              <a:pPr marL="0" lvl="0" indent="0" algn="l" rtl="0">
                <a:spcBef>
                  <a:spcPts val="0"/>
                </a:spcBef>
                <a:spcAft>
                  <a:spcPts val="0"/>
                </a:spcAft>
                <a:buNone/>
              </a:pPr>
              <a:t>‹#›</a:t>
            </a:fld>
            <a:endParaRPr/>
          </a:p>
        </p:txBody>
      </p:sp>
      <p:cxnSp>
        <p:nvCxnSpPr>
          <p:cNvPr id="1195" name="Google Shape;1195;p15"/>
          <p:cNvCxnSpPr/>
          <p:nvPr/>
        </p:nvCxnSpPr>
        <p:spPr>
          <a:xfrm>
            <a:off x="8481150" y="4568207"/>
            <a:ext cx="662700" cy="0"/>
          </a:xfrm>
          <a:prstGeom prst="straightConnector1">
            <a:avLst/>
          </a:prstGeom>
          <a:noFill/>
          <a:ln w="19050" cap="flat" cmpd="sng">
            <a:solidFill>
              <a:schemeClr val="dk2"/>
            </a:solidFill>
            <a:prstDash val="solid"/>
            <a:round/>
            <a:headEnd type="none" w="med" len="med"/>
            <a:tailEnd type="none" w="med" len="med"/>
          </a:ln>
        </p:spPr>
      </p:cxnSp>
      <p:sp>
        <p:nvSpPr>
          <p:cNvPr id="1196" name="Google Shape;1196;p15"/>
          <p:cNvSpPr/>
          <p:nvPr/>
        </p:nvSpPr>
        <p:spPr>
          <a:xfrm>
            <a:off x="6602206" y="4444339"/>
            <a:ext cx="1535734" cy="308649"/>
          </a:xfrm>
          <a:custGeom>
            <a:avLst/>
            <a:gdLst/>
            <a:ahLst/>
            <a:cxnLst/>
            <a:rect l="l" t="t" r="r" b="b"/>
            <a:pathLst>
              <a:path w="22495" h="4521" extrusionOk="0">
                <a:moveTo>
                  <a:pt x="11265" y="0"/>
                </a:moveTo>
                <a:cubicBezTo>
                  <a:pt x="5054" y="0"/>
                  <a:pt x="0" y="1022"/>
                  <a:pt x="0" y="2261"/>
                </a:cubicBezTo>
                <a:cubicBezTo>
                  <a:pt x="0" y="3508"/>
                  <a:pt x="5054" y="4521"/>
                  <a:pt x="11265" y="4521"/>
                </a:cubicBezTo>
                <a:cubicBezTo>
                  <a:pt x="17449" y="4521"/>
                  <a:pt x="22494" y="3508"/>
                  <a:pt x="22494" y="2261"/>
                </a:cubicBezTo>
                <a:cubicBezTo>
                  <a:pt x="22494" y="1022"/>
                  <a:pt x="17449" y="0"/>
                  <a:pt x="11265" y="0"/>
                </a:cubicBezTo>
                <a:close/>
              </a:path>
            </a:pathLst>
          </a:custGeom>
          <a:solidFill>
            <a:srgbClr val="8CACB9">
              <a:alpha val="9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15"/>
          <p:cNvSpPr/>
          <p:nvPr/>
        </p:nvSpPr>
        <p:spPr>
          <a:xfrm>
            <a:off x="1934406" y="829801"/>
            <a:ext cx="5115643" cy="3700569"/>
          </a:xfrm>
          <a:custGeom>
            <a:avLst/>
            <a:gdLst/>
            <a:ahLst/>
            <a:cxnLst/>
            <a:rect l="l" t="t" r="r" b="b"/>
            <a:pathLst>
              <a:path w="18879" h="13657" extrusionOk="0">
                <a:moveTo>
                  <a:pt x="10691" y="0"/>
                </a:moveTo>
                <a:cubicBezTo>
                  <a:pt x="10291" y="0"/>
                  <a:pt x="9892" y="5"/>
                  <a:pt x="9494" y="14"/>
                </a:cubicBezTo>
                <a:cubicBezTo>
                  <a:pt x="7125" y="131"/>
                  <a:pt x="4675" y="131"/>
                  <a:pt x="2343" y="583"/>
                </a:cubicBezTo>
                <a:cubicBezTo>
                  <a:pt x="571" y="881"/>
                  <a:pt x="345" y="2048"/>
                  <a:pt x="227" y="3675"/>
                </a:cubicBezTo>
                <a:cubicBezTo>
                  <a:pt x="155" y="4724"/>
                  <a:pt x="118" y="5782"/>
                  <a:pt x="118" y="6794"/>
                </a:cubicBezTo>
                <a:cubicBezTo>
                  <a:pt x="82" y="7852"/>
                  <a:pt x="1" y="9850"/>
                  <a:pt x="715" y="10718"/>
                </a:cubicBezTo>
                <a:cubicBezTo>
                  <a:pt x="1357" y="11505"/>
                  <a:pt x="3057" y="11622"/>
                  <a:pt x="3997" y="11731"/>
                </a:cubicBezTo>
                <a:cubicBezTo>
                  <a:pt x="5787" y="11902"/>
                  <a:pt x="7577" y="11988"/>
                  <a:pt x="9366" y="11988"/>
                </a:cubicBezTo>
                <a:cubicBezTo>
                  <a:pt x="11155" y="11988"/>
                  <a:pt x="12943" y="11902"/>
                  <a:pt x="14729" y="11731"/>
                </a:cubicBezTo>
                <a:cubicBezTo>
                  <a:pt x="15226" y="12409"/>
                  <a:pt x="15714" y="13051"/>
                  <a:pt x="16275" y="13656"/>
                </a:cubicBezTo>
                <a:cubicBezTo>
                  <a:pt x="16311" y="12978"/>
                  <a:pt x="16356" y="12264"/>
                  <a:pt x="16428" y="11586"/>
                </a:cubicBezTo>
                <a:cubicBezTo>
                  <a:pt x="16727" y="11541"/>
                  <a:pt x="17034" y="11505"/>
                  <a:pt x="17296" y="11468"/>
                </a:cubicBezTo>
                <a:cubicBezTo>
                  <a:pt x="18842" y="11242"/>
                  <a:pt x="18761" y="9055"/>
                  <a:pt x="18797" y="8006"/>
                </a:cubicBezTo>
                <a:cubicBezTo>
                  <a:pt x="18879" y="6080"/>
                  <a:pt x="18842" y="4200"/>
                  <a:pt x="18725" y="2274"/>
                </a:cubicBezTo>
                <a:cubicBezTo>
                  <a:pt x="18653" y="1225"/>
                  <a:pt x="17974" y="737"/>
                  <a:pt x="17070" y="466"/>
                </a:cubicBezTo>
                <a:cubicBezTo>
                  <a:pt x="16202" y="203"/>
                  <a:pt x="15181" y="203"/>
                  <a:pt x="14358" y="131"/>
                </a:cubicBezTo>
                <a:cubicBezTo>
                  <a:pt x="13138" y="42"/>
                  <a:pt x="11913" y="0"/>
                  <a:pt x="10691" y="0"/>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5"/>
          <p:cNvSpPr txBox="1">
            <a:spLocks noGrp="1"/>
          </p:cNvSpPr>
          <p:nvPr>
            <p:ph type="ctrTitle"/>
          </p:nvPr>
        </p:nvSpPr>
        <p:spPr>
          <a:xfrm>
            <a:off x="2498700" y="1170000"/>
            <a:ext cx="4146600" cy="9717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434343"/>
              </a:buClr>
              <a:buSzPts val="5600"/>
              <a:buNone/>
              <a:defRPr sz="5600">
                <a:solidFill>
                  <a:srgbClr val="434343"/>
                </a:solidFill>
              </a:defRPr>
            </a:lvl1pPr>
            <a:lvl2pPr lvl="1" algn="ctr" rtl="0">
              <a:spcBef>
                <a:spcPts val="0"/>
              </a:spcBef>
              <a:spcAft>
                <a:spcPts val="0"/>
              </a:spcAft>
              <a:buClr>
                <a:srgbClr val="434343"/>
              </a:buClr>
              <a:buSzPts val="5200"/>
              <a:buNone/>
              <a:defRPr sz="5200">
                <a:solidFill>
                  <a:srgbClr val="434343"/>
                </a:solidFill>
              </a:defRPr>
            </a:lvl2pPr>
            <a:lvl3pPr lvl="2" algn="ctr" rtl="0">
              <a:spcBef>
                <a:spcPts val="0"/>
              </a:spcBef>
              <a:spcAft>
                <a:spcPts val="0"/>
              </a:spcAft>
              <a:buClr>
                <a:srgbClr val="434343"/>
              </a:buClr>
              <a:buSzPts val="5200"/>
              <a:buNone/>
              <a:defRPr sz="5200">
                <a:solidFill>
                  <a:srgbClr val="434343"/>
                </a:solidFill>
              </a:defRPr>
            </a:lvl3pPr>
            <a:lvl4pPr lvl="3" algn="ctr" rtl="0">
              <a:spcBef>
                <a:spcPts val="0"/>
              </a:spcBef>
              <a:spcAft>
                <a:spcPts val="0"/>
              </a:spcAft>
              <a:buClr>
                <a:srgbClr val="434343"/>
              </a:buClr>
              <a:buSzPts val="5200"/>
              <a:buNone/>
              <a:defRPr sz="5200">
                <a:solidFill>
                  <a:srgbClr val="434343"/>
                </a:solidFill>
              </a:defRPr>
            </a:lvl4pPr>
            <a:lvl5pPr lvl="4" algn="ctr" rtl="0">
              <a:spcBef>
                <a:spcPts val="0"/>
              </a:spcBef>
              <a:spcAft>
                <a:spcPts val="0"/>
              </a:spcAft>
              <a:buClr>
                <a:srgbClr val="434343"/>
              </a:buClr>
              <a:buSzPts val="5200"/>
              <a:buNone/>
              <a:defRPr sz="5200">
                <a:solidFill>
                  <a:srgbClr val="434343"/>
                </a:solidFill>
              </a:defRPr>
            </a:lvl5pPr>
            <a:lvl6pPr lvl="5" algn="ctr" rtl="0">
              <a:spcBef>
                <a:spcPts val="0"/>
              </a:spcBef>
              <a:spcAft>
                <a:spcPts val="0"/>
              </a:spcAft>
              <a:buClr>
                <a:srgbClr val="434343"/>
              </a:buClr>
              <a:buSzPts val="5200"/>
              <a:buNone/>
              <a:defRPr sz="5200">
                <a:solidFill>
                  <a:srgbClr val="434343"/>
                </a:solidFill>
              </a:defRPr>
            </a:lvl6pPr>
            <a:lvl7pPr lvl="6" algn="ctr" rtl="0">
              <a:spcBef>
                <a:spcPts val="0"/>
              </a:spcBef>
              <a:spcAft>
                <a:spcPts val="0"/>
              </a:spcAft>
              <a:buClr>
                <a:srgbClr val="434343"/>
              </a:buClr>
              <a:buSzPts val="5200"/>
              <a:buNone/>
              <a:defRPr sz="5200">
                <a:solidFill>
                  <a:srgbClr val="434343"/>
                </a:solidFill>
              </a:defRPr>
            </a:lvl7pPr>
            <a:lvl8pPr lvl="7" algn="ctr" rtl="0">
              <a:spcBef>
                <a:spcPts val="0"/>
              </a:spcBef>
              <a:spcAft>
                <a:spcPts val="0"/>
              </a:spcAft>
              <a:buClr>
                <a:srgbClr val="434343"/>
              </a:buClr>
              <a:buSzPts val="5200"/>
              <a:buNone/>
              <a:defRPr sz="5200">
                <a:solidFill>
                  <a:srgbClr val="434343"/>
                </a:solidFill>
              </a:defRPr>
            </a:lvl8pPr>
            <a:lvl9pPr lvl="8" algn="ctr" rtl="0">
              <a:spcBef>
                <a:spcPts val="0"/>
              </a:spcBef>
              <a:spcAft>
                <a:spcPts val="0"/>
              </a:spcAft>
              <a:buClr>
                <a:srgbClr val="434343"/>
              </a:buClr>
              <a:buSzPts val="5200"/>
              <a:buNone/>
              <a:defRPr sz="5200">
                <a:solidFill>
                  <a:srgbClr val="434343"/>
                </a:solidFill>
              </a:defRPr>
            </a:lvl9pPr>
          </a:lstStyle>
          <a:p>
            <a:endParaRPr/>
          </a:p>
        </p:txBody>
      </p:sp>
      <p:sp>
        <p:nvSpPr>
          <p:cNvPr id="1199" name="Google Shape;1199;p15"/>
          <p:cNvSpPr txBox="1">
            <a:spLocks noGrp="1"/>
          </p:cNvSpPr>
          <p:nvPr>
            <p:ph type="subTitle" idx="1"/>
          </p:nvPr>
        </p:nvSpPr>
        <p:spPr>
          <a:xfrm>
            <a:off x="2777925" y="2112025"/>
            <a:ext cx="3588300" cy="191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100"/>
              <a:buNone/>
              <a:defRPr sz="1100">
                <a:solidFill>
                  <a:srgbClr val="434343"/>
                </a:solidFill>
              </a:defRPr>
            </a:lvl1pPr>
            <a:lvl2pPr lvl="1" algn="ctr" rtl="0">
              <a:lnSpc>
                <a:spcPct val="100000"/>
              </a:lnSpc>
              <a:spcBef>
                <a:spcPts val="0"/>
              </a:spcBef>
              <a:spcAft>
                <a:spcPts val="0"/>
              </a:spcAft>
              <a:buClr>
                <a:srgbClr val="434343"/>
              </a:buClr>
              <a:buSzPts val="2800"/>
              <a:buNone/>
              <a:defRPr sz="2800">
                <a:solidFill>
                  <a:srgbClr val="434343"/>
                </a:solidFill>
              </a:defRPr>
            </a:lvl2pPr>
            <a:lvl3pPr lvl="2" algn="ctr" rtl="0">
              <a:lnSpc>
                <a:spcPct val="100000"/>
              </a:lnSpc>
              <a:spcBef>
                <a:spcPts val="0"/>
              </a:spcBef>
              <a:spcAft>
                <a:spcPts val="0"/>
              </a:spcAft>
              <a:buClr>
                <a:srgbClr val="434343"/>
              </a:buClr>
              <a:buSzPts val="2800"/>
              <a:buNone/>
              <a:defRPr sz="2800">
                <a:solidFill>
                  <a:srgbClr val="434343"/>
                </a:solidFill>
              </a:defRPr>
            </a:lvl3pPr>
            <a:lvl4pPr lvl="3" algn="ctr" rtl="0">
              <a:lnSpc>
                <a:spcPct val="100000"/>
              </a:lnSpc>
              <a:spcBef>
                <a:spcPts val="0"/>
              </a:spcBef>
              <a:spcAft>
                <a:spcPts val="0"/>
              </a:spcAft>
              <a:buClr>
                <a:srgbClr val="434343"/>
              </a:buClr>
              <a:buSzPts val="2800"/>
              <a:buNone/>
              <a:defRPr sz="2800">
                <a:solidFill>
                  <a:srgbClr val="434343"/>
                </a:solidFill>
              </a:defRPr>
            </a:lvl4pPr>
            <a:lvl5pPr lvl="4" algn="ctr" rtl="0">
              <a:lnSpc>
                <a:spcPct val="100000"/>
              </a:lnSpc>
              <a:spcBef>
                <a:spcPts val="0"/>
              </a:spcBef>
              <a:spcAft>
                <a:spcPts val="0"/>
              </a:spcAft>
              <a:buClr>
                <a:srgbClr val="434343"/>
              </a:buClr>
              <a:buSzPts val="2800"/>
              <a:buNone/>
              <a:defRPr sz="2800">
                <a:solidFill>
                  <a:srgbClr val="434343"/>
                </a:solidFill>
              </a:defRPr>
            </a:lvl5pPr>
            <a:lvl6pPr lvl="5" algn="ctr" rtl="0">
              <a:lnSpc>
                <a:spcPct val="100000"/>
              </a:lnSpc>
              <a:spcBef>
                <a:spcPts val="0"/>
              </a:spcBef>
              <a:spcAft>
                <a:spcPts val="0"/>
              </a:spcAft>
              <a:buClr>
                <a:srgbClr val="434343"/>
              </a:buClr>
              <a:buSzPts val="2800"/>
              <a:buNone/>
              <a:defRPr sz="2800">
                <a:solidFill>
                  <a:srgbClr val="434343"/>
                </a:solidFill>
              </a:defRPr>
            </a:lvl6pPr>
            <a:lvl7pPr lvl="6" algn="ctr" rtl="0">
              <a:lnSpc>
                <a:spcPct val="100000"/>
              </a:lnSpc>
              <a:spcBef>
                <a:spcPts val="0"/>
              </a:spcBef>
              <a:spcAft>
                <a:spcPts val="0"/>
              </a:spcAft>
              <a:buClr>
                <a:srgbClr val="434343"/>
              </a:buClr>
              <a:buSzPts val="2800"/>
              <a:buNone/>
              <a:defRPr sz="2800">
                <a:solidFill>
                  <a:srgbClr val="434343"/>
                </a:solidFill>
              </a:defRPr>
            </a:lvl7pPr>
            <a:lvl8pPr lvl="7" algn="ctr" rtl="0">
              <a:lnSpc>
                <a:spcPct val="100000"/>
              </a:lnSpc>
              <a:spcBef>
                <a:spcPts val="0"/>
              </a:spcBef>
              <a:spcAft>
                <a:spcPts val="0"/>
              </a:spcAft>
              <a:buClr>
                <a:srgbClr val="434343"/>
              </a:buClr>
              <a:buSzPts val="2800"/>
              <a:buNone/>
              <a:defRPr sz="2800">
                <a:solidFill>
                  <a:srgbClr val="434343"/>
                </a:solidFill>
              </a:defRPr>
            </a:lvl8pPr>
            <a:lvl9pPr lvl="8" algn="ctr" rtl="0">
              <a:lnSpc>
                <a:spcPct val="100000"/>
              </a:lnSpc>
              <a:spcBef>
                <a:spcPts val="0"/>
              </a:spcBef>
              <a:spcAft>
                <a:spcPts val="0"/>
              </a:spcAft>
              <a:buClr>
                <a:srgbClr val="434343"/>
              </a:buClr>
              <a:buSzPts val="2800"/>
              <a:buNone/>
              <a:defRPr sz="2800">
                <a:solidFill>
                  <a:srgbClr val="434343"/>
                </a:solidFill>
              </a:defRPr>
            </a:lvl9pPr>
          </a:lstStyle>
          <a:p>
            <a:endParaRPr/>
          </a:p>
        </p:txBody>
      </p:sp>
      <p:grpSp>
        <p:nvGrpSpPr>
          <p:cNvPr id="1200" name="Google Shape;1200;p15"/>
          <p:cNvGrpSpPr/>
          <p:nvPr/>
        </p:nvGrpSpPr>
        <p:grpSpPr>
          <a:xfrm>
            <a:off x="6447213" y="1177150"/>
            <a:ext cx="1535747" cy="3435614"/>
            <a:chOff x="6447213" y="1177150"/>
            <a:chExt cx="1535747" cy="3435614"/>
          </a:xfrm>
        </p:grpSpPr>
        <p:sp>
          <p:nvSpPr>
            <p:cNvPr id="1201" name="Google Shape;1201;p15"/>
            <p:cNvSpPr/>
            <p:nvPr/>
          </p:nvSpPr>
          <p:spPr>
            <a:xfrm>
              <a:off x="7245812" y="1840461"/>
              <a:ext cx="359653" cy="271567"/>
            </a:xfrm>
            <a:custGeom>
              <a:avLst/>
              <a:gdLst/>
              <a:ahLst/>
              <a:cxnLst/>
              <a:rect l="l" t="t" r="r" b="b"/>
              <a:pathLst>
                <a:path w="2903" h="2192" extrusionOk="0">
                  <a:moveTo>
                    <a:pt x="1655" y="0"/>
                  </a:moveTo>
                  <a:cubicBezTo>
                    <a:pt x="1203" y="0"/>
                    <a:pt x="642" y="154"/>
                    <a:pt x="371" y="525"/>
                  </a:cubicBezTo>
                  <a:cubicBezTo>
                    <a:pt x="1" y="1094"/>
                    <a:pt x="227" y="1582"/>
                    <a:pt x="416" y="2152"/>
                  </a:cubicBezTo>
                  <a:cubicBezTo>
                    <a:pt x="430" y="2179"/>
                    <a:pt x="454" y="2191"/>
                    <a:pt x="476" y="2191"/>
                  </a:cubicBezTo>
                  <a:cubicBezTo>
                    <a:pt x="514" y="2191"/>
                    <a:pt x="548" y="2158"/>
                    <a:pt x="525" y="2107"/>
                  </a:cubicBezTo>
                  <a:cubicBezTo>
                    <a:pt x="416" y="1655"/>
                    <a:pt x="190" y="1248"/>
                    <a:pt x="416" y="796"/>
                  </a:cubicBezTo>
                  <a:cubicBezTo>
                    <a:pt x="597" y="299"/>
                    <a:pt x="1167" y="190"/>
                    <a:pt x="1655" y="154"/>
                  </a:cubicBezTo>
                  <a:cubicBezTo>
                    <a:pt x="1673" y="153"/>
                    <a:pt x="1690" y="153"/>
                    <a:pt x="1707" y="153"/>
                  </a:cubicBezTo>
                  <a:cubicBezTo>
                    <a:pt x="2571" y="153"/>
                    <a:pt x="2853" y="1037"/>
                    <a:pt x="2631" y="1772"/>
                  </a:cubicBezTo>
                  <a:cubicBezTo>
                    <a:pt x="2609" y="1817"/>
                    <a:pt x="2646" y="1848"/>
                    <a:pt x="2685" y="1848"/>
                  </a:cubicBezTo>
                  <a:cubicBezTo>
                    <a:pt x="2710" y="1848"/>
                    <a:pt x="2735" y="1836"/>
                    <a:pt x="2749" y="1809"/>
                  </a:cubicBezTo>
                  <a:cubicBezTo>
                    <a:pt x="2858" y="1429"/>
                    <a:pt x="2903" y="1022"/>
                    <a:pt x="2749" y="642"/>
                  </a:cubicBezTo>
                  <a:cubicBezTo>
                    <a:pt x="2523" y="190"/>
                    <a:pt x="2143" y="36"/>
                    <a:pt x="1655"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15"/>
            <p:cNvSpPr/>
            <p:nvPr/>
          </p:nvSpPr>
          <p:spPr>
            <a:xfrm>
              <a:off x="6629827" y="2101375"/>
              <a:ext cx="676563" cy="519719"/>
            </a:xfrm>
            <a:custGeom>
              <a:avLst/>
              <a:gdLst/>
              <a:ahLst/>
              <a:cxnLst/>
              <a:rect l="l" t="t" r="r" b="b"/>
              <a:pathLst>
                <a:path w="5461" h="4195" extrusionOk="0">
                  <a:moveTo>
                    <a:pt x="4484" y="1"/>
                  </a:moveTo>
                  <a:cubicBezTo>
                    <a:pt x="4105" y="381"/>
                    <a:pt x="3761" y="796"/>
                    <a:pt x="3427" y="1176"/>
                  </a:cubicBezTo>
                  <a:cubicBezTo>
                    <a:pt x="3128" y="1547"/>
                    <a:pt x="2785" y="1890"/>
                    <a:pt x="2486" y="2225"/>
                  </a:cubicBezTo>
                  <a:cubicBezTo>
                    <a:pt x="2224" y="1809"/>
                    <a:pt x="1772" y="1475"/>
                    <a:pt x="1428" y="1131"/>
                  </a:cubicBezTo>
                  <a:cubicBezTo>
                    <a:pt x="1392" y="1095"/>
                    <a:pt x="1013" y="760"/>
                    <a:pt x="787" y="607"/>
                  </a:cubicBezTo>
                  <a:cubicBezTo>
                    <a:pt x="488" y="760"/>
                    <a:pt x="190" y="1023"/>
                    <a:pt x="0" y="1285"/>
                  </a:cubicBezTo>
                  <a:cubicBezTo>
                    <a:pt x="226" y="1664"/>
                    <a:pt x="488" y="1999"/>
                    <a:pt x="750" y="2379"/>
                  </a:cubicBezTo>
                  <a:cubicBezTo>
                    <a:pt x="1202" y="2984"/>
                    <a:pt x="1727" y="3545"/>
                    <a:pt x="2333" y="4033"/>
                  </a:cubicBezTo>
                  <a:cubicBezTo>
                    <a:pt x="2434" y="4103"/>
                    <a:pt x="2556" y="4194"/>
                    <a:pt x="2663" y="4194"/>
                  </a:cubicBezTo>
                  <a:cubicBezTo>
                    <a:pt x="2680" y="4194"/>
                    <a:pt x="2696" y="4192"/>
                    <a:pt x="2712" y="4187"/>
                  </a:cubicBezTo>
                  <a:cubicBezTo>
                    <a:pt x="2821" y="4187"/>
                    <a:pt x="2857" y="4151"/>
                    <a:pt x="2938" y="4069"/>
                  </a:cubicBezTo>
                  <a:cubicBezTo>
                    <a:pt x="3463" y="3699"/>
                    <a:pt x="3806" y="3247"/>
                    <a:pt x="4213" y="2758"/>
                  </a:cubicBezTo>
                  <a:cubicBezTo>
                    <a:pt x="4629" y="2189"/>
                    <a:pt x="5045" y="1628"/>
                    <a:pt x="5461" y="1059"/>
                  </a:cubicBezTo>
                  <a:lnTo>
                    <a:pt x="4484" y="1"/>
                  </a:ln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15"/>
            <p:cNvSpPr/>
            <p:nvPr/>
          </p:nvSpPr>
          <p:spPr>
            <a:xfrm>
              <a:off x="7021818" y="2247071"/>
              <a:ext cx="32583" cy="37043"/>
            </a:xfrm>
            <a:custGeom>
              <a:avLst/>
              <a:gdLst/>
              <a:ahLst/>
              <a:cxnLst/>
              <a:rect l="l" t="t" r="r" b="b"/>
              <a:pathLst>
                <a:path w="263" h="299" extrusionOk="0">
                  <a:moveTo>
                    <a:pt x="263" y="0"/>
                  </a:moveTo>
                  <a:lnTo>
                    <a:pt x="263" y="0"/>
                  </a:lnTo>
                  <a:cubicBezTo>
                    <a:pt x="190" y="109"/>
                    <a:pt x="109" y="181"/>
                    <a:pt x="0" y="299"/>
                  </a:cubicBezTo>
                  <a:lnTo>
                    <a:pt x="0" y="299"/>
                  </a:lnTo>
                  <a:cubicBezTo>
                    <a:pt x="109" y="181"/>
                    <a:pt x="190" y="109"/>
                    <a:pt x="263" y="0"/>
                  </a:cubicBezTo>
                  <a:close/>
                </a:path>
              </a:pathLst>
            </a:custGeom>
            <a:solidFill>
              <a:srgbClr val="F7E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5"/>
            <p:cNvSpPr/>
            <p:nvPr/>
          </p:nvSpPr>
          <p:spPr>
            <a:xfrm>
              <a:off x="7021818" y="2143994"/>
              <a:ext cx="233037" cy="280115"/>
            </a:xfrm>
            <a:custGeom>
              <a:avLst/>
              <a:gdLst/>
              <a:ahLst/>
              <a:cxnLst/>
              <a:rect l="l" t="t" r="r" b="b"/>
              <a:pathLst>
                <a:path w="1881" h="2261" extrusionOk="0">
                  <a:moveTo>
                    <a:pt x="1013" y="0"/>
                  </a:moveTo>
                  <a:cubicBezTo>
                    <a:pt x="751" y="263"/>
                    <a:pt x="489" y="561"/>
                    <a:pt x="263" y="832"/>
                  </a:cubicBezTo>
                  <a:cubicBezTo>
                    <a:pt x="190" y="941"/>
                    <a:pt x="109" y="1013"/>
                    <a:pt x="0" y="1131"/>
                  </a:cubicBezTo>
                  <a:cubicBezTo>
                    <a:pt x="299" y="1583"/>
                    <a:pt x="678" y="1998"/>
                    <a:pt x="1130" y="2261"/>
                  </a:cubicBezTo>
                  <a:cubicBezTo>
                    <a:pt x="1393" y="1962"/>
                    <a:pt x="1655" y="1619"/>
                    <a:pt x="1881" y="1284"/>
                  </a:cubicBezTo>
                  <a:cubicBezTo>
                    <a:pt x="1845" y="1131"/>
                    <a:pt x="1772" y="1013"/>
                    <a:pt x="1691" y="868"/>
                  </a:cubicBezTo>
                  <a:cubicBezTo>
                    <a:pt x="1501" y="561"/>
                    <a:pt x="1275" y="263"/>
                    <a:pt x="1013" y="0"/>
                  </a:cubicBezTo>
                  <a:close/>
                </a:path>
              </a:pathLst>
            </a:custGeom>
            <a:solidFill>
              <a:srgbClr val="D678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5"/>
            <p:cNvSpPr/>
            <p:nvPr/>
          </p:nvSpPr>
          <p:spPr>
            <a:xfrm>
              <a:off x="7534850" y="2180913"/>
              <a:ext cx="448110" cy="504604"/>
            </a:xfrm>
            <a:custGeom>
              <a:avLst/>
              <a:gdLst/>
              <a:ahLst/>
              <a:cxnLst/>
              <a:rect l="l" t="t" r="r" b="b"/>
              <a:pathLst>
                <a:path w="3617" h="4073" extrusionOk="0">
                  <a:moveTo>
                    <a:pt x="2523" y="1"/>
                  </a:moveTo>
                  <a:lnTo>
                    <a:pt x="1320" y="941"/>
                  </a:lnTo>
                  <a:cubicBezTo>
                    <a:pt x="1510" y="1357"/>
                    <a:pt x="1700" y="1809"/>
                    <a:pt x="1845" y="2225"/>
                  </a:cubicBezTo>
                  <a:cubicBezTo>
                    <a:pt x="1284" y="2568"/>
                    <a:pt x="678" y="2794"/>
                    <a:pt x="36" y="2903"/>
                  </a:cubicBezTo>
                  <a:cubicBezTo>
                    <a:pt x="0" y="3246"/>
                    <a:pt x="36" y="3617"/>
                    <a:pt x="118" y="3925"/>
                  </a:cubicBezTo>
                  <a:cubicBezTo>
                    <a:pt x="118" y="3961"/>
                    <a:pt x="118" y="3997"/>
                    <a:pt x="154" y="4033"/>
                  </a:cubicBezTo>
                  <a:cubicBezTo>
                    <a:pt x="190" y="4033"/>
                    <a:pt x="226" y="4069"/>
                    <a:pt x="262" y="4069"/>
                  </a:cubicBezTo>
                  <a:cubicBezTo>
                    <a:pt x="312" y="4071"/>
                    <a:pt x="362" y="4073"/>
                    <a:pt x="411" y="4073"/>
                  </a:cubicBezTo>
                  <a:cubicBezTo>
                    <a:pt x="1160" y="4073"/>
                    <a:pt x="1926" y="3825"/>
                    <a:pt x="2604" y="3545"/>
                  </a:cubicBezTo>
                  <a:cubicBezTo>
                    <a:pt x="2902" y="3391"/>
                    <a:pt x="3201" y="3283"/>
                    <a:pt x="3391" y="3057"/>
                  </a:cubicBezTo>
                  <a:cubicBezTo>
                    <a:pt x="3463" y="3020"/>
                    <a:pt x="3508" y="2939"/>
                    <a:pt x="3544" y="2867"/>
                  </a:cubicBezTo>
                  <a:cubicBezTo>
                    <a:pt x="3580" y="2794"/>
                    <a:pt x="3617" y="2677"/>
                    <a:pt x="3617" y="2605"/>
                  </a:cubicBezTo>
                  <a:cubicBezTo>
                    <a:pt x="3580" y="2116"/>
                    <a:pt x="3354" y="1619"/>
                    <a:pt x="3128" y="1212"/>
                  </a:cubicBezTo>
                  <a:cubicBezTo>
                    <a:pt x="2902" y="833"/>
                    <a:pt x="2749" y="381"/>
                    <a:pt x="2523" y="1"/>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5"/>
            <p:cNvSpPr/>
            <p:nvPr/>
          </p:nvSpPr>
          <p:spPr>
            <a:xfrm>
              <a:off x="7698385" y="2180913"/>
              <a:ext cx="205038" cy="182738"/>
            </a:xfrm>
            <a:custGeom>
              <a:avLst/>
              <a:gdLst/>
              <a:ahLst/>
              <a:cxnLst/>
              <a:rect l="l" t="t" r="r" b="b"/>
              <a:pathLst>
                <a:path w="1655" h="1475" extrusionOk="0">
                  <a:moveTo>
                    <a:pt x="0" y="941"/>
                  </a:moveTo>
                  <a:cubicBezTo>
                    <a:pt x="72" y="1095"/>
                    <a:pt x="154" y="1285"/>
                    <a:pt x="226" y="1474"/>
                  </a:cubicBezTo>
                  <a:lnTo>
                    <a:pt x="226" y="1474"/>
                  </a:lnTo>
                  <a:cubicBezTo>
                    <a:pt x="154" y="1285"/>
                    <a:pt x="72" y="1095"/>
                    <a:pt x="0" y="941"/>
                  </a:cubicBezTo>
                  <a:close/>
                  <a:moveTo>
                    <a:pt x="1239" y="37"/>
                  </a:moveTo>
                  <a:cubicBezTo>
                    <a:pt x="1392" y="344"/>
                    <a:pt x="1546" y="643"/>
                    <a:pt x="1655" y="941"/>
                  </a:cubicBezTo>
                  <a:lnTo>
                    <a:pt x="1655" y="941"/>
                  </a:lnTo>
                  <a:cubicBezTo>
                    <a:pt x="1546" y="643"/>
                    <a:pt x="1392" y="344"/>
                    <a:pt x="1239" y="37"/>
                  </a:cubicBezTo>
                  <a:close/>
                  <a:moveTo>
                    <a:pt x="1239" y="1"/>
                  </a:moveTo>
                  <a:lnTo>
                    <a:pt x="1239" y="37"/>
                  </a:lnTo>
                  <a:lnTo>
                    <a:pt x="1239" y="1"/>
                  </a:lnTo>
                  <a:close/>
                  <a:moveTo>
                    <a:pt x="1239" y="1"/>
                  </a:moveTo>
                  <a:lnTo>
                    <a:pt x="1239" y="1"/>
                  </a:lnTo>
                  <a:close/>
                </a:path>
              </a:pathLst>
            </a:custGeom>
            <a:solidFill>
              <a:srgbClr val="F7E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5"/>
            <p:cNvSpPr/>
            <p:nvPr/>
          </p:nvSpPr>
          <p:spPr>
            <a:xfrm>
              <a:off x="7698385" y="2180913"/>
              <a:ext cx="205038" cy="182738"/>
            </a:xfrm>
            <a:custGeom>
              <a:avLst/>
              <a:gdLst/>
              <a:ahLst/>
              <a:cxnLst/>
              <a:rect l="l" t="t" r="r" b="b"/>
              <a:pathLst>
                <a:path w="1655" h="1475" extrusionOk="0">
                  <a:moveTo>
                    <a:pt x="1203" y="1"/>
                  </a:moveTo>
                  <a:lnTo>
                    <a:pt x="0" y="941"/>
                  </a:lnTo>
                  <a:cubicBezTo>
                    <a:pt x="72" y="1095"/>
                    <a:pt x="154" y="1285"/>
                    <a:pt x="226" y="1474"/>
                  </a:cubicBezTo>
                  <a:cubicBezTo>
                    <a:pt x="751" y="1393"/>
                    <a:pt x="1239" y="1212"/>
                    <a:pt x="1655" y="941"/>
                  </a:cubicBezTo>
                  <a:cubicBezTo>
                    <a:pt x="1546" y="643"/>
                    <a:pt x="1392" y="344"/>
                    <a:pt x="1239" y="37"/>
                  </a:cubicBezTo>
                  <a:lnTo>
                    <a:pt x="1239" y="1"/>
                  </a:lnTo>
                  <a:close/>
                </a:path>
              </a:pathLst>
            </a:custGeom>
            <a:solidFill>
              <a:srgbClr val="D678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15"/>
            <p:cNvSpPr/>
            <p:nvPr/>
          </p:nvSpPr>
          <p:spPr>
            <a:xfrm>
              <a:off x="6839203" y="4512661"/>
              <a:ext cx="420235" cy="100103"/>
            </a:xfrm>
            <a:custGeom>
              <a:avLst/>
              <a:gdLst/>
              <a:ahLst/>
              <a:cxnLst/>
              <a:rect l="l" t="t" r="r" b="b"/>
              <a:pathLst>
                <a:path w="3392" h="808" extrusionOk="0">
                  <a:moveTo>
                    <a:pt x="1643" y="0"/>
                  </a:moveTo>
                  <a:cubicBezTo>
                    <a:pt x="1344" y="0"/>
                    <a:pt x="1048" y="20"/>
                    <a:pt x="760" y="57"/>
                  </a:cubicBezTo>
                  <a:cubicBezTo>
                    <a:pt x="570" y="57"/>
                    <a:pt x="263" y="94"/>
                    <a:pt x="118" y="247"/>
                  </a:cubicBezTo>
                  <a:cubicBezTo>
                    <a:pt x="37" y="320"/>
                    <a:pt x="1" y="428"/>
                    <a:pt x="37" y="582"/>
                  </a:cubicBezTo>
                  <a:cubicBezTo>
                    <a:pt x="380" y="654"/>
                    <a:pt x="715" y="735"/>
                    <a:pt x="1058" y="772"/>
                  </a:cubicBezTo>
                  <a:cubicBezTo>
                    <a:pt x="1321" y="808"/>
                    <a:pt x="1619" y="808"/>
                    <a:pt x="1926" y="808"/>
                  </a:cubicBezTo>
                  <a:cubicBezTo>
                    <a:pt x="2035" y="808"/>
                    <a:pt x="2189" y="808"/>
                    <a:pt x="2297" y="772"/>
                  </a:cubicBezTo>
                  <a:cubicBezTo>
                    <a:pt x="2451" y="772"/>
                    <a:pt x="2568" y="772"/>
                    <a:pt x="2677" y="735"/>
                  </a:cubicBezTo>
                  <a:cubicBezTo>
                    <a:pt x="2939" y="699"/>
                    <a:pt x="3165" y="654"/>
                    <a:pt x="3391" y="546"/>
                  </a:cubicBezTo>
                  <a:cubicBezTo>
                    <a:pt x="3391" y="428"/>
                    <a:pt x="3355" y="202"/>
                    <a:pt x="3246" y="166"/>
                  </a:cubicBezTo>
                  <a:cubicBezTo>
                    <a:pt x="3219" y="154"/>
                    <a:pt x="3189" y="150"/>
                    <a:pt x="3158" y="150"/>
                  </a:cubicBezTo>
                  <a:cubicBezTo>
                    <a:pt x="3096" y="150"/>
                    <a:pt x="3029" y="166"/>
                    <a:pt x="2975" y="166"/>
                  </a:cubicBezTo>
                  <a:cubicBezTo>
                    <a:pt x="2867" y="130"/>
                    <a:pt x="2794" y="130"/>
                    <a:pt x="2713" y="94"/>
                  </a:cubicBezTo>
                  <a:cubicBezTo>
                    <a:pt x="2363" y="29"/>
                    <a:pt x="2001" y="0"/>
                    <a:pt x="1643" y="0"/>
                  </a:cubicBezTo>
                  <a:close/>
                </a:path>
              </a:pathLst>
            </a:custGeom>
            <a:solidFill>
              <a:srgbClr val="475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15"/>
            <p:cNvSpPr/>
            <p:nvPr/>
          </p:nvSpPr>
          <p:spPr>
            <a:xfrm>
              <a:off x="6862742" y="4269959"/>
              <a:ext cx="378732" cy="291265"/>
            </a:xfrm>
            <a:custGeom>
              <a:avLst/>
              <a:gdLst/>
              <a:ahLst/>
              <a:cxnLst/>
              <a:rect l="l" t="t" r="r" b="b"/>
              <a:pathLst>
                <a:path w="3057" h="2351" extrusionOk="0">
                  <a:moveTo>
                    <a:pt x="2742" y="1"/>
                  </a:moveTo>
                  <a:cubicBezTo>
                    <a:pt x="2531" y="1"/>
                    <a:pt x="2298" y="72"/>
                    <a:pt x="2087" y="72"/>
                  </a:cubicBezTo>
                  <a:cubicBezTo>
                    <a:pt x="2032" y="72"/>
                    <a:pt x="1978" y="67"/>
                    <a:pt x="1926" y="54"/>
                  </a:cubicBezTo>
                  <a:lnTo>
                    <a:pt x="1926" y="1338"/>
                  </a:lnTo>
                  <a:cubicBezTo>
                    <a:pt x="1619" y="1338"/>
                    <a:pt x="1284" y="1447"/>
                    <a:pt x="941" y="1483"/>
                  </a:cubicBezTo>
                  <a:cubicBezTo>
                    <a:pt x="715" y="1528"/>
                    <a:pt x="489" y="1600"/>
                    <a:pt x="299" y="1754"/>
                  </a:cubicBezTo>
                  <a:cubicBezTo>
                    <a:pt x="118" y="1863"/>
                    <a:pt x="1" y="2089"/>
                    <a:pt x="1" y="2279"/>
                  </a:cubicBezTo>
                  <a:cubicBezTo>
                    <a:pt x="606" y="2351"/>
                    <a:pt x="1167" y="2351"/>
                    <a:pt x="1773" y="2351"/>
                  </a:cubicBezTo>
                  <a:cubicBezTo>
                    <a:pt x="2152" y="2315"/>
                    <a:pt x="2641" y="2351"/>
                    <a:pt x="3056" y="2206"/>
                  </a:cubicBezTo>
                  <a:cubicBezTo>
                    <a:pt x="3011" y="1447"/>
                    <a:pt x="2939" y="733"/>
                    <a:pt x="2903" y="18"/>
                  </a:cubicBezTo>
                  <a:cubicBezTo>
                    <a:pt x="2851" y="6"/>
                    <a:pt x="2797" y="1"/>
                    <a:pt x="2742" y="1"/>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5"/>
            <p:cNvSpPr/>
            <p:nvPr/>
          </p:nvSpPr>
          <p:spPr>
            <a:xfrm>
              <a:off x="6843663" y="4382948"/>
              <a:ext cx="411191" cy="199463"/>
            </a:xfrm>
            <a:custGeom>
              <a:avLst/>
              <a:gdLst/>
              <a:ahLst/>
              <a:cxnLst/>
              <a:rect l="l" t="t" r="r" b="b"/>
              <a:pathLst>
                <a:path w="3319" h="1610" extrusionOk="0">
                  <a:moveTo>
                    <a:pt x="1958" y="0"/>
                  </a:moveTo>
                  <a:cubicBezTo>
                    <a:pt x="1939" y="0"/>
                    <a:pt x="1927" y="3"/>
                    <a:pt x="1927" y="10"/>
                  </a:cubicBezTo>
                  <a:lnTo>
                    <a:pt x="1927" y="390"/>
                  </a:lnTo>
                  <a:cubicBezTo>
                    <a:pt x="1628" y="426"/>
                    <a:pt x="1321" y="462"/>
                    <a:pt x="1022" y="535"/>
                  </a:cubicBezTo>
                  <a:cubicBezTo>
                    <a:pt x="796" y="571"/>
                    <a:pt x="607" y="652"/>
                    <a:pt x="417" y="761"/>
                  </a:cubicBezTo>
                  <a:cubicBezTo>
                    <a:pt x="191" y="878"/>
                    <a:pt x="46" y="1104"/>
                    <a:pt x="1" y="1367"/>
                  </a:cubicBezTo>
                  <a:cubicBezTo>
                    <a:pt x="577" y="1509"/>
                    <a:pt x="1209" y="1609"/>
                    <a:pt x="1830" y="1609"/>
                  </a:cubicBezTo>
                  <a:cubicBezTo>
                    <a:pt x="2348" y="1609"/>
                    <a:pt x="2858" y="1539"/>
                    <a:pt x="3319" y="1367"/>
                  </a:cubicBezTo>
                  <a:lnTo>
                    <a:pt x="3319" y="1330"/>
                  </a:lnTo>
                  <a:lnTo>
                    <a:pt x="3319" y="1141"/>
                  </a:lnTo>
                  <a:cubicBezTo>
                    <a:pt x="3319" y="842"/>
                    <a:pt x="3283" y="571"/>
                    <a:pt x="3283" y="273"/>
                  </a:cubicBezTo>
                  <a:cubicBezTo>
                    <a:pt x="3283" y="236"/>
                    <a:pt x="3247" y="164"/>
                    <a:pt x="3210" y="119"/>
                  </a:cubicBezTo>
                  <a:cubicBezTo>
                    <a:pt x="3165" y="83"/>
                    <a:pt x="3129" y="83"/>
                    <a:pt x="3057" y="83"/>
                  </a:cubicBezTo>
                  <a:cubicBezTo>
                    <a:pt x="2939" y="119"/>
                    <a:pt x="2903" y="236"/>
                    <a:pt x="2867" y="309"/>
                  </a:cubicBezTo>
                  <a:cubicBezTo>
                    <a:pt x="2810" y="408"/>
                    <a:pt x="2751" y="465"/>
                    <a:pt x="2692" y="465"/>
                  </a:cubicBezTo>
                  <a:cubicBezTo>
                    <a:pt x="2638" y="465"/>
                    <a:pt x="2584" y="417"/>
                    <a:pt x="2532" y="309"/>
                  </a:cubicBezTo>
                  <a:cubicBezTo>
                    <a:pt x="2487" y="236"/>
                    <a:pt x="2487" y="164"/>
                    <a:pt x="2415" y="119"/>
                  </a:cubicBezTo>
                  <a:cubicBezTo>
                    <a:pt x="2379" y="83"/>
                    <a:pt x="2306" y="83"/>
                    <a:pt x="2261" y="47"/>
                  </a:cubicBezTo>
                  <a:cubicBezTo>
                    <a:pt x="2232" y="47"/>
                    <a:pt x="2035" y="0"/>
                    <a:pt x="1958" y="0"/>
                  </a:cubicBezTo>
                  <a:close/>
                </a:path>
              </a:pathLst>
            </a:custGeom>
            <a:solidFill>
              <a:srgbClr val="7C4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5"/>
            <p:cNvSpPr/>
            <p:nvPr/>
          </p:nvSpPr>
          <p:spPr>
            <a:xfrm>
              <a:off x="7030738" y="4421106"/>
              <a:ext cx="70741" cy="56122"/>
            </a:xfrm>
            <a:custGeom>
              <a:avLst/>
              <a:gdLst/>
              <a:ahLst/>
              <a:cxnLst/>
              <a:rect l="l" t="t" r="r" b="b"/>
              <a:pathLst>
                <a:path w="571" h="453" extrusionOk="0">
                  <a:moveTo>
                    <a:pt x="118" y="1"/>
                  </a:moveTo>
                  <a:cubicBezTo>
                    <a:pt x="37" y="1"/>
                    <a:pt x="1" y="37"/>
                    <a:pt x="1" y="37"/>
                  </a:cubicBezTo>
                  <a:cubicBezTo>
                    <a:pt x="1" y="82"/>
                    <a:pt x="37" y="82"/>
                    <a:pt x="118" y="82"/>
                  </a:cubicBezTo>
                  <a:cubicBezTo>
                    <a:pt x="154" y="118"/>
                    <a:pt x="263" y="118"/>
                    <a:pt x="344" y="191"/>
                  </a:cubicBezTo>
                  <a:cubicBezTo>
                    <a:pt x="417" y="227"/>
                    <a:pt x="453" y="308"/>
                    <a:pt x="489" y="344"/>
                  </a:cubicBezTo>
                  <a:cubicBezTo>
                    <a:pt x="489" y="417"/>
                    <a:pt x="489" y="453"/>
                    <a:pt x="525" y="453"/>
                  </a:cubicBezTo>
                  <a:cubicBezTo>
                    <a:pt x="525" y="453"/>
                    <a:pt x="570" y="417"/>
                    <a:pt x="570" y="344"/>
                  </a:cubicBezTo>
                  <a:cubicBezTo>
                    <a:pt x="525" y="263"/>
                    <a:pt x="489" y="154"/>
                    <a:pt x="380" y="82"/>
                  </a:cubicBezTo>
                  <a:cubicBezTo>
                    <a:pt x="263" y="37"/>
                    <a:pt x="191" y="1"/>
                    <a:pt x="118" y="1"/>
                  </a:cubicBezTo>
                  <a:close/>
                </a:path>
              </a:pathLst>
            </a:custGeom>
            <a:solidFill>
              <a:srgbClr val="3740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15"/>
            <p:cNvSpPr/>
            <p:nvPr/>
          </p:nvSpPr>
          <p:spPr>
            <a:xfrm>
              <a:off x="6979199" y="4435725"/>
              <a:ext cx="70741" cy="41503"/>
            </a:xfrm>
            <a:custGeom>
              <a:avLst/>
              <a:gdLst/>
              <a:ahLst/>
              <a:cxnLst/>
              <a:rect l="l" t="t" r="r" b="b"/>
              <a:pathLst>
                <a:path w="571" h="335" extrusionOk="0">
                  <a:moveTo>
                    <a:pt x="118" y="0"/>
                  </a:moveTo>
                  <a:cubicBezTo>
                    <a:pt x="37" y="0"/>
                    <a:pt x="1" y="36"/>
                    <a:pt x="1" y="36"/>
                  </a:cubicBezTo>
                  <a:cubicBezTo>
                    <a:pt x="1" y="73"/>
                    <a:pt x="37" y="73"/>
                    <a:pt x="118" y="73"/>
                  </a:cubicBezTo>
                  <a:cubicBezTo>
                    <a:pt x="155" y="109"/>
                    <a:pt x="263" y="109"/>
                    <a:pt x="344" y="145"/>
                  </a:cubicBezTo>
                  <a:cubicBezTo>
                    <a:pt x="381" y="190"/>
                    <a:pt x="453" y="226"/>
                    <a:pt x="489" y="262"/>
                  </a:cubicBezTo>
                  <a:cubicBezTo>
                    <a:pt x="534" y="335"/>
                    <a:pt x="534" y="335"/>
                    <a:pt x="570" y="335"/>
                  </a:cubicBezTo>
                  <a:lnTo>
                    <a:pt x="570" y="226"/>
                  </a:lnTo>
                  <a:cubicBezTo>
                    <a:pt x="534" y="190"/>
                    <a:pt x="453" y="109"/>
                    <a:pt x="381" y="36"/>
                  </a:cubicBezTo>
                  <a:cubicBezTo>
                    <a:pt x="263" y="0"/>
                    <a:pt x="191" y="0"/>
                    <a:pt x="118" y="0"/>
                  </a:cubicBezTo>
                  <a:close/>
                </a:path>
              </a:pathLst>
            </a:custGeom>
            <a:solidFill>
              <a:srgbClr val="3740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5"/>
            <p:cNvSpPr/>
            <p:nvPr/>
          </p:nvSpPr>
          <p:spPr>
            <a:xfrm>
              <a:off x="7207778" y="4425566"/>
              <a:ext cx="47078" cy="103200"/>
            </a:xfrm>
            <a:custGeom>
              <a:avLst/>
              <a:gdLst/>
              <a:ahLst/>
              <a:cxnLst/>
              <a:rect l="l" t="t" r="r" b="b"/>
              <a:pathLst>
                <a:path w="380" h="833" extrusionOk="0">
                  <a:moveTo>
                    <a:pt x="344" y="1"/>
                  </a:moveTo>
                  <a:cubicBezTo>
                    <a:pt x="271" y="1"/>
                    <a:pt x="190" y="82"/>
                    <a:pt x="154" y="155"/>
                  </a:cubicBezTo>
                  <a:cubicBezTo>
                    <a:pt x="45" y="308"/>
                    <a:pt x="0" y="534"/>
                    <a:pt x="118" y="679"/>
                  </a:cubicBezTo>
                  <a:cubicBezTo>
                    <a:pt x="190" y="760"/>
                    <a:pt x="271" y="797"/>
                    <a:pt x="380" y="833"/>
                  </a:cubicBezTo>
                  <a:lnTo>
                    <a:pt x="380" y="797"/>
                  </a:lnTo>
                  <a:cubicBezTo>
                    <a:pt x="380" y="534"/>
                    <a:pt x="344" y="272"/>
                    <a:pt x="344" y="1"/>
                  </a:cubicBezTo>
                  <a:close/>
                </a:path>
              </a:pathLst>
            </a:custGeom>
            <a:solidFill>
              <a:srgbClr val="D2DC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15"/>
            <p:cNvSpPr/>
            <p:nvPr/>
          </p:nvSpPr>
          <p:spPr>
            <a:xfrm>
              <a:off x="7558389" y="4500644"/>
              <a:ext cx="415651" cy="112120"/>
            </a:xfrm>
            <a:custGeom>
              <a:avLst/>
              <a:gdLst/>
              <a:ahLst/>
              <a:cxnLst/>
              <a:rect l="l" t="t" r="r" b="b"/>
              <a:pathLst>
                <a:path w="3355" h="905" extrusionOk="0">
                  <a:moveTo>
                    <a:pt x="3164" y="1"/>
                  </a:moveTo>
                  <a:cubicBezTo>
                    <a:pt x="3092" y="1"/>
                    <a:pt x="2974" y="37"/>
                    <a:pt x="2902" y="37"/>
                  </a:cubicBezTo>
                  <a:lnTo>
                    <a:pt x="2595" y="37"/>
                  </a:lnTo>
                  <a:cubicBezTo>
                    <a:pt x="2487" y="31"/>
                    <a:pt x="2379" y="28"/>
                    <a:pt x="2271" y="28"/>
                  </a:cubicBezTo>
                  <a:cubicBezTo>
                    <a:pt x="1743" y="28"/>
                    <a:pt x="1211" y="99"/>
                    <a:pt x="678" y="227"/>
                  </a:cubicBezTo>
                  <a:cubicBezTo>
                    <a:pt x="488" y="299"/>
                    <a:pt x="226" y="344"/>
                    <a:pt x="72" y="489"/>
                  </a:cubicBezTo>
                  <a:cubicBezTo>
                    <a:pt x="0" y="606"/>
                    <a:pt x="0" y="715"/>
                    <a:pt x="36" y="832"/>
                  </a:cubicBezTo>
                  <a:cubicBezTo>
                    <a:pt x="380" y="869"/>
                    <a:pt x="714" y="905"/>
                    <a:pt x="1058" y="905"/>
                  </a:cubicBezTo>
                  <a:cubicBezTo>
                    <a:pt x="1356" y="905"/>
                    <a:pt x="1655" y="869"/>
                    <a:pt x="1917" y="832"/>
                  </a:cubicBezTo>
                  <a:cubicBezTo>
                    <a:pt x="2070" y="796"/>
                    <a:pt x="2188" y="796"/>
                    <a:pt x="2296" y="751"/>
                  </a:cubicBezTo>
                  <a:cubicBezTo>
                    <a:pt x="2450" y="715"/>
                    <a:pt x="2559" y="715"/>
                    <a:pt x="2676" y="643"/>
                  </a:cubicBezTo>
                  <a:cubicBezTo>
                    <a:pt x="2902" y="570"/>
                    <a:pt x="3164" y="525"/>
                    <a:pt x="3354" y="380"/>
                  </a:cubicBezTo>
                  <a:cubicBezTo>
                    <a:pt x="3354" y="263"/>
                    <a:pt x="3273" y="37"/>
                    <a:pt x="3164" y="1"/>
                  </a:cubicBezTo>
                  <a:close/>
                </a:path>
              </a:pathLst>
            </a:custGeom>
            <a:solidFill>
              <a:srgbClr val="475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15"/>
            <p:cNvSpPr/>
            <p:nvPr/>
          </p:nvSpPr>
          <p:spPr>
            <a:xfrm>
              <a:off x="7011659" y="2677219"/>
              <a:ext cx="486268" cy="1659507"/>
            </a:xfrm>
            <a:custGeom>
              <a:avLst/>
              <a:gdLst/>
              <a:ahLst/>
              <a:cxnLst/>
              <a:rect l="l" t="t" r="r" b="b"/>
              <a:pathLst>
                <a:path w="3925" h="13395" extrusionOk="0">
                  <a:moveTo>
                    <a:pt x="3489" y="1"/>
                  </a:moveTo>
                  <a:cubicBezTo>
                    <a:pt x="2820" y="1"/>
                    <a:pt x="1212" y="1456"/>
                    <a:pt x="1212" y="1456"/>
                  </a:cubicBezTo>
                  <a:cubicBezTo>
                    <a:pt x="1212" y="1456"/>
                    <a:pt x="1" y="8318"/>
                    <a:pt x="607" y="13363"/>
                  </a:cubicBezTo>
                  <a:cubicBezTo>
                    <a:pt x="1008" y="13387"/>
                    <a:pt x="1280" y="13395"/>
                    <a:pt x="1465" y="13395"/>
                  </a:cubicBezTo>
                  <a:cubicBezTo>
                    <a:pt x="1834" y="13395"/>
                    <a:pt x="1854" y="13363"/>
                    <a:pt x="1854" y="13363"/>
                  </a:cubicBezTo>
                  <a:cubicBezTo>
                    <a:pt x="1854" y="13363"/>
                    <a:pt x="2153" y="4774"/>
                    <a:pt x="3473" y="1456"/>
                  </a:cubicBezTo>
                  <a:cubicBezTo>
                    <a:pt x="3925" y="365"/>
                    <a:pt x="3824" y="1"/>
                    <a:pt x="3489" y="1"/>
                  </a:cubicBezTo>
                  <a:close/>
                </a:path>
              </a:pathLst>
            </a:custGeom>
            <a:solidFill>
              <a:srgbClr val="2854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5"/>
            <p:cNvSpPr/>
            <p:nvPr/>
          </p:nvSpPr>
          <p:spPr>
            <a:xfrm>
              <a:off x="7571769" y="4244190"/>
              <a:ext cx="378732" cy="327937"/>
            </a:xfrm>
            <a:custGeom>
              <a:avLst/>
              <a:gdLst/>
              <a:ahLst/>
              <a:cxnLst/>
              <a:rect l="l" t="t" r="r" b="b"/>
              <a:pathLst>
                <a:path w="3057" h="2647" extrusionOk="0">
                  <a:moveTo>
                    <a:pt x="2640" y="0"/>
                  </a:moveTo>
                  <a:cubicBezTo>
                    <a:pt x="2331" y="0"/>
                    <a:pt x="2013" y="194"/>
                    <a:pt x="1702" y="194"/>
                  </a:cubicBezTo>
                  <a:cubicBezTo>
                    <a:pt x="1677" y="194"/>
                    <a:pt x="1653" y="193"/>
                    <a:pt x="1628" y="190"/>
                  </a:cubicBezTo>
                  <a:lnTo>
                    <a:pt x="1628" y="190"/>
                  </a:lnTo>
                  <a:cubicBezTo>
                    <a:pt x="1700" y="642"/>
                    <a:pt x="1773" y="1013"/>
                    <a:pt x="1854" y="1465"/>
                  </a:cubicBezTo>
                  <a:cubicBezTo>
                    <a:pt x="1510" y="1510"/>
                    <a:pt x="1176" y="1655"/>
                    <a:pt x="868" y="1736"/>
                  </a:cubicBezTo>
                  <a:cubicBezTo>
                    <a:pt x="642" y="1808"/>
                    <a:pt x="416" y="1917"/>
                    <a:pt x="272" y="2071"/>
                  </a:cubicBezTo>
                  <a:cubicBezTo>
                    <a:pt x="118" y="2224"/>
                    <a:pt x="0" y="2450"/>
                    <a:pt x="46" y="2640"/>
                  </a:cubicBezTo>
                  <a:cubicBezTo>
                    <a:pt x="122" y="2645"/>
                    <a:pt x="198" y="2647"/>
                    <a:pt x="274" y="2647"/>
                  </a:cubicBezTo>
                  <a:cubicBezTo>
                    <a:pt x="789" y="2647"/>
                    <a:pt x="1289" y="2550"/>
                    <a:pt x="1809" y="2487"/>
                  </a:cubicBezTo>
                  <a:cubicBezTo>
                    <a:pt x="2188" y="2414"/>
                    <a:pt x="2677" y="2333"/>
                    <a:pt x="3056" y="2143"/>
                  </a:cubicBezTo>
                  <a:cubicBezTo>
                    <a:pt x="2903" y="1429"/>
                    <a:pt x="2758" y="715"/>
                    <a:pt x="2640" y="0"/>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5"/>
            <p:cNvSpPr/>
            <p:nvPr/>
          </p:nvSpPr>
          <p:spPr>
            <a:xfrm>
              <a:off x="7558389" y="4366222"/>
              <a:ext cx="405492" cy="215692"/>
            </a:xfrm>
            <a:custGeom>
              <a:avLst/>
              <a:gdLst/>
              <a:ahLst/>
              <a:cxnLst/>
              <a:rect l="l" t="t" r="r" b="b"/>
              <a:pathLst>
                <a:path w="3273" h="1741" extrusionOk="0">
                  <a:moveTo>
                    <a:pt x="2938" y="1"/>
                  </a:moveTo>
                  <a:cubicBezTo>
                    <a:pt x="2911" y="1"/>
                    <a:pt x="2884" y="10"/>
                    <a:pt x="2866" y="28"/>
                  </a:cubicBezTo>
                  <a:cubicBezTo>
                    <a:pt x="2748" y="73"/>
                    <a:pt x="2748" y="145"/>
                    <a:pt x="2712" y="254"/>
                  </a:cubicBezTo>
                  <a:cubicBezTo>
                    <a:pt x="2647" y="359"/>
                    <a:pt x="2596" y="417"/>
                    <a:pt x="2537" y="417"/>
                  </a:cubicBezTo>
                  <a:cubicBezTo>
                    <a:pt x="2490" y="417"/>
                    <a:pt x="2437" y="380"/>
                    <a:pt x="2369" y="299"/>
                  </a:cubicBezTo>
                  <a:cubicBezTo>
                    <a:pt x="2296" y="218"/>
                    <a:pt x="2296" y="145"/>
                    <a:pt x="2224" y="109"/>
                  </a:cubicBezTo>
                  <a:cubicBezTo>
                    <a:pt x="2188" y="109"/>
                    <a:pt x="2107" y="109"/>
                    <a:pt x="2070" y="73"/>
                  </a:cubicBezTo>
                  <a:cubicBezTo>
                    <a:pt x="2046" y="73"/>
                    <a:pt x="1886" y="53"/>
                    <a:pt x="1794" y="53"/>
                  </a:cubicBezTo>
                  <a:cubicBezTo>
                    <a:pt x="1749" y="53"/>
                    <a:pt x="1721" y="58"/>
                    <a:pt x="1736" y="73"/>
                  </a:cubicBezTo>
                  <a:cubicBezTo>
                    <a:pt x="1736" y="218"/>
                    <a:pt x="1772" y="335"/>
                    <a:pt x="1772" y="444"/>
                  </a:cubicBezTo>
                  <a:cubicBezTo>
                    <a:pt x="1465" y="525"/>
                    <a:pt x="1166" y="597"/>
                    <a:pt x="904" y="706"/>
                  </a:cubicBezTo>
                  <a:cubicBezTo>
                    <a:pt x="678" y="787"/>
                    <a:pt x="488" y="896"/>
                    <a:pt x="298" y="1050"/>
                  </a:cubicBezTo>
                  <a:cubicBezTo>
                    <a:pt x="154" y="1203"/>
                    <a:pt x="0" y="1429"/>
                    <a:pt x="36" y="1691"/>
                  </a:cubicBezTo>
                  <a:cubicBezTo>
                    <a:pt x="334" y="1722"/>
                    <a:pt x="645" y="1741"/>
                    <a:pt x="961" y="1741"/>
                  </a:cubicBezTo>
                  <a:cubicBezTo>
                    <a:pt x="1767" y="1741"/>
                    <a:pt x="2597" y="1616"/>
                    <a:pt x="3273" y="1239"/>
                  </a:cubicBezTo>
                  <a:lnTo>
                    <a:pt x="3273" y="1203"/>
                  </a:lnTo>
                  <a:lnTo>
                    <a:pt x="3273" y="1013"/>
                  </a:lnTo>
                  <a:cubicBezTo>
                    <a:pt x="3201" y="706"/>
                    <a:pt x="3164" y="444"/>
                    <a:pt x="3092" y="182"/>
                  </a:cubicBezTo>
                  <a:cubicBezTo>
                    <a:pt x="3092" y="109"/>
                    <a:pt x="3047" y="73"/>
                    <a:pt x="3011" y="28"/>
                  </a:cubicBezTo>
                  <a:cubicBezTo>
                    <a:pt x="2993" y="10"/>
                    <a:pt x="2965" y="1"/>
                    <a:pt x="2938" y="1"/>
                  </a:cubicBezTo>
                  <a:close/>
                </a:path>
              </a:pathLst>
            </a:custGeom>
            <a:solidFill>
              <a:srgbClr val="7C4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5"/>
            <p:cNvSpPr/>
            <p:nvPr/>
          </p:nvSpPr>
          <p:spPr>
            <a:xfrm>
              <a:off x="7726385" y="4418256"/>
              <a:ext cx="75077" cy="50052"/>
            </a:xfrm>
            <a:custGeom>
              <a:avLst/>
              <a:gdLst/>
              <a:ahLst/>
              <a:cxnLst/>
              <a:rect l="l" t="t" r="r" b="b"/>
              <a:pathLst>
                <a:path w="606" h="404" extrusionOk="0">
                  <a:moveTo>
                    <a:pt x="209" y="0"/>
                  </a:moveTo>
                  <a:cubicBezTo>
                    <a:pt x="175" y="0"/>
                    <a:pt x="142" y="9"/>
                    <a:pt x="109" y="24"/>
                  </a:cubicBezTo>
                  <a:cubicBezTo>
                    <a:pt x="36" y="24"/>
                    <a:pt x="0" y="60"/>
                    <a:pt x="0" y="60"/>
                  </a:cubicBezTo>
                  <a:cubicBezTo>
                    <a:pt x="0" y="60"/>
                    <a:pt x="36" y="105"/>
                    <a:pt x="109" y="105"/>
                  </a:cubicBezTo>
                  <a:cubicBezTo>
                    <a:pt x="190" y="105"/>
                    <a:pt x="262" y="105"/>
                    <a:pt x="335" y="141"/>
                  </a:cubicBezTo>
                  <a:cubicBezTo>
                    <a:pt x="416" y="177"/>
                    <a:pt x="488" y="250"/>
                    <a:pt x="525" y="286"/>
                  </a:cubicBezTo>
                  <a:cubicBezTo>
                    <a:pt x="561" y="331"/>
                    <a:pt x="561" y="403"/>
                    <a:pt x="561" y="403"/>
                  </a:cubicBezTo>
                  <a:cubicBezTo>
                    <a:pt x="606" y="403"/>
                    <a:pt x="606" y="331"/>
                    <a:pt x="606" y="250"/>
                  </a:cubicBezTo>
                  <a:cubicBezTo>
                    <a:pt x="561" y="177"/>
                    <a:pt x="488" y="105"/>
                    <a:pt x="380" y="60"/>
                  </a:cubicBezTo>
                  <a:cubicBezTo>
                    <a:pt x="311" y="18"/>
                    <a:pt x="258" y="0"/>
                    <a:pt x="209" y="0"/>
                  </a:cubicBezTo>
                  <a:close/>
                </a:path>
              </a:pathLst>
            </a:custGeom>
            <a:solidFill>
              <a:srgbClr val="3740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5"/>
            <p:cNvSpPr/>
            <p:nvPr/>
          </p:nvSpPr>
          <p:spPr>
            <a:xfrm>
              <a:off x="7679306" y="4438203"/>
              <a:ext cx="75201" cy="39025"/>
            </a:xfrm>
            <a:custGeom>
              <a:avLst/>
              <a:gdLst/>
              <a:ahLst/>
              <a:cxnLst/>
              <a:rect l="l" t="t" r="r" b="b"/>
              <a:pathLst>
                <a:path w="607" h="315" extrusionOk="0">
                  <a:moveTo>
                    <a:pt x="256" y="0"/>
                  </a:moveTo>
                  <a:cubicBezTo>
                    <a:pt x="194" y="0"/>
                    <a:pt x="130" y="16"/>
                    <a:pt x="82" y="16"/>
                  </a:cubicBezTo>
                  <a:cubicBezTo>
                    <a:pt x="37" y="53"/>
                    <a:pt x="0" y="53"/>
                    <a:pt x="0" y="53"/>
                  </a:cubicBezTo>
                  <a:cubicBezTo>
                    <a:pt x="0" y="89"/>
                    <a:pt x="37" y="89"/>
                    <a:pt x="118" y="89"/>
                  </a:cubicBezTo>
                  <a:cubicBezTo>
                    <a:pt x="154" y="89"/>
                    <a:pt x="226" y="89"/>
                    <a:pt x="308" y="125"/>
                  </a:cubicBezTo>
                  <a:cubicBezTo>
                    <a:pt x="380" y="170"/>
                    <a:pt x="452" y="206"/>
                    <a:pt x="489" y="242"/>
                  </a:cubicBezTo>
                  <a:lnTo>
                    <a:pt x="570" y="315"/>
                  </a:lnTo>
                  <a:cubicBezTo>
                    <a:pt x="606" y="279"/>
                    <a:pt x="606" y="242"/>
                    <a:pt x="570" y="206"/>
                  </a:cubicBezTo>
                  <a:cubicBezTo>
                    <a:pt x="534" y="125"/>
                    <a:pt x="452" y="53"/>
                    <a:pt x="344" y="16"/>
                  </a:cubicBezTo>
                  <a:cubicBezTo>
                    <a:pt x="317" y="4"/>
                    <a:pt x="287" y="0"/>
                    <a:pt x="256" y="0"/>
                  </a:cubicBezTo>
                  <a:close/>
                </a:path>
              </a:pathLst>
            </a:custGeom>
            <a:solidFill>
              <a:srgbClr val="3740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15"/>
            <p:cNvSpPr/>
            <p:nvPr/>
          </p:nvSpPr>
          <p:spPr>
            <a:xfrm>
              <a:off x="7465347" y="2820561"/>
              <a:ext cx="457154" cy="1516661"/>
            </a:xfrm>
            <a:custGeom>
              <a:avLst/>
              <a:gdLst/>
              <a:ahLst/>
              <a:cxnLst/>
              <a:rect l="l" t="t" r="r" b="b"/>
              <a:pathLst>
                <a:path w="3690" h="12242" extrusionOk="0">
                  <a:moveTo>
                    <a:pt x="1" y="0"/>
                  </a:moveTo>
                  <a:cubicBezTo>
                    <a:pt x="1" y="0"/>
                    <a:pt x="407" y="7875"/>
                    <a:pt x="2442" y="12242"/>
                  </a:cubicBezTo>
                  <a:cubicBezTo>
                    <a:pt x="3499" y="12169"/>
                    <a:pt x="3689" y="12016"/>
                    <a:pt x="3689" y="12016"/>
                  </a:cubicBezTo>
                  <a:cubicBezTo>
                    <a:pt x="3689" y="12016"/>
                    <a:pt x="1881" y="4032"/>
                    <a:pt x="2261" y="73"/>
                  </a:cubicBezTo>
                  <a:lnTo>
                    <a:pt x="1" y="0"/>
                  </a:lnTo>
                  <a:close/>
                </a:path>
              </a:pathLst>
            </a:custGeom>
            <a:solidFill>
              <a:srgbClr val="2854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15"/>
            <p:cNvSpPr/>
            <p:nvPr/>
          </p:nvSpPr>
          <p:spPr>
            <a:xfrm>
              <a:off x="7907761" y="4393107"/>
              <a:ext cx="56122" cy="103200"/>
            </a:xfrm>
            <a:custGeom>
              <a:avLst/>
              <a:gdLst/>
              <a:ahLst/>
              <a:cxnLst/>
              <a:rect l="l" t="t" r="r" b="b"/>
              <a:pathLst>
                <a:path w="453" h="833" extrusionOk="0">
                  <a:moveTo>
                    <a:pt x="272" y="1"/>
                  </a:moveTo>
                  <a:cubicBezTo>
                    <a:pt x="227" y="37"/>
                    <a:pt x="154" y="118"/>
                    <a:pt x="118" y="191"/>
                  </a:cubicBezTo>
                  <a:cubicBezTo>
                    <a:pt x="1" y="344"/>
                    <a:pt x="1" y="570"/>
                    <a:pt x="154" y="715"/>
                  </a:cubicBezTo>
                  <a:cubicBezTo>
                    <a:pt x="227" y="796"/>
                    <a:pt x="344" y="833"/>
                    <a:pt x="453" y="833"/>
                  </a:cubicBezTo>
                  <a:lnTo>
                    <a:pt x="453" y="796"/>
                  </a:lnTo>
                  <a:cubicBezTo>
                    <a:pt x="381" y="534"/>
                    <a:pt x="344" y="263"/>
                    <a:pt x="272" y="1"/>
                  </a:cubicBezTo>
                  <a:close/>
                </a:path>
              </a:pathLst>
            </a:custGeom>
            <a:solidFill>
              <a:srgbClr val="D2DC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15"/>
            <p:cNvSpPr/>
            <p:nvPr/>
          </p:nvSpPr>
          <p:spPr>
            <a:xfrm>
              <a:off x="7175195" y="2715502"/>
              <a:ext cx="238736" cy="1621720"/>
            </a:xfrm>
            <a:custGeom>
              <a:avLst/>
              <a:gdLst/>
              <a:ahLst/>
              <a:cxnLst/>
              <a:rect l="l" t="t" r="r" b="b"/>
              <a:pathLst>
                <a:path w="1927" h="13090" extrusionOk="0">
                  <a:moveTo>
                    <a:pt x="1868" y="1"/>
                  </a:moveTo>
                  <a:cubicBezTo>
                    <a:pt x="1839" y="1"/>
                    <a:pt x="1809" y="21"/>
                    <a:pt x="1809" y="62"/>
                  </a:cubicBezTo>
                  <a:cubicBezTo>
                    <a:pt x="1023" y="2322"/>
                    <a:pt x="607" y="4691"/>
                    <a:pt x="345" y="7068"/>
                  </a:cubicBezTo>
                  <a:cubicBezTo>
                    <a:pt x="119" y="9057"/>
                    <a:pt x="1" y="11092"/>
                    <a:pt x="119" y="13090"/>
                  </a:cubicBezTo>
                  <a:lnTo>
                    <a:pt x="263" y="13090"/>
                  </a:lnTo>
                  <a:cubicBezTo>
                    <a:pt x="119" y="11137"/>
                    <a:pt x="227" y="9139"/>
                    <a:pt x="453" y="7213"/>
                  </a:cubicBezTo>
                  <a:cubicBezTo>
                    <a:pt x="715" y="4763"/>
                    <a:pt x="1131" y="2394"/>
                    <a:pt x="1927" y="62"/>
                  </a:cubicBezTo>
                  <a:cubicBezTo>
                    <a:pt x="1927" y="21"/>
                    <a:pt x="1897" y="1"/>
                    <a:pt x="1868" y="1"/>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15"/>
            <p:cNvSpPr/>
            <p:nvPr/>
          </p:nvSpPr>
          <p:spPr>
            <a:xfrm>
              <a:off x="7599768" y="2825021"/>
              <a:ext cx="262275" cy="1507741"/>
            </a:xfrm>
            <a:custGeom>
              <a:avLst/>
              <a:gdLst/>
              <a:ahLst/>
              <a:cxnLst/>
              <a:rect l="l" t="t" r="r" b="b"/>
              <a:pathLst>
                <a:path w="2117" h="12170" extrusionOk="0">
                  <a:moveTo>
                    <a:pt x="154" y="0"/>
                  </a:moveTo>
                  <a:cubicBezTo>
                    <a:pt x="1" y="4105"/>
                    <a:pt x="642" y="8255"/>
                    <a:pt x="1999" y="12170"/>
                  </a:cubicBezTo>
                  <a:cubicBezTo>
                    <a:pt x="2035" y="12133"/>
                    <a:pt x="2080" y="12133"/>
                    <a:pt x="2116" y="12133"/>
                  </a:cubicBezTo>
                  <a:cubicBezTo>
                    <a:pt x="760" y="8255"/>
                    <a:pt x="154" y="4105"/>
                    <a:pt x="272" y="0"/>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15"/>
            <p:cNvSpPr/>
            <p:nvPr/>
          </p:nvSpPr>
          <p:spPr>
            <a:xfrm>
              <a:off x="7465347" y="2820561"/>
              <a:ext cx="124" cy="124"/>
            </a:xfrm>
            <a:custGeom>
              <a:avLst/>
              <a:gdLst/>
              <a:ahLst/>
              <a:cxnLst/>
              <a:rect l="l" t="t" r="r" b="b"/>
              <a:pathLst>
                <a:path w="1" h="1" extrusionOk="0">
                  <a:moveTo>
                    <a:pt x="1" y="0"/>
                  </a:moveTo>
                  <a:lnTo>
                    <a:pt x="1" y="0"/>
                  </a:lnTo>
                  <a:lnTo>
                    <a:pt x="1" y="0"/>
                  </a:lnTo>
                  <a:close/>
                  <a:moveTo>
                    <a:pt x="1" y="0"/>
                  </a:moveTo>
                  <a:lnTo>
                    <a:pt x="1" y="0"/>
                  </a:lnTo>
                  <a:close/>
                </a:path>
              </a:pathLst>
            </a:custGeom>
            <a:solidFill>
              <a:srgbClr val="E4F2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15"/>
            <p:cNvSpPr/>
            <p:nvPr/>
          </p:nvSpPr>
          <p:spPr>
            <a:xfrm>
              <a:off x="7465347" y="2820561"/>
              <a:ext cx="153624" cy="228577"/>
            </a:xfrm>
            <a:custGeom>
              <a:avLst/>
              <a:gdLst/>
              <a:ahLst/>
              <a:cxnLst/>
              <a:rect l="l" t="t" r="r" b="b"/>
              <a:pathLst>
                <a:path w="1240" h="1845" extrusionOk="0">
                  <a:moveTo>
                    <a:pt x="1" y="0"/>
                  </a:moveTo>
                  <a:cubicBezTo>
                    <a:pt x="1" y="36"/>
                    <a:pt x="37" y="751"/>
                    <a:pt x="145" y="1845"/>
                  </a:cubicBezTo>
                  <a:cubicBezTo>
                    <a:pt x="489" y="1808"/>
                    <a:pt x="859" y="1808"/>
                    <a:pt x="1203" y="1736"/>
                  </a:cubicBezTo>
                  <a:cubicBezTo>
                    <a:pt x="1203" y="1166"/>
                    <a:pt x="1203" y="606"/>
                    <a:pt x="1239" y="36"/>
                  </a:cubicBezTo>
                  <a:lnTo>
                    <a:pt x="1" y="0"/>
                  </a:lnTo>
                  <a:close/>
                </a:path>
              </a:pathLst>
            </a:custGeom>
            <a:solidFill>
              <a:srgbClr val="2450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15"/>
            <p:cNvSpPr/>
            <p:nvPr/>
          </p:nvSpPr>
          <p:spPr>
            <a:xfrm>
              <a:off x="7735305" y="2829481"/>
              <a:ext cx="10159" cy="168119"/>
            </a:xfrm>
            <a:custGeom>
              <a:avLst/>
              <a:gdLst/>
              <a:ahLst/>
              <a:cxnLst/>
              <a:rect l="l" t="t" r="r" b="b"/>
              <a:pathLst>
                <a:path w="82" h="1357" extrusionOk="0">
                  <a:moveTo>
                    <a:pt x="37" y="190"/>
                  </a:moveTo>
                  <a:cubicBezTo>
                    <a:pt x="0" y="570"/>
                    <a:pt x="0" y="950"/>
                    <a:pt x="0" y="1357"/>
                  </a:cubicBezTo>
                  <a:lnTo>
                    <a:pt x="0" y="1357"/>
                  </a:lnTo>
                  <a:cubicBezTo>
                    <a:pt x="0" y="950"/>
                    <a:pt x="0" y="570"/>
                    <a:pt x="37" y="190"/>
                  </a:cubicBezTo>
                  <a:close/>
                  <a:moveTo>
                    <a:pt x="37" y="190"/>
                  </a:moveTo>
                  <a:lnTo>
                    <a:pt x="37" y="190"/>
                  </a:lnTo>
                  <a:lnTo>
                    <a:pt x="37" y="190"/>
                  </a:lnTo>
                  <a:close/>
                  <a:moveTo>
                    <a:pt x="37" y="154"/>
                  </a:moveTo>
                  <a:lnTo>
                    <a:pt x="37" y="154"/>
                  </a:lnTo>
                  <a:lnTo>
                    <a:pt x="37" y="154"/>
                  </a:lnTo>
                  <a:close/>
                  <a:moveTo>
                    <a:pt x="37" y="154"/>
                  </a:moveTo>
                  <a:lnTo>
                    <a:pt x="37" y="154"/>
                  </a:lnTo>
                  <a:lnTo>
                    <a:pt x="37" y="154"/>
                  </a:lnTo>
                  <a:close/>
                  <a:moveTo>
                    <a:pt x="37" y="118"/>
                  </a:moveTo>
                  <a:lnTo>
                    <a:pt x="37" y="118"/>
                  </a:lnTo>
                  <a:lnTo>
                    <a:pt x="37" y="118"/>
                  </a:lnTo>
                  <a:close/>
                  <a:moveTo>
                    <a:pt x="37" y="82"/>
                  </a:moveTo>
                  <a:lnTo>
                    <a:pt x="37" y="82"/>
                  </a:lnTo>
                  <a:lnTo>
                    <a:pt x="37" y="82"/>
                  </a:lnTo>
                  <a:close/>
                  <a:moveTo>
                    <a:pt x="37" y="46"/>
                  </a:moveTo>
                  <a:lnTo>
                    <a:pt x="37" y="46"/>
                  </a:lnTo>
                  <a:lnTo>
                    <a:pt x="37" y="46"/>
                  </a:lnTo>
                  <a:close/>
                  <a:moveTo>
                    <a:pt x="37" y="1"/>
                  </a:moveTo>
                  <a:lnTo>
                    <a:pt x="37" y="46"/>
                  </a:lnTo>
                  <a:lnTo>
                    <a:pt x="37" y="1"/>
                  </a:lnTo>
                  <a:close/>
                  <a:moveTo>
                    <a:pt x="82" y="1"/>
                  </a:moveTo>
                  <a:lnTo>
                    <a:pt x="37" y="1"/>
                  </a:lnTo>
                  <a:close/>
                </a:path>
              </a:pathLst>
            </a:custGeom>
            <a:solidFill>
              <a:srgbClr val="E4F2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15"/>
            <p:cNvSpPr/>
            <p:nvPr/>
          </p:nvSpPr>
          <p:spPr>
            <a:xfrm>
              <a:off x="7633343" y="2825021"/>
              <a:ext cx="112120" cy="206153"/>
            </a:xfrm>
            <a:custGeom>
              <a:avLst/>
              <a:gdLst/>
              <a:ahLst/>
              <a:cxnLst/>
              <a:rect l="l" t="t" r="r" b="b"/>
              <a:pathLst>
                <a:path w="905" h="1664" extrusionOk="0">
                  <a:moveTo>
                    <a:pt x="1" y="0"/>
                  </a:moveTo>
                  <a:lnTo>
                    <a:pt x="1" y="1664"/>
                  </a:lnTo>
                  <a:cubicBezTo>
                    <a:pt x="109" y="1664"/>
                    <a:pt x="263" y="1619"/>
                    <a:pt x="371" y="1583"/>
                  </a:cubicBezTo>
                  <a:cubicBezTo>
                    <a:pt x="525" y="1510"/>
                    <a:pt x="679" y="1474"/>
                    <a:pt x="823" y="1393"/>
                  </a:cubicBezTo>
                  <a:cubicBezTo>
                    <a:pt x="823" y="986"/>
                    <a:pt x="823" y="606"/>
                    <a:pt x="860" y="226"/>
                  </a:cubicBezTo>
                  <a:lnTo>
                    <a:pt x="860" y="190"/>
                  </a:lnTo>
                  <a:lnTo>
                    <a:pt x="860" y="154"/>
                  </a:lnTo>
                  <a:lnTo>
                    <a:pt x="860" y="118"/>
                  </a:lnTo>
                  <a:lnTo>
                    <a:pt x="860" y="82"/>
                  </a:lnTo>
                  <a:lnTo>
                    <a:pt x="860" y="37"/>
                  </a:lnTo>
                  <a:lnTo>
                    <a:pt x="905" y="37"/>
                  </a:lnTo>
                  <a:lnTo>
                    <a:pt x="1" y="0"/>
                  </a:lnTo>
                  <a:close/>
                </a:path>
              </a:pathLst>
            </a:custGeom>
            <a:solidFill>
              <a:srgbClr val="2450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15"/>
            <p:cNvSpPr/>
            <p:nvPr/>
          </p:nvSpPr>
          <p:spPr>
            <a:xfrm>
              <a:off x="7614387" y="2825021"/>
              <a:ext cx="19079" cy="210737"/>
            </a:xfrm>
            <a:custGeom>
              <a:avLst/>
              <a:gdLst/>
              <a:ahLst/>
              <a:cxnLst/>
              <a:rect l="l" t="t" r="r" b="b"/>
              <a:pathLst>
                <a:path w="154" h="1701" extrusionOk="0">
                  <a:moveTo>
                    <a:pt x="36" y="0"/>
                  </a:moveTo>
                  <a:cubicBezTo>
                    <a:pt x="0" y="570"/>
                    <a:pt x="0" y="1130"/>
                    <a:pt x="0" y="1700"/>
                  </a:cubicBezTo>
                  <a:cubicBezTo>
                    <a:pt x="72" y="1700"/>
                    <a:pt x="109" y="1664"/>
                    <a:pt x="154" y="1664"/>
                  </a:cubicBezTo>
                  <a:lnTo>
                    <a:pt x="154" y="0"/>
                  </a:lnTo>
                  <a:close/>
                </a:path>
              </a:pathLst>
            </a:custGeom>
            <a:solidFill>
              <a:srgbClr val="2D41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15"/>
            <p:cNvSpPr/>
            <p:nvPr/>
          </p:nvSpPr>
          <p:spPr>
            <a:xfrm>
              <a:off x="7161814" y="2675981"/>
              <a:ext cx="317158" cy="368697"/>
            </a:xfrm>
            <a:custGeom>
              <a:avLst/>
              <a:gdLst/>
              <a:ahLst/>
              <a:cxnLst/>
              <a:rect l="l" t="t" r="r" b="b"/>
              <a:pathLst>
                <a:path w="2560" h="2976" extrusionOk="0">
                  <a:moveTo>
                    <a:pt x="2261" y="1466"/>
                  </a:moveTo>
                  <a:cubicBezTo>
                    <a:pt x="2107" y="1918"/>
                    <a:pt x="1953" y="2415"/>
                    <a:pt x="1809" y="2975"/>
                  </a:cubicBezTo>
                  <a:lnTo>
                    <a:pt x="1809" y="2975"/>
                  </a:lnTo>
                  <a:cubicBezTo>
                    <a:pt x="1953" y="2415"/>
                    <a:pt x="2107" y="1918"/>
                    <a:pt x="2261" y="1466"/>
                  </a:cubicBezTo>
                  <a:close/>
                  <a:moveTo>
                    <a:pt x="0" y="1466"/>
                  </a:moveTo>
                  <a:lnTo>
                    <a:pt x="0" y="1466"/>
                  </a:lnTo>
                  <a:lnTo>
                    <a:pt x="0" y="1466"/>
                  </a:lnTo>
                  <a:close/>
                  <a:moveTo>
                    <a:pt x="0" y="1466"/>
                  </a:moveTo>
                  <a:lnTo>
                    <a:pt x="0" y="1466"/>
                  </a:lnTo>
                  <a:lnTo>
                    <a:pt x="0" y="1466"/>
                  </a:lnTo>
                  <a:close/>
                  <a:moveTo>
                    <a:pt x="2261" y="1"/>
                  </a:moveTo>
                  <a:cubicBezTo>
                    <a:pt x="1583" y="1"/>
                    <a:pt x="0" y="1466"/>
                    <a:pt x="0" y="1466"/>
                  </a:cubicBezTo>
                  <a:lnTo>
                    <a:pt x="0" y="1466"/>
                  </a:lnTo>
                  <a:lnTo>
                    <a:pt x="0" y="1466"/>
                  </a:lnTo>
                  <a:cubicBezTo>
                    <a:pt x="0" y="1466"/>
                    <a:pt x="1583" y="1"/>
                    <a:pt x="2261" y="1"/>
                  </a:cubicBezTo>
                  <a:cubicBezTo>
                    <a:pt x="2451" y="1"/>
                    <a:pt x="2559" y="109"/>
                    <a:pt x="2559" y="381"/>
                  </a:cubicBezTo>
                  <a:cubicBezTo>
                    <a:pt x="2559" y="109"/>
                    <a:pt x="2451" y="1"/>
                    <a:pt x="2261" y="1"/>
                  </a:cubicBezTo>
                  <a:close/>
                </a:path>
              </a:pathLst>
            </a:custGeom>
            <a:solidFill>
              <a:srgbClr val="E4F2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5"/>
            <p:cNvSpPr/>
            <p:nvPr/>
          </p:nvSpPr>
          <p:spPr>
            <a:xfrm>
              <a:off x="7138275" y="2675981"/>
              <a:ext cx="340698" cy="368697"/>
            </a:xfrm>
            <a:custGeom>
              <a:avLst/>
              <a:gdLst/>
              <a:ahLst/>
              <a:cxnLst/>
              <a:rect l="l" t="t" r="r" b="b"/>
              <a:pathLst>
                <a:path w="2750" h="2976" extrusionOk="0">
                  <a:moveTo>
                    <a:pt x="2451" y="1"/>
                  </a:moveTo>
                  <a:cubicBezTo>
                    <a:pt x="1773" y="1"/>
                    <a:pt x="190" y="1466"/>
                    <a:pt x="190" y="1466"/>
                  </a:cubicBezTo>
                  <a:cubicBezTo>
                    <a:pt x="154" y="1511"/>
                    <a:pt x="73" y="1918"/>
                    <a:pt x="1" y="2641"/>
                  </a:cubicBezTo>
                  <a:cubicBezTo>
                    <a:pt x="453" y="2786"/>
                    <a:pt x="905" y="2867"/>
                    <a:pt x="1357" y="2939"/>
                  </a:cubicBezTo>
                  <a:cubicBezTo>
                    <a:pt x="1547" y="2071"/>
                    <a:pt x="1809" y="1203"/>
                    <a:pt x="2107" y="381"/>
                  </a:cubicBezTo>
                  <a:cubicBezTo>
                    <a:pt x="2107" y="335"/>
                    <a:pt x="2107" y="299"/>
                    <a:pt x="2143" y="299"/>
                  </a:cubicBezTo>
                  <a:cubicBezTo>
                    <a:pt x="2189" y="299"/>
                    <a:pt x="2225" y="335"/>
                    <a:pt x="2225" y="381"/>
                  </a:cubicBezTo>
                  <a:cubicBezTo>
                    <a:pt x="1917" y="1240"/>
                    <a:pt x="1691" y="2071"/>
                    <a:pt x="1465" y="2939"/>
                  </a:cubicBezTo>
                  <a:cubicBezTo>
                    <a:pt x="1655" y="2975"/>
                    <a:pt x="1845" y="2975"/>
                    <a:pt x="1999" y="2975"/>
                  </a:cubicBezTo>
                  <a:cubicBezTo>
                    <a:pt x="2143" y="2415"/>
                    <a:pt x="2297" y="1918"/>
                    <a:pt x="2451" y="1466"/>
                  </a:cubicBezTo>
                  <a:cubicBezTo>
                    <a:pt x="2677" y="977"/>
                    <a:pt x="2749" y="607"/>
                    <a:pt x="2749" y="381"/>
                  </a:cubicBezTo>
                  <a:cubicBezTo>
                    <a:pt x="2749" y="109"/>
                    <a:pt x="2641" y="1"/>
                    <a:pt x="2451" y="1"/>
                  </a:cubicBezTo>
                  <a:close/>
                </a:path>
              </a:pathLst>
            </a:custGeom>
            <a:solidFill>
              <a:srgbClr val="2450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5"/>
            <p:cNvSpPr/>
            <p:nvPr/>
          </p:nvSpPr>
          <p:spPr>
            <a:xfrm>
              <a:off x="7306271" y="2713024"/>
              <a:ext cx="107660" cy="327193"/>
            </a:xfrm>
            <a:custGeom>
              <a:avLst/>
              <a:gdLst/>
              <a:ahLst/>
              <a:cxnLst/>
              <a:rect l="l" t="t" r="r" b="b"/>
              <a:pathLst>
                <a:path w="869" h="2641" extrusionOk="0">
                  <a:moveTo>
                    <a:pt x="787" y="0"/>
                  </a:moveTo>
                  <a:cubicBezTo>
                    <a:pt x="751" y="0"/>
                    <a:pt x="751" y="36"/>
                    <a:pt x="751" y="82"/>
                  </a:cubicBezTo>
                  <a:cubicBezTo>
                    <a:pt x="453" y="904"/>
                    <a:pt x="191" y="1772"/>
                    <a:pt x="1" y="2640"/>
                  </a:cubicBezTo>
                  <a:lnTo>
                    <a:pt x="109" y="2640"/>
                  </a:lnTo>
                  <a:cubicBezTo>
                    <a:pt x="335" y="1772"/>
                    <a:pt x="561" y="941"/>
                    <a:pt x="869" y="82"/>
                  </a:cubicBezTo>
                  <a:cubicBezTo>
                    <a:pt x="869" y="36"/>
                    <a:pt x="833" y="0"/>
                    <a:pt x="787" y="0"/>
                  </a:cubicBezTo>
                  <a:close/>
                </a:path>
              </a:pathLst>
            </a:custGeom>
            <a:solidFill>
              <a:srgbClr val="2D41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5"/>
            <p:cNvSpPr/>
            <p:nvPr/>
          </p:nvSpPr>
          <p:spPr>
            <a:xfrm>
              <a:off x="7091197" y="1177150"/>
              <a:ext cx="648688" cy="378856"/>
            </a:xfrm>
            <a:custGeom>
              <a:avLst/>
              <a:gdLst/>
              <a:ahLst/>
              <a:cxnLst/>
              <a:rect l="l" t="t" r="r" b="b"/>
              <a:pathLst>
                <a:path w="5236" h="3058" extrusionOk="0">
                  <a:moveTo>
                    <a:pt x="2329" y="0"/>
                  </a:moveTo>
                  <a:cubicBezTo>
                    <a:pt x="1906" y="0"/>
                    <a:pt x="1487" y="71"/>
                    <a:pt x="1131" y="273"/>
                  </a:cubicBezTo>
                  <a:cubicBezTo>
                    <a:pt x="941" y="382"/>
                    <a:pt x="797" y="535"/>
                    <a:pt x="760" y="761"/>
                  </a:cubicBezTo>
                  <a:cubicBezTo>
                    <a:pt x="713" y="750"/>
                    <a:pt x="668" y="745"/>
                    <a:pt x="625" y="745"/>
                  </a:cubicBezTo>
                  <a:cubicBezTo>
                    <a:pt x="357" y="745"/>
                    <a:pt x="181" y="954"/>
                    <a:pt x="118" y="1250"/>
                  </a:cubicBezTo>
                  <a:cubicBezTo>
                    <a:pt x="1" y="1548"/>
                    <a:pt x="37" y="1892"/>
                    <a:pt x="155" y="2190"/>
                  </a:cubicBezTo>
                  <a:cubicBezTo>
                    <a:pt x="227" y="2488"/>
                    <a:pt x="381" y="2796"/>
                    <a:pt x="570" y="3058"/>
                  </a:cubicBezTo>
                  <a:lnTo>
                    <a:pt x="4901" y="2940"/>
                  </a:lnTo>
                  <a:cubicBezTo>
                    <a:pt x="5163" y="2488"/>
                    <a:pt x="5236" y="1928"/>
                    <a:pt x="5091" y="1440"/>
                  </a:cubicBezTo>
                  <a:cubicBezTo>
                    <a:pt x="5010" y="1250"/>
                    <a:pt x="4901" y="1132"/>
                    <a:pt x="4747" y="1024"/>
                  </a:cubicBezTo>
                  <a:cubicBezTo>
                    <a:pt x="4680" y="979"/>
                    <a:pt x="4595" y="944"/>
                    <a:pt x="4514" y="944"/>
                  </a:cubicBezTo>
                  <a:cubicBezTo>
                    <a:pt x="4465" y="944"/>
                    <a:pt x="4418" y="957"/>
                    <a:pt x="4377" y="988"/>
                  </a:cubicBezTo>
                  <a:cubicBezTo>
                    <a:pt x="4413" y="680"/>
                    <a:pt x="4151" y="499"/>
                    <a:pt x="3925" y="346"/>
                  </a:cubicBezTo>
                  <a:cubicBezTo>
                    <a:pt x="3699" y="228"/>
                    <a:pt x="3473" y="156"/>
                    <a:pt x="3201" y="83"/>
                  </a:cubicBezTo>
                  <a:cubicBezTo>
                    <a:pt x="2922" y="35"/>
                    <a:pt x="2625" y="0"/>
                    <a:pt x="2329" y="0"/>
                  </a:cubicBezTo>
                  <a:close/>
                </a:path>
              </a:pathLst>
            </a:custGeom>
            <a:solidFill>
              <a:srgbClr val="EBA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5"/>
            <p:cNvSpPr/>
            <p:nvPr/>
          </p:nvSpPr>
          <p:spPr>
            <a:xfrm>
              <a:off x="7129355" y="1545725"/>
              <a:ext cx="78546" cy="139500"/>
            </a:xfrm>
            <a:custGeom>
              <a:avLst/>
              <a:gdLst/>
              <a:ahLst/>
              <a:cxnLst/>
              <a:rect l="l" t="t" r="r" b="b"/>
              <a:pathLst>
                <a:path w="634" h="1126" extrusionOk="0">
                  <a:moveTo>
                    <a:pt x="411" y="1"/>
                  </a:moveTo>
                  <a:cubicBezTo>
                    <a:pt x="389" y="1"/>
                    <a:pt x="363" y="4"/>
                    <a:pt x="335" y="11"/>
                  </a:cubicBezTo>
                  <a:cubicBezTo>
                    <a:pt x="226" y="47"/>
                    <a:pt x="73" y="155"/>
                    <a:pt x="73" y="273"/>
                  </a:cubicBezTo>
                  <a:cubicBezTo>
                    <a:pt x="0" y="535"/>
                    <a:pt x="145" y="915"/>
                    <a:pt x="371" y="1059"/>
                  </a:cubicBezTo>
                  <a:cubicBezTo>
                    <a:pt x="418" y="1106"/>
                    <a:pt x="473" y="1126"/>
                    <a:pt x="526" y="1126"/>
                  </a:cubicBezTo>
                  <a:cubicBezTo>
                    <a:pt x="565" y="1126"/>
                    <a:pt x="602" y="1115"/>
                    <a:pt x="633" y="1095"/>
                  </a:cubicBezTo>
                  <a:lnTo>
                    <a:pt x="633" y="191"/>
                  </a:lnTo>
                  <a:cubicBezTo>
                    <a:pt x="572" y="99"/>
                    <a:pt x="536" y="1"/>
                    <a:pt x="411" y="1"/>
                  </a:cubicBezTo>
                  <a:close/>
                </a:path>
              </a:pathLst>
            </a:custGeom>
            <a:solidFill>
              <a:srgbClr val="CF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5"/>
            <p:cNvSpPr/>
            <p:nvPr/>
          </p:nvSpPr>
          <p:spPr>
            <a:xfrm>
              <a:off x="7147195" y="1574963"/>
              <a:ext cx="56122" cy="93041"/>
            </a:xfrm>
            <a:custGeom>
              <a:avLst/>
              <a:gdLst/>
              <a:ahLst/>
              <a:cxnLst/>
              <a:rect l="l" t="t" r="r" b="b"/>
              <a:pathLst>
                <a:path w="453" h="751" extrusionOk="0">
                  <a:moveTo>
                    <a:pt x="82" y="1"/>
                  </a:moveTo>
                  <a:cubicBezTo>
                    <a:pt x="1" y="1"/>
                    <a:pt x="1" y="109"/>
                    <a:pt x="1" y="145"/>
                  </a:cubicBezTo>
                  <a:cubicBezTo>
                    <a:pt x="1" y="263"/>
                    <a:pt x="37" y="371"/>
                    <a:pt x="118" y="489"/>
                  </a:cubicBezTo>
                  <a:cubicBezTo>
                    <a:pt x="155" y="561"/>
                    <a:pt x="227" y="633"/>
                    <a:pt x="308" y="715"/>
                  </a:cubicBezTo>
                  <a:cubicBezTo>
                    <a:pt x="345" y="715"/>
                    <a:pt x="417" y="751"/>
                    <a:pt x="453" y="751"/>
                  </a:cubicBezTo>
                  <a:cubicBezTo>
                    <a:pt x="453" y="597"/>
                    <a:pt x="417" y="453"/>
                    <a:pt x="417" y="335"/>
                  </a:cubicBezTo>
                  <a:cubicBezTo>
                    <a:pt x="381" y="263"/>
                    <a:pt x="308" y="145"/>
                    <a:pt x="263" y="109"/>
                  </a:cubicBezTo>
                  <a:cubicBezTo>
                    <a:pt x="191" y="37"/>
                    <a:pt x="155" y="1"/>
                    <a:pt x="82" y="1"/>
                  </a:cubicBezTo>
                  <a:close/>
                </a:path>
              </a:pathLst>
            </a:custGeom>
            <a:solidFill>
              <a:srgbClr val="C97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5"/>
            <p:cNvSpPr/>
            <p:nvPr/>
          </p:nvSpPr>
          <p:spPr>
            <a:xfrm>
              <a:off x="7198734" y="1770958"/>
              <a:ext cx="518727" cy="345158"/>
            </a:xfrm>
            <a:custGeom>
              <a:avLst/>
              <a:gdLst/>
              <a:ahLst/>
              <a:cxnLst/>
              <a:rect l="l" t="t" r="r" b="b"/>
              <a:pathLst>
                <a:path w="4187" h="2786" extrusionOk="0">
                  <a:moveTo>
                    <a:pt x="2487" y="1"/>
                  </a:moveTo>
                  <a:cubicBezTo>
                    <a:pt x="2261" y="37"/>
                    <a:pt x="2071" y="37"/>
                    <a:pt x="1881" y="37"/>
                  </a:cubicBezTo>
                  <a:lnTo>
                    <a:pt x="1547" y="37"/>
                  </a:lnTo>
                  <a:cubicBezTo>
                    <a:pt x="1429" y="73"/>
                    <a:pt x="1475" y="37"/>
                    <a:pt x="1475" y="145"/>
                  </a:cubicBezTo>
                  <a:cubicBezTo>
                    <a:pt x="1393" y="335"/>
                    <a:pt x="1429" y="561"/>
                    <a:pt x="1429" y="751"/>
                  </a:cubicBezTo>
                  <a:lnTo>
                    <a:pt x="1429" y="1312"/>
                  </a:lnTo>
                  <a:cubicBezTo>
                    <a:pt x="1320" y="1301"/>
                    <a:pt x="1174" y="1290"/>
                    <a:pt x="1016" y="1290"/>
                  </a:cubicBezTo>
                  <a:cubicBezTo>
                    <a:pt x="639" y="1290"/>
                    <a:pt x="196" y="1351"/>
                    <a:pt x="37" y="1619"/>
                  </a:cubicBezTo>
                  <a:cubicBezTo>
                    <a:pt x="1" y="1655"/>
                    <a:pt x="1" y="1691"/>
                    <a:pt x="1" y="1728"/>
                  </a:cubicBezTo>
                  <a:cubicBezTo>
                    <a:pt x="1" y="1764"/>
                    <a:pt x="1" y="1809"/>
                    <a:pt x="37" y="1845"/>
                  </a:cubicBezTo>
                  <a:cubicBezTo>
                    <a:pt x="299" y="2143"/>
                    <a:pt x="607" y="2370"/>
                    <a:pt x="977" y="2487"/>
                  </a:cubicBezTo>
                  <a:cubicBezTo>
                    <a:pt x="1321" y="2596"/>
                    <a:pt x="1737" y="2749"/>
                    <a:pt x="2107" y="2785"/>
                  </a:cubicBezTo>
                  <a:cubicBezTo>
                    <a:pt x="2559" y="2785"/>
                    <a:pt x="2903" y="2632"/>
                    <a:pt x="3319" y="2559"/>
                  </a:cubicBezTo>
                  <a:cubicBezTo>
                    <a:pt x="3653" y="2523"/>
                    <a:pt x="3879" y="2406"/>
                    <a:pt x="4069" y="2107"/>
                  </a:cubicBezTo>
                  <a:cubicBezTo>
                    <a:pt x="4142" y="1917"/>
                    <a:pt x="4187" y="1619"/>
                    <a:pt x="3997" y="1429"/>
                  </a:cubicBezTo>
                  <a:cubicBezTo>
                    <a:pt x="3807" y="1276"/>
                    <a:pt x="3427" y="1276"/>
                    <a:pt x="3165" y="1276"/>
                  </a:cubicBezTo>
                  <a:cubicBezTo>
                    <a:pt x="2975" y="1239"/>
                    <a:pt x="2749" y="1239"/>
                    <a:pt x="2523" y="1239"/>
                  </a:cubicBezTo>
                  <a:cubicBezTo>
                    <a:pt x="2523" y="824"/>
                    <a:pt x="2487" y="408"/>
                    <a:pt x="2487" y="1"/>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5"/>
            <p:cNvSpPr/>
            <p:nvPr/>
          </p:nvSpPr>
          <p:spPr>
            <a:xfrm>
              <a:off x="7157354" y="1571247"/>
              <a:ext cx="50547" cy="96758"/>
            </a:xfrm>
            <a:custGeom>
              <a:avLst/>
              <a:gdLst/>
              <a:ahLst/>
              <a:cxnLst/>
              <a:rect l="l" t="t" r="r" b="b"/>
              <a:pathLst>
                <a:path w="408" h="781" extrusionOk="0">
                  <a:moveTo>
                    <a:pt x="20" y="0"/>
                  </a:moveTo>
                  <a:cubicBezTo>
                    <a:pt x="7" y="0"/>
                    <a:pt x="0" y="11"/>
                    <a:pt x="0" y="31"/>
                  </a:cubicBezTo>
                  <a:cubicBezTo>
                    <a:pt x="0" y="31"/>
                    <a:pt x="36" y="31"/>
                    <a:pt x="109" y="103"/>
                  </a:cubicBezTo>
                  <a:cubicBezTo>
                    <a:pt x="145" y="139"/>
                    <a:pt x="226" y="211"/>
                    <a:pt x="263" y="329"/>
                  </a:cubicBezTo>
                  <a:cubicBezTo>
                    <a:pt x="335" y="437"/>
                    <a:pt x="335" y="555"/>
                    <a:pt x="371" y="627"/>
                  </a:cubicBezTo>
                  <a:cubicBezTo>
                    <a:pt x="407" y="709"/>
                    <a:pt x="407" y="781"/>
                    <a:pt x="407" y="781"/>
                  </a:cubicBezTo>
                  <a:lnTo>
                    <a:pt x="407" y="627"/>
                  </a:lnTo>
                  <a:cubicBezTo>
                    <a:pt x="407" y="555"/>
                    <a:pt x="371" y="437"/>
                    <a:pt x="335" y="329"/>
                  </a:cubicBezTo>
                  <a:cubicBezTo>
                    <a:pt x="299" y="175"/>
                    <a:pt x="181" y="103"/>
                    <a:pt x="109" y="67"/>
                  </a:cubicBezTo>
                  <a:cubicBezTo>
                    <a:pt x="67" y="20"/>
                    <a:pt x="38" y="0"/>
                    <a:pt x="20" y="0"/>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15"/>
            <p:cNvSpPr/>
            <p:nvPr/>
          </p:nvSpPr>
          <p:spPr>
            <a:xfrm>
              <a:off x="7175195" y="1597387"/>
              <a:ext cx="23663" cy="51662"/>
            </a:xfrm>
            <a:custGeom>
              <a:avLst/>
              <a:gdLst/>
              <a:ahLst/>
              <a:cxnLst/>
              <a:rect l="l" t="t" r="r" b="b"/>
              <a:pathLst>
                <a:path w="191" h="417" extrusionOk="0">
                  <a:moveTo>
                    <a:pt x="82" y="0"/>
                  </a:moveTo>
                  <a:cubicBezTo>
                    <a:pt x="82" y="0"/>
                    <a:pt x="37" y="0"/>
                    <a:pt x="37" y="46"/>
                  </a:cubicBezTo>
                  <a:cubicBezTo>
                    <a:pt x="1" y="82"/>
                    <a:pt x="1" y="154"/>
                    <a:pt x="1" y="226"/>
                  </a:cubicBezTo>
                  <a:cubicBezTo>
                    <a:pt x="37" y="308"/>
                    <a:pt x="82" y="344"/>
                    <a:pt x="119" y="380"/>
                  </a:cubicBezTo>
                  <a:cubicBezTo>
                    <a:pt x="155" y="416"/>
                    <a:pt x="191" y="416"/>
                    <a:pt x="191" y="416"/>
                  </a:cubicBezTo>
                  <a:cubicBezTo>
                    <a:pt x="191" y="380"/>
                    <a:pt x="155" y="380"/>
                    <a:pt x="119" y="344"/>
                  </a:cubicBezTo>
                  <a:cubicBezTo>
                    <a:pt x="119" y="308"/>
                    <a:pt x="82" y="272"/>
                    <a:pt x="82" y="226"/>
                  </a:cubicBezTo>
                  <a:cubicBezTo>
                    <a:pt x="37" y="154"/>
                    <a:pt x="37" y="118"/>
                    <a:pt x="82" y="82"/>
                  </a:cubicBezTo>
                  <a:lnTo>
                    <a:pt x="82" y="0"/>
                  </a:ln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5"/>
            <p:cNvSpPr/>
            <p:nvPr/>
          </p:nvSpPr>
          <p:spPr>
            <a:xfrm>
              <a:off x="7026278" y="1919999"/>
              <a:ext cx="868221" cy="1055171"/>
            </a:xfrm>
            <a:custGeom>
              <a:avLst/>
              <a:gdLst/>
              <a:ahLst/>
              <a:cxnLst/>
              <a:rect l="l" t="t" r="r" b="b"/>
              <a:pathLst>
                <a:path w="7008" h="8517" extrusionOk="0">
                  <a:moveTo>
                    <a:pt x="4331" y="0"/>
                  </a:moveTo>
                  <a:cubicBezTo>
                    <a:pt x="4295" y="299"/>
                    <a:pt x="4223" y="642"/>
                    <a:pt x="3997" y="868"/>
                  </a:cubicBezTo>
                  <a:cubicBezTo>
                    <a:pt x="3815" y="995"/>
                    <a:pt x="3589" y="1070"/>
                    <a:pt x="3367" y="1070"/>
                  </a:cubicBezTo>
                  <a:cubicBezTo>
                    <a:pt x="3257" y="1070"/>
                    <a:pt x="3149" y="1052"/>
                    <a:pt x="3047" y="1013"/>
                  </a:cubicBezTo>
                  <a:cubicBezTo>
                    <a:pt x="2677" y="868"/>
                    <a:pt x="2523" y="452"/>
                    <a:pt x="2523" y="36"/>
                  </a:cubicBezTo>
                  <a:cubicBezTo>
                    <a:pt x="2297" y="36"/>
                    <a:pt x="2035" y="36"/>
                    <a:pt x="1773" y="73"/>
                  </a:cubicBezTo>
                  <a:cubicBezTo>
                    <a:pt x="1691" y="73"/>
                    <a:pt x="1619" y="109"/>
                    <a:pt x="1547" y="109"/>
                  </a:cubicBezTo>
                  <a:lnTo>
                    <a:pt x="1510" y="154"/>
                  </a:lnTo>
                  <a:cubicBezTo>
                    <a:pt x="1284" y="299"/>
                    <a:pt x="1131" y="525"/>
                    <a:pt x="977" y="787"/>
                  </a:cubicBezTo>
                  <a:lnTo>
                    <a:pt x="905" y="868"/>
                  </a:lnTo>
                  <a:cubicBezTo>
                    <a:pt x="868" y="1013"/>
                    <a:pt x="787" y="1130"/>
                    <a:pt x="715" y="1239"/>
                  </a:cubicBezTo>
                  <a:cubicBezTo>
                    <a:pt x="606" y="1429"/>
                    <a:pt x="525" y="1619"/>
                    <a:pt x="380" y="1808"/>
                  </a:cubicBezTo>
                  <a:cubicBezTo>
                    <a:pt x="263" y="1998"/>
                    <a:pt x="154" y="2188"/>
                    <a:pt x="1" y="2333"/>
                  </a:cubicBezTo>
                  <a:cubicBezTo>
                    <a:pt x="263" y="2902"/>
                    <a:pt x="715" y="3391"/>
                    <a:pt x="1321" y="3617"/>
                  </a:cubicBezTo>
                  <a:cubicBezTo>
                    <a:pt x="1321" y="3617"/>
                    <a:pt x="525" y="7459"/>
                    <a:pt x="416" y="7947"/>
                  </a:cubicBezTo>
                  <a:cubicBezTo>
                    <a:pt x="1393" y="8291"/>
                    <a:pt x="2451" y="8517"/>
                    <a:pt x="3463" y="8517"/>
                  </a:cubicBezTo>
                  <a:cubicBezTo>
                    <a:pt x="4105" y="8517"/>
                    <a:pt x="4711" y="8472"/>
                    <a:pt x="5308" y="8291"/>
                  </a:cubicBezTo>
                  <a:cubicBezTo>
                    <a:pt x="5579" y="8246"/>
                    <a:pt x="5805" y="8137"/>
                    <a:pt x="5986" y="8020"/>
                  </a:cubicBezTo>
                  <a:cubicBezTo>
                    <a:pt x="5841" y="7387"/>
                    <a:pt x="5805" y="6663"/>
                    <a:pt x="5723" y="5985"/>
                  </a:cubicBezTo>
                  <a:cubicBezTo>
                    <a:pt x="5579" y="5126"/>
                    <a:pt x="5497" y="4222"/>
                    <a:pt x="5425" y="3354"/>
                  </a:cubicBezTo>
                  <a:cubicBezTo>
                    <a:pt x="5687" y="3273"/>
                    <a:pt x="5950" y="3201"/>
                    <a:pt x="6212" y="3092"/>
                  </a:cubicBezTo>
                  <a:cubicBezTo>
                    <a:pt x="6365" y="3011"/>
                    <a:pt x="6519" y="2902"/>
                    <a:pt x="6664" y="2749"/>
                  </a:cubicBezTo>
                  <a:cubicBezTo>
                    <a:pt x="6709" y="2713"/>
                    <a:pt x="6745" y="2713"/>
                    <a:pt x="6745" y="2676"/>
                  </a:cubicBezTo>
                  <a:cubicBezTo>
                    <a:pt x="6854" y="2523"/>
                    <a:pt x="6935" y="2369"/>
                    <a:pt x="7007" y="2224"/>
                  </a:cubicBezTo>
                  <a:lnTo>
                    <a:pt x="6329" y="1203"/>
                  </a:lnTo>
                  <a:cubicBezTo>
                    <a:pt x="6212" y="1013"/>
                    <a:pt x="6103" y="868"/>
                    <a:pt x="5986" y="714"/>
                  </a:cubicBezTo>
                  <a:cubicBezTo>
                    <a:pt x="5877" y="561"/>
                    <a:pt x="5805" y="416"/>
                    <a:pt x="5687" y="299"/>
                  </a:cubicBezTo>
                  <a:cubicBezTo>
                    <a:pt x="5579" y="226"/>
                    <a:pt x="5425" y="154"/>
                    <a:pt x="5308" y="109"/>
                  </a:cubicBezTo>
                  <a:cubicBezTo>
                    <a:pt x="4973" y="36"/>
                    <a:pt x="4675" y="0"/>
                    <a:pt x="4331" y="0"/>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5"/>
            <p:cNvSpPr/>
            <p:nvPr/>
          </p:nvSpPr>
          <p:spPr>
            <a:xfrm>
              <a:off x="7642387" y="2241372"/>
              <a:ext cx="60582" cy="705801"/>
            </a:xfrm>
            <a:custGeom>
              <a:avLst/>
              <a:gdLst/>
              <a:ahLst/>
              <a:cxnLst/>
              <a:rect l="l" t="t" r="r" b="b"/>
              <a:pathLst>
                <a:path w="489" h="5697" extrusionOk="0">
                  <a:moveTo>
                    <a:pt x="36" y="1"/>
                  </a:moveTo>
                  <a:lnTo>
                    <a:pt x="36" y="227"/>
                  </a:lnTo>
                  <a:cubicBezTo>
                    <a:pt x="36" y="453"/>
                    <a:pt x="36" y="724"/>
                    <a:pt x="0" y="950"/>
                  </a:cubicBezTo>
                  <a:cubicBezTo>
                    <a:pt x="0" y="1475"/>
                    <a:pt x="36" y="2035"/>
                    <a:pt x="72" y="2605"/>
                  </a:cubicBezTo>
                  <a:cubicBezTo>
                    <a:pt x="154" y="3771"/>
                    <a:pt x="298" y="4793"/>
                    <a:pt x="416" y="5543"/>
                  </a:cubicBezTo>
                  <a:cubicBezTo>
                    <a:pt x="416" y="5615"/>
                    <a:pt x="416" y="5652"/>
                    <a:pt x="452" y="5697"/>
                  </a:cubicBezTo>
                  <a:cubicBezTo>
                    <a:pt x="452" y="5697"/>
                    <a:pt x="452" y="5652"/>
                    <a:pt x="488" y="5652"/>
                  </a:cubicBezTo>
                  <a:cubicBezTo>
                    <a:pt x="488" y="5615"/>
                    <a:pt x="488" y="5579"/>
                    <a:pt x="452" y="5543"/>
                  </a:cubicBezTo>
                  <a:cubicBezTo>
                    <a:pt x="380" y="4793"/>
                    <a:pt x="226" y="3771"/>
                    <a:pt x="154" y="2605"/>
                  </a:cubicBezTo>
                  <a:cubicBezTo>
                    <a:pt x="109" y="1999"/>
                    <a:pt x="72" y="1475"/>
                    <a:pt x="72" y="950"/>
                  </a:cubicBezTo>
                  <a:cubicBezTo>
                    <a:pt x="72" y="724"/>
                    <a:pt x="72" y="453"/>
                    <a:pt x="109" y="227"/>
                  </a:cubicBezTo>
                  <a:lnTo>
                    <a:pt x="109" y="119"/>
                  </a:lnTo>
                  <a:cubicBezTo>
                    <a:pt x="72" y="82"/>
                    <a:pt x="72" y="46"/>
                    <a:pt x="36" y="1"/>
                  </a:cubicBezTo>
                  <a:close/>
                </a:path>
              </a:pathLst>
            </a:custGeom>
            <a:solidFill>
              <a:srgbClr val="4471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5"/>
            <p:cNvSpPr/>
            <p:nvPr/>
          </p:nvSpPr>
          <p:spPr>
            <a:xfrm>
              <a:off x="7077817" y="2844100"/>
              <a:ext cx="690067" cy="131076"/>
            </a:xfrm>
            <a:custGeom>
              <a:avLst/>
              <a:gdLst/>
              <a:ahLst/>
              <a:cxnLst/>
              <a:rect l="l" t="t" r="r" b="b"/>
              <a:pathLst>
                <a:path w="5570" h="1058" extrusionOk="0">
                  <a:moveTo>
                    <a:pt x="109" y="0"/>
                  </a:moveTo>
                  <a:cubicBezTo>
                    <a:pt x="73" y="226"/>
                    <a:pt x="37" y="416"/>
                    <a:pt x="0" y="488"/>
                  </a:cubicBezTo>
                  <a:cubicBezTo>
                    <a:pt x="977" y="832"/>
                    <a:pt x="2035" y="1058"/>
                    <a:pt x="3047" y="1058"/>
                  </a:cubicBezTo>
                  <a:cubicBezTo>
                    <a:pt x="3689" y="1058"/>
                    <a:pt x="4295" y="1013"/>
                    <a:pt x="4892" y="832"/>
                  </a:cubicBezTo>
                  <a:cubicBezTo>
                    <a:pt x="5163" y="787"/>
                    <a:pt x="5389" y="678"/>
                    <a:pt x="5570" y="561"/>
                  </a:cubicBezTo>
                  <a:cubicBezTo>
                    <a:pt x="5570" y="452"/>
                    <a:pt x="5534" y="298"/>
                    <a:pt x="5497" y="154"/>
                  </a:cubicBezTo>
                  <a:cubicBezTo>
                    <a:pt x="4799" y="462"/>
                    <a:pt x="4009" y="595"/>
                    <a:pt x="3203" y="595"/>
                  </a:cubicBezTo>
                  <a:cubicBezTo>
                    <a:pt x="2142" y="595"/>
                    <a:pt x="1054" y="365"/>
                    <a:pt x="109" y="0"/>
                  </a:cubicBezTo>
                  <a:close/>
                </a:path>
              </a:pathLst>
            </a:custGeom>
            <a:solidFill>
              <a:srgbClr val="6D9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5"/>
            <p:cNvSpPr/>
            <p:nvPr/>
          </p:nvSpPr>
          <p:spPr>
            <a:xfrm>
              <a:off x="7287316" y="1919999"/>
              <a:ext cx="336114" cy="217055"/>
            </a:xfrm>
            <a:custGeom>
              <a:avLst/>
              <a:gdLst/>
              <a:ahLst/>
              <a:cxnLst/>
              <a:rect l="l" t="t" r="r" b="b"/>
              <a:pathLst>
                <a:path w="2713" h="1752" extrusionOk="0">
                  <a:moveTo>
                    <a:pt x="2224" y="0"/>
                  </a:moveTo>
                  <a:cubicBezTo>
                    <a:pt x="2188" y="299"/>
                    <a:pt x="2116" y="642"/>
                    <a:pt x="1890" y="868"/>
                  </a:cubicBezTo>
                  <a:cubicBezTo>
                    <a:pt x="1708" y="995"/>
                    <a:pt x="1482" y="1070"/>
                    <a:pt x="1260" y="1070"/>
                  </a:cubicBezTo>
                  <a:cubicBezTo>
                    <a:pt x="1150" y="1070"/>
                    <a:pt x="1042" y="1052"/>
                    <a:pt x="940" y="1013"/>
                  </a:cubicBezTo>
                  <a:cubicBezTo>
                    <a:pt x="570" y="868"/>
                    <a:pt x="416" y="452"/>
                    <a:pt x="416" y="36"/>
                  </a:cubicBezTo>
                  <a:lnTo>
                    <a:pt x="0" y="36"/>
                  </a:lnTo>
                  <a:cubicBezTo>
                    <a:pt x="36" y="299"/>
                    <a:pt x="81" y="525"/>
                    <a:pt x="154" y="751"/>
                  </a:cubicBezTo>
                  <a:cubicBezTo>
                    <a:pt x="307" y="1130"/>
                    <a:pt x="570" y="1546"/>
                    <a:pt x="940" y="1691"/>
                  </a:cubicBezTo>
                  <a:cubicBezTo>
                    <a:pt x="1052" y="1732"/>
                    <a:pt x="1167" y="1751"/>
                    <a:pt x="1281" y="1751"/>
                  </a:cubicBezTo>
                  <a:cubicBezTo>
                    <a:pt x="1589" y="1751"/>
                    <a:pt x="1891" y="1611"/>
                    <a:pt x="2116" y="1393"/>
                  </a:cubicBezTo>
                  <a:cubicBezTo>
                    <a:pt x="2450" y="1058"/>
                    <a:pt x="2604" y="642"/>
                    <a:pt x="2676" y="190"/>
                  </a:cubicBezTo>
                  <a:cubicBezTo>
                    <a:pt x="2676" y="154"/>
                    <a:pt x="2712" y="73"/>
                    <a:pt x="2712" y="36"/>
                  </a:cubicBezTo>
                  <a:cubicBezTo>
                    <a:pt x="2568" y="0"/>
                    <a:pt x="2414" y="0"/>
                    <a:pt x="2224" y="0"/>
                  </a:cubicBezTo>
                  <a:close/>
                </a:path>
              </a:pathLst>
            </a:custGeom>
            <a:solidFill>
              <a:srgbClr val="6D9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5"/>
            <p:cNvSpPr/>
            <p:nvPr/>
          </p:nvSpPr>
          <p:spPr>
            <a:xfrm>
              <a:off x="7665802" y="2143994"/>
              <a:ext cx="228701" cy="191658"/>
            </a:xfrm>
            <a:custGeom>
              <a:avLst/>
              <a:gdLst/>
              <a:ahLst/>
              <a:cxnLst/>
              <a:rect l="l" t="t" r="r" b="b"/>
              <a:pathLst>
                <a:path w="1846" h="1547" extrusionOk="0">
                  <a:moveTo>
                    <a:pt x="1547" y="0"/>
                  </a:moveTo>
                  <a:cubicBezTo>
                    <a:pt x="1321" y="226"/>
                    <a:pt x="1095" y="452"/>
                    <a:pt x="824" y="679"/>
                  </a:cubicBezTo>
                  <a:cubicBezTo>
                    <a:pt x="561" y="868"/>
                    <a:pt x="299" y="1013"/>
                    <a:pt x="1" y="1131"/>
                  </a:cubicBezTo>
                  <a:cubicBezTo>
                    <a:pt x="109" y="1284"/>
                    <a:pt x="191" y="1393"/>
                    <a:pt x="263" y="1546"/>
                  </a:cubicBezTo>
                  <a:cubicBezTo>
                    <a:pt x="525" y="1465"/>
                    <a:pt x="788" y="1393"/>
                    <a:pt x="1050" y="1284"/>
                  </a:cubicBezTo>
                  <a:cubicBezTo>
                    <a:pt x="1203" y="1203"/>
                    <a:pt x="1357" y="1094"/>
                    <a:pt x="1502" y="941"/>
                  </a:cubicBezTo>
                  <a:cubicBezTo>
                    <a:pt x="1547" y="905"/>
                    <a:pt x="1583" y="905"/>
                    <a:pt x="1583" y="868"/>
                  </a:cubicBezTo>
                  <a:cubicBezTo>
                    <a:pt x="1692" y="715"/>
                    <a:pt x="1773" y="561"/>
                    <a:pt x="1845" y="416"/>
                  </a:cubicBezTo>
                  <a:cubicBezTo>
                    <a:pt x="1728" y="263"/>
                    <a:pt x="1655" y="109"/>
                    <a:pt x="1547" y="0"/>
                  </a:cubicBezTo>
                  <a:close/>
                </a:path>
              </a:pathLst>
            </a:custGeom>
            <a:solidFill>
              <a:srgbClr val="6D9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5"/>
            <p:cNvSpPr/>
            <p:nvPr/>
          </p:nvSpPr>
          <p:spPr>
            <a:xfrm>
              <a:off x="7390269" y="2445915"/>
              <a:ext cx="504232" cy="267974"/>
            </a:xfrm>
            <a:custGeom>
              <a:avLst/>
              <a:gdLst/>
              <a:ahLst/>
              <a:cxnLst/>
              <a:rect l="l" t="t" r="r" b="b"/>
              <a:pathLst>
                <a:path w="4070" h="2163" extrusionOk="0">
                  <a:moveTo>
                    <a:pt x="3422" y="1"/>
                  </a:moveTo>
                  <a:cubicBezTo>
                    <a:pt x="3390" y="1"/>
                    <a:pt x="3355" y="5"/>
                    <a:pt x="3319" y="14"/>
                  </a:cubicBezTo>
                  <a:cubicBezTo>
                    <a:pt x="3129" y="14"/>
                    <a:pt x="2939" y="86"/>
                    <a:pt x="2749" y="122"/>
                  </a:cubicBezTo>
                  <a:cubicBezTo>
                    <a:pt x="2487" y="203"/>
                    <a:pt x="2261" y="312"/>
                    <a:pt x="2035" y="384"/>
                  </a:cubicBezTo>
                  <a:cubicBezTo>
                    <a:pt x="1357" y="692"/>
                    <a:pt x="643" y="990"/>
                    <a:pt x="1" y="1406"/>
                  </a:cubicBezTo>
                  <a:cubicBezTo>
                    <a:pt x="1" y="1668"/>
                    <a:pt x="73" y="1930"/>
                    <a:pt x="155" y="2156"/>
                  </a:cubicBezTo>
                  <a:cubicBezTo>
                    <a:pt x="196" y="2160"/>
                    <a:pt x="246" y="2162"/>
                    <a:pt x="303" y="2162"/>
                  </a:cubicBezTo>
                  <a:cubicBezTo>
                    <a:pt x="756" y="2162"/>
                    <a:pt x="1632" y="2048"/>
                    <a:pt x="1737" y="2048"/>
                  </a:cubicBezTo>
                  <a:cubicBezTo>
                    <a:pt x="2297" y="1930"/>
                    <a:pt x="2822" y="1822"/>
                    <a:pt x="3355" y="1596"/>
                  </a:cubicBezTo>
                  <a:cubicBezTo>
                    <a:pt x="3581" y="1514"/>
                    <a:pt x="3807" y="1406"/>
                    <a:pt x="3952" y="1252"/>
                  </a:cubicBezTo>
                  <a:cubicBezTo>
                    <a:pt x="3997" y="1216"/>
                    <a:pt x="4033" y="1180"/>
                    <a:pt x="4069" y="1144"/>
                  </a:cubicBezTo>
                  <a:cubicBezTo>
                    <a:pt x="4069" y="1062"/>
                    <a:pt x="4069" y="1026"/>
                    <a:pt x="4033" y="990"/>
                  </a:cubicBezTo>
                  <a:cubicBezTo>
                    <a:pt x="3958" y="639"/>
                    <a:pt x="3828" y="1"/>
                    <a:pt x="3422" y="1"/>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5"/>
            <p:cNvSpPr/>
            <p:nvPr/>
          </p:nvSpPr>
          <p:spPr>
            <a:xfrm>
              <a:off x="7245812" y="2563983"/>
              <a:ext cx="392112" cy="243196"/>
            </a:xfrm>
            <a:custGeom>
              <a:avLst/>
              <a:gdLst/>
              <a:ahLst/>
              <a:cxnLst/>
              <a:rect l="l" t="t" r="r" b="b"/>
              <a:pathLst>
                <a:path w="3165" h="1963" extrusionOk="0">
                  <a:moveTo>
                    <a:pt x="2035" y="1"/>
                  </a:moveTo>
                  <a:cubicBezTo>
                    <a:pt x="1773" y="109"/>
                    <a:pt x="1501" y="227"/>
                    <a:pt x="1203" y="299"/>
                  </a:cubicBezTo>
                  <a:cubicBezTo>
                    <a:pt x="941" y="381"/>
                    <a:pt x="642" y="417"/>
                    <a:pt x="335" y="453"/>
                  </a:cubicBezTo>
                  <a:cubicBezTo>
                    <a:pt x="299" y="489"/>
                    <a:pt x="190" y="489"/>
                    <a:pt x="190" y="561"/>
                  </a:cubicBezTo>
                  <a:cubicBezTo>
                    <a:pt x="352" y="594"/>
                    <a:pt x="490" y="621"/>
                    <a:pt x="639" y="621"/>
                  </a:cubicBezTo>
                  <a:cubicBezTo>
                    <a:pt x="698" y="621"/>
                    <a:pt x="759" y="617"/>
                    <a:pt x="823" y="607"/>
                  </a:cubicBezTo>
                  <a:lnTo>
                    <a:pt x="823" y="607"/>
                  </a:lnTo>
                  <a:cubicBezTo>
                    <a:pt x="679" y="679"/>
                    <a:pt x="525" y="751"/>
                    <a:pt x="371" y="833"/>
                  </a:cubicBezTo>
                  <a:cubicBezTo>
                    <a:pt x="227" y="941"/>
                    <a:pt x="109" y="1013"/>
                    <a:pt x="1" y="1167"/>
                  </a:cubicBezTo>
                  <a:lnTo>
                    <a:pt x="37" y="1167"/>
                  </a:lnTo>
                  <a:cubicBezTo>
                    <a:pt x="299" y="1131"/>
                    <a:pt x="489" y="1013"/>
                    <a:pt x="715" y="869"/>
                  </a:cubicBezTo>
                  <a:lnTo>
                    <a:pt x="715" y="869"/>
                  </a:lnTo>
                  <a:cubicBezTo>
                    <a:pt x="489" y="1059"/>
                    <a:pt x="227" y="1285"/>
                    <a:pt x="109" y="1583"/>
                  </a:cubicBezTo>
                  <a:lnTo>
                    <a:pt x="109" y="1655"/>
                  </a:lnTo>
                  <a:cubicBezTo>
                    <a:pt x="109" y="1681"/>
                    <a:pt x="127" y="1710"/>
                    <a:pt x="137" y="1710"/>
                  </a:cubicBezTo>
                  <a:cubicBezTo>
                    <a:pt x="142" y="1710"/>
                    <a:pt x="145" y="1705"/>
                    <a:pt x="145" y="1691"/>
                  </a:cubicBezTo>
                  <a:lnTo>
                    <a:pt x="190" y="1691"/>
                  </a:lnTo>
                  <a:cubicBezTo>
                    <a:pt x="371" y="1465"/>
                    <a:pt x="561" y="1285"/>
                    <a:pt x="715" y="1095"/>
                  </a:cubicBezTo>
                  <a:lnTo>
                    <a:pt x="715" y="1095"/>
                  </a:lnTo>
                  <a:cubicBezTo>
                    <a:pt x="597" y="1285"/>
                    <a:pt x="525" y="1465"/>
                    <a:pt x="453" y="1655"/>
                  </a:cubicBezTo>
                  <a:cubicBezTo>
                    <a:pt x="416" y="1737"/>
                    <a:pt x="371" y="1845"/>
                    <a:pt x="453" y="1881"/>
                  </a:cubicBezTo>
                  <a:cubicBezTo>
                    <a:pt x="597" y="1655"/>
                    <a:pt x="787" y="1429"/>
                    <a:pt x="941" y="1203"/>
                  </a:cubicBezTo>
                  <a:lnTo>
                    <a:pt x="941" y="1203"/>
                  </a:lnTo>
                  <a:cubicBezTo>
                    <a:pt x="823" y="1429"/>
                    <a:pt x="787" y="1691"/>
                    <a:pt x="823" y="1963"/>
                  </a:cubicBezTo>
                  <a:cubicBezTo>
                    <a:pt x="977" y="1845"/>
                    <a:pt x="905" y="1583"/>
                    <a:pt x="1049" y="1429"/>
                  </a:cubicBezTo>
                  <a:cubicBezTo>
                    <a:pt x="1167" y="1285"/>
                    <a:pt x="1393" y="1321"/>
                    <a:pt x="1583" y="1285"/>
                  </a:cubicBezTo>
                  <a:cubicBezTo>
                    <a:pt x="1845" y="1239"/>
                    <a:pt x="2107" y="1239"/>
                    <a:pt x="2369" y="1203"/>
                  </a:cubicBezTo>
                  <a:cubicBezTo>
                    <a:pt x="2631" y="1131"/>
                    <a:pt x="2903" y="1095"/>
                    <a:pt x="3165" y="1013"/>
                  </a:cubicBezTo>
                  <a:lnTo>
                    <a:pt x="2035" y="1"/>
                  </a:ln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5"/>
            <p:cNvSpPr/>
            <p:nvPr/>
          </p:nvSpPr>
          <p:spPr>
            <a:xfrm>
              <a:off x="7026278" y="2163073"/>
              <a:ext cx="177039" cy="205038"/>
            </a:xfrm>
            <a:custGeom>
              <a:avLst/>
              <a:gdLst/>
              <a:ahLst/>
              <a:cxnLst/>
              <a:rect l="l" t="t" r="r" b="b"/>
              <a:pathLst>
                <a:path w="1429" h="1655" extrusionOk="0">
                  <a:moveTo>
                    <a:pt x="299" y="0"/>
                  </a:moveTo>
                  <a:cubicBezTo>
                    <a:pt x="190" y="109"/>
                    <a:pt x="109" y="262"/>
                    <a:pt x="1" y="371"/>
                  </a:cubicBezTo>
                  <a:cubicBezTo>
                    <a:pt x="263" y="940"/>
                    <a:pt x="715" y="1429"/>
                    <a:pt x="1321" y="1655"/>
                  </a:cubicBezTo>
                  <a:cubicBezTo>
                    <a:pt x="1357" y="1582"/>
                    <a:pt x="1357" y="1501"/>
                    <a:pt x="1357" y="1429"/>
                  </a:cubicBezTo>
                  <a:cubicBezTo>
                    <a:pt x="1393" y="1275"/>
                    <a:pt x="1393" y="1130"/>
                    <a:pt x="1429" y="1013"/>
                  </a:cubicBezTo>
                  <a:cubicBezTo>
                    <a:pt x="977" y="751"/>
                    <a:pt x="561" y="407"/>
                    <a:pt x="299" y="0"/>
                  </a:cubicBezTo>
                  <a:close/>
                </a:path>
              </a:pathLst>
            </a:custGeom>
            <a:solidFill>
              <a:srgbClr val="6D9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5"/>
            <p:cNvSpPr/>
            <p:nvPr/>
          </p:nvSpPr>
          <p:spPr>
            <a:xfrm>
              <a:off x="7506850" y="1803418"/>
              <a:ext cx="124" cy="46087"/>
            </a:xfrm>
            <a:custGeom>
              <a:avLst/>
              <a:gdLst/>
              <a:ahLst/>
              <a:cxnLst/>
              <a:rect l="l" t="t" r="r" b="b"/>
              <a:pathLst>
                <a:path w="1" h="372" extrusionOk="0">
                  <a:moveTo>
                    <a:pt x="0" y="1"/>
                  </a:moveTo>
                  <a:lnTo>
                    <a:pt x="0" y="1"/>
                  </a:lnTo>
                  <a:lnTo>
                    <a:pt x="0" y="372"/>
                  </a:lnTo>
                  <a:lnTo>
                    <a:pt x="0" y="372"/>
                  </a:lnTo>
                  <a:close/>
                </a:path>
              </a:pathLst>
            </a:custGeom>
            <a:solidFill>
              <a:srgbClr val="F7E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5"/>
            <p:cNvSpPr/>
            <p:nvPr/>
          </p:nvSpPr>
          <p:spPr>
            <a:xfrm>
              <a:off x="7506850" y="1849381"/>
              <a:ext cx="124" cy="5699"/>
            </a:xfrm>
            <a:custGeom>
              <a:avLst/>
              <a:gdLst/>
              <a:ahLst/>
              <a:cxnLst/>
              <a:rect l="l" t="t" r="r" b="b"/>
              <a:pathLst>
                <a:path w="1" h="46" extrusionOk="0">
                  <a:moveTo>
                    <a:pt x="0" y="1"/>
                  </a:moveTo>
                  <a:lnTo>
                    <a:pt x="0" y="46"/>
                  </a:lnTo>
                  <a:lnTo>
                    <a:pt x="0" y="46"/>
                  </a:lnTo>
                  <a:lnTo>
                    <a:pt x="0" y="1"/>
                  </a:lnTo>
                  <a:close/>
                </a:path>
              </a:pathLst>
            </a:custGeom>
            <a:solidFill>
              <a:srgbClr val="3437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15"/>
            <p:cNvSpPr/>
            <p:nvPr/>
          </p:nvSpPr>
          <p:spPr>
            <a:xfrm>
              <a:off x="7375774" y="1803418"/>
              <a:ext cx="131200" cy="60706"/>
            </a:xfrm>
            <a:custGeom>
              <a:avLst/>
              <a:gdLst/>
              <a:ahLst/>
              <a:cxnLst/>
              <a:rect l="l" t="t" r="r" b="b"/>
              <a:pathLst>
                <a:path w="1059" h="490" extrusionOk="0">
                  <a:moveTo>
                    <a:pt x="1058" y="1"/>
                  </a:moveTo>
                  <a:cubicBezTo>
                    <a:pt x="832" y="37"/>
                    <a:pt x="606" y="73"/>
                    <a:pt x="380" y="73"/>
                  </a:cubicBezTo>
                  <a:cubicBezTo>
                    <a:pt x="226" y="73"/>
                    <a:pt x="118" y="73"/>
                    <a:pt x="0" y="37"/>
                  </a:cubicBezTo>
                  <a:lnTo>
                    <a:pt x="0" y="109"/>
                  </a:lnTo>
                  <a:lnTo>
                    <a:pt x="0" y="453"/>
                  </a:lnTo>
                  <a:lnTo>
                    <a:pt x="0" y="489"/>
                  </a:lnTo>
                  <a:lnTo>
                    <a:pt x="380" y="489"/>
                  </a:lnTo>
                  <a:cubicBezTo>
                    <a:pt x="606" y="489"/>
                    <a:pt x="832" y="489"/>
                    <a:pt x="1058" y="417"/>
                  </a:cubicBezTo>
                  <a:lnTo>
                    <a:pt x="1058" y="372"/>
                  </a:lnTo>
                  <a:lnTo>
                    <a:pt x="1058" y="1"/>
                  </a:lnTo>
                  <a:close/>
                </a:path>
              </a:pathLst>
            </a:custGeom>
            <a:solidFill>
              <a:srgbClr val="D678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15"/>
            <p:cNvSpPr/>
            <p:nvPr/>
          </p:nvSpPr>
          <p:spPr>
            <a:xfrm>
              <a:off x="7185354" y="1296581"/>
              <a:ext cx="513152" cy="516869"/>
            </a:xfrm>
            <a:custGeom>
              <a:avLst/>
              <a:gdLst/>
              <a:ahLst/>
              <a:cxnLst/>
              <a:rect l="l" t="t" r="r" b="b"/>
              <a:pathLst>
                <a:path w="4142" h="4172" extrusionOk="0">
                  <a:moveTo>
                    <a:pt x="1628" y="1"/>
                  </a:moveTo>
                  <a:cubicBezTo>
                    <a:pt x="1325" y="1"/>
                    <a:pt x="1026" y="49"/>
                    <a:pt x="751" y="168"/>
                  </a:cubicBezTo>
                  <a:cubicBezTo>
                    <a:pt x="489" y="322"/>
                    <a:pt x="299" y="620"/>
                    <a:pt x="181" y="928"/>
                  </a:cubicBezTo>
                  <a:cubicBezTo>
                    <a:pt x="0" y="1298"/>
                    <a:pt x="37" y="1750"/>
                    <a:pt x="73" y="2166"/>
                  </a:cubicBezTo>
                  <a:cubicBezTo>
                    <a:pt x="145" y="2654"/>
                    <a:pt x="73" y="3486"/>
                    <a:pt x="561" y="3830"/>
                  </a:cubicBezTo>
                  <a:cubicBezTo>
                    <a:pt x="924" y="4072"/>
                    <a:pt x="1396" y="4171"/>
                    <a:pt x="1871" y="4171"/>
                  </a:cubicBezTo>
                  <a:cubicBezTo>
                    <a:pt x="2283" y="4171"/>
                    <a:pt x="2698" y="4096"/>
                    <a:pt x="3047" y="3974"/>
                  </a:cubicBezTo>
                  <a:cubicBezTo>
                    <a:pt x="4141" y="3604"/>
                    <a:pt x="3915" y="2392"/>
                    <a:pt x="3843" y="1524"/>
                  </a:cubicBezTo>
                  <a:cubicBezTo>
                    <a:pt x="3798" y="1036"/>
                    <a:pt x="3572" y="584"/>
                    <a:pt x="3119" y="322"/>
                  </a:cubicBezTo>
                  <a:cubicBezTo>
                    <a:pt x="2975" y="250"/>
                    <a:pt x="2821" y="213"/>
                    <a:pt x="2713" y="168"/>
                  </a:cubicBezTo>
                  <a:cubicBezTo>
                    <a:pt x="2363" y="70"/>
                    <a:pt x="1992" y="1"/>
                    <a:pt x="1628" y="1"/>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5"/>
            <p:cNvSpPr/>
            <p:nvPr/>
          </p:nvSpPr>
          <p:spPr>
            <a:xfrm>
              <a:off x="7362270" y="1546964"/>
              <a:ext cx="69626" cy="69626"/>
            </a:xfrm>
            <a:custGeom>
              <a:avLst/>
              <a:gdLst/>
              <a:ahLst/>
              <a:cxnLst/>
              <a:rect l="l" t="t" r="r" b="b"/>
              <a:pathLst>
                <a:path w="562" h="562" extrusionOk="0">
                  <a:moveTo>
                    <a:pt x="299" y="1"/>
                  </a:moveTo>
                  <a:cubicBezTo>
                    <a:pt x="227" y="1"/>
                    <a:pt x="191" y="37"/>
                    <a:pt x="155" y="73"/>
                  </a:cubicBezTo>
                  <a:cubicBezTo>
                    <a:pt x="37" y="109"/>
                    <a:pt x="1" y="227"/>
                    <a:pt x="1" y="299"/>
                  </a:cubicBezTo>
                  <a:lnTo>
                    <a:pt x="1" y="453"/>
                  </a:lnTo>
                  <a:cubicBezTo>
                    <a:pt x="37" y="489"/>
                    <a:pt x="37" y="489"/>
                    <a:pt x="73" y="525"/>
                  </a:cubicBezTo>
                  <a:cubicBezTo>
                    <a:pt x="109" y="561"/>
                    <a:pt x="155" y="561"/>
                    <a:pt x="191" y="561"/>
                  </a:cubicBezTo>
                  <a:lnTo>
                    <a:pt x="227" y="561"/>
                  </a:lnTo>
                  <a:cubicBezTo>
                    <a:pt x="335" y="525"/>
                    <a:pt x="453" y="453"/>
                    <a:pt x="489" y="335"/>
                  </a:cubicBezTo>
                  <a:cubicBezTo>
                    <a:pt x="561" y="145"/>
                    <a:pt x="453" y="1"/>
                    <a:pt x="299" y="1"/>
                  </a:cubicBezTo>
                  <a:close/>
                </a:path>
              </a:pathLst>
            </a:custGeom>
            <a:solidFill>
              <a:srgbClr val="D678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5"/>
            <p:cNvSpPr/>
            <p:nvPr/>
          </p:nvSpPr>
          <p:spPr>
            <a:xfrm>
              <a:off x="7353350" y="1544486"/>
              <a:ext cx="56122" cy="73962"/>
            </a:xfrm>
            <a:custGeom>
              <a:avLst/>
              <a:gdLst/>
              <a:ahLst/>
              <a:cxnLst/>
              <a:rect l="l" t="t" r="r" b="b"/>
              <a:pathLst>
                <a:path w="453" h="597" extrusionOk="0">
                  <a:moveTo>
                    <a:pt x="371" y="0"/>
                  </a:moveTo>
                  <a:cubicBezTo>
                    <a:pt x="348" y="0"/>
                    <a:pt x="323" y="6"/>
                    <a:pt x="299" y="21"/>
                  </a:cubicBezTo>
                  <a:cubicBezTo>
                    <a:pt x="263" y="21"/>
                    <a:pt x="181" y="21"/>
                    <a:pt x="145" y="57"/>
                  </a:cubicBezTo>
                  <a:cubicBezTo>
                    <a:pt x="109" y="93"/>
                    <a:pt x="73" y="129"/>
                    <a:pt x="37" y="201"/>
                  </a:cubicBezTo>
                  <a:cubicBezTo>
                    <a:pt x="0" y="283"/>
                    <a:pt x="0" y="355"/>
                    <a:pt x="37" y="391"/>
                  </a:cubicBezTo>
                  <a:cubicBezTo>
                    <a:pt x="73" y="473"/>
                    <a:pt x="73" y="509"/>
                    <a:pt x="109" y="545"/>
                  </a:cubicBezTo>
                  <a:cubicBezTo>
                    <a:pt x="160" y="571"/>
                    <a:pt x="216" y="596"/>
                    <a:pt x="244" y="596"/>
                  </a:cubicBezTo>
                  <a:cubicBezTo>
                    <a:pt x="256" y="596"/>
                    <a:pt x="263" y="592"/>
                    <a:pt x="263" y="581"/>
                  </a:cubicBezTo>
                  <a:cubicBezTo>
                    <a:pt x="263" y="581"/>
                    <a:pt x="181" y="581"/>
                    <a:pt x="145" y="509"/>
                  </a:cubicBezTo>
                  <a:cubicBezTo>
                    <a:pt x="109" y="473"/>
                    <a:pt x="37" y="355"/>
                    <a:pt x="73" y="247"/>
                  </a:cubicBezTo>
                  <a:cubicBezTo>
                    <a:pt x="109" y="129"/>
                    <a:pt x="227" y="57"/>
                    <a:pt x="299" y="57"/>
                  </a:cubicBezTo>
                  <a:cubicBezTo>
                    <a:pt x="371" y="21"/>
                    <a:pt x="453" y="21"/>
                    <a:pt x="453" y="21"/>
                  </a:cubicBezTo>
                  <a:cubicBezTo>
                    <a:pt x="453" y="21"/>
                    <a:pt x="416" y="0"/>
                    <a:pt x="371" y="0"/>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15"/>
            <p:cNvSpPr/>
            <p:nvPr/>
          </p:nvSpPr>
          <p:spPr>
            <a:xfrm>
              <a:off x="7399313" y="1602963"/>
              <a:ext cx="19079" cy="9044"/>
            </a:xfrm>
            <a:custGeom>
              <a:avLst/>
              <a:gdLst/>
              <a:ahLst/>
              <a:cxnLst/>
              <a:rect l="l" t="t" r="r" b="b"/>
              <a:pathLst>
                <a:path w="154" h="73" extrusionOk="0">
                  <a:moveTo>
                    <a:pt x="82" y="1"/>
                  </a:moveTo>
                  <a:cubicBezTo>
                    <a:pt x="36" y="37"/>
                    <a:pt x="0" y="37"/>
                    <a:pt x="0" y="73"/>
                  </a:cubicBezTo>
                  <a:cubicBezTo>
                    <a:pt x="36" y="73"/>
                    <a:pt x="82" y="73"/>
                    <a:pt x="82" y="37"/>
                  </a:cubicBezTo>
                  <a:cubicBezTo>
                    <a:pt x="118" y="37"/>
                    <a:pt x="154" y="1"/>
                    <a:pt x="118" y="1"/>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15"/>
            <p:cNvSpPr/>
            <p:nvPr/>
          </p:nvSpPr>
          <p:spPr>
            <a:xfrm>
              <a:off x="7357810" y="1611883"/>
              <a:ext cx="79661" cy="38406"/>
            </a:xfrm>
            <a:custGeom>
              <a:avLst/>
              <a:gdLst/>
              <a:ahLst/>
              <a:cxnLst/>
              <a:rect l="l" t="t" r="r" b="b"/>
              <a:pathLst>
                <a:path w="643" h="310" extrusionOk="0">
                  <a:moveTo>
                    <a:pt x="643" y="1"/>
                  </a:moveTo>
                  <a:cubicBezTo>
                    <a:pt x="597" y="1"/>
                    <a:pt x="597" y="73"/>
                    <a:pt x="561" y="109"/>
                  </a:cubicBezTo>
                  <a:cubicBezTo>
                    <a:pt x="525" y="191"/>
                    <a:pt x="453" y="227"/>
                    <a:pt x="335" y="263"/>
                  </a:cubicBezTo>
                  <a:cubicBezTo>
                    <a:pt x="263" y="263"/>
                    <a:pt x="145" y="227"/>
                    <a:pt x="109" y="191"/>
                  </a:cubicBezTo>
                  <a:cubicBezTo>
                    <a:pt x="37" y="155"/>
                    <a:pt x="1" y="109"/>
                    <a:pt x="1" y="109"/>
                  </a:cubicBezTo>
                  <a:lnTo>
                    <a:pt x="1" y="109"/>
                  </a:lnTo>
                  <a:cubicBezTo>
                    <a:pt x="1" y="109"/>
                    <a:pt x="1" y="191"/>
                    <a:pt x="73" y="227"/>
                  </a:cubicBezTo>
                  <a:cubicBezTo>
                    <a:pt x="102" y="256"/>
                    <a:pt x="185" y="309"/>
                    <a:pt x="292" y="309"/>
                  </a:cubicBezTo>
                  <a:cubicBezTo>
                    <a:pt x="317" y="309"/>
                    <a:pt x="344" y="306"/>
                    <a:pt x="371" y="299"/>
                  </a:cubicBezTo>
                  <a:cubicBezTo>
                    <a:pt x="489" y="299"/>
                    <a:pt x="561" y="191"/>
                    <a:pt x="597" y="155"/>
                  </a:cubicBezTo>
                  <a:cubicBezTo>
                    <a:pt x="643" y="73"/>
                    <a:pt x="643" y="1"/>
                    <a:pt x="643" y="1"/>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5"/>
            <p:cNvSpPr/>
            <p:nvPr/>
          </p:nvSpPr>
          <p:spPr>
            <a:xfrm>
              <a:off x="7291776" y="1541389"/>
              <a:ext cx="14619" cy="51662"/>
            </a:xfrm>
            <a:custGeom>
              <a:avLst/>
              <a:gdLst/>
              <a:ahLst/>
              <a:cxnLst/>
              <a:rect l="l" t="t" r="r" b="b"/>
              <a:pathLst>
                <a:path w="118" h="417" extrusionOk="0">
                  <a:moveTo>
                    <a:pt x="45" y="0"/>
                  </a:moveTo>
                  <a:cubicBezTo>
                    <a:pt x="0" y="0"/>
                    <a:pt x="0" y="118"/>
                    <a:pt x="0" y="226"/>
                  </a:cubicBezTo>
                  <a:cubicBezTo>
                    <a:pt x="0" y="308"/>
                    <a:pt x="45" y="416"/>
                    <a:pt x="82" y="416"/>
                  </a:cubicBezTo>
                  <a:cubicBezTo>
                    <a:pt x="118" y="416"/>
                    <a:pt x="118" y="308"/>
                    <a:pt x="118" y="190"/>
                  </a:cubicBezTo>
                  <a:cubicBezTo>
                    <a:pt x="82" y="82"/>
                    <a:pt x="82" y="0"/>
                    <a:pt x="45" y="0"/>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5"/>
            <p:cNvSpPr/>
            <p:nvPr/>
          </p:nvSpPr>
          <p:spPr>
            <a:xfrm>
              <a:off x="7474267" y="1532469"/>
              <a:ext cx="19203" cy="47078"/>
            </a:xfrm>
            <a:custGeom>
              <a:avLst/>
              <a:gdLst/>
              <a:ahLst/>
              <a:cxnLst/>
              <a:rect l="l" t="t" r="r" b="b"/>
              <a:pathLst>
                <a:path w="155" h="380" extrusionOk="0">
                  <a:moveTo>
                    <a:pt x="37" y="0"/>
                  </a:moveTo>
                  <a:cubicBezTo>
                    <a:pt x="1" y="0"/>
                    <a:pt x="1" y="72"/>
                    <a:pt x="1" y="190"/>
                  </a:cubicBezTo>
                  <a:cubicBezTo>
                    <a:pt x="37" y="298"/>
                    <a:pt x="73" y="380"/>
                    <a:pt x="73" y="380"/>
                  </a:cubicBezTo>
                  <a:cubicBezTo>
                    <a:pt x="109" y="380"/>
                    <a:pt x="155" y="262"/>
                    <a:pt x="109" y="190"/>
                  </a:cubicBezTo>
                  <a:cubicBezTo>
                    <a:pt x="109" y="72"/>
                    <a:pt x="73" y="0"/>
                    <a:pt x="37" y="0"/>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5"/>
            <p:cNvSpPr/>
            <p:nvPr/>
          </p:nvSpPr>
          <p:spPr>
            <a:xfrm>
              <a:off x="7250272" y="1460612"/>
              <a:ext cx="65166" cy="43981"/>
            </a:xfrm>
            <a:custGeom>
              <a:avLst/>
              <a:gdLst/>
              <a:ahLst/>
              <a:cxnLst/>
              <a:rect l="l" t="t" r="r" b="b"/>
              <a:pathLst>
                <a:path w="526" h="355" extrusionOk="0">
                  <a:moveTo>
                    <a:pt x="385" y="1"/>
                  </a:moveTo>
                  <a:cubicBezTo>
                    <a:pt x="329" y="1"/>
                    <a:pt x="267" y="30"/>
                    <a:pt x="191" y="56"/>
                  </a:cubicBezTo>
                  <a:cubicBezTo>
                    <a:pt x="109" y="92"/>
                    <a:pt x="37" y="164"/>
                    <a:pt x="37" y="246"/>
                  </a:cubicBezTo>
                  <a:cubicBezTo>
                    <a:pt x="1" y="318"/>
                    <a:pt x="1" y="354"/>
                    <a:pt x="1" y="354"/>
                  </a:cubicBezTo>
                  <a:cubicBezTo>
                    <a:pt x="37" y="354"/>
                    <a:pt x="109" y="246"/>
                    <a:pt x="263" y="164"/>
                  </a:cubicBezTo>
                  <a:cubicBezTo>
                    <a:pt x="380" y="56"/>
                    <a:pt x="525" y="92"/>
                    <a:pt x="525" y="56"/>
                  </a:cubicBezTo>
                  <a:cubicBezTo>
                    <a:pt x="525" y="56"/>
                    <a:pt x="525" y="20"/>
                    <a:pt x="453" y="20"/>
                  </a:cubicBezTo>
                  <a:cubicBezTo>
                    <a:pt x="431" y="6"/>
                    <a:pt x="409" y="1"/>
                    <a:pt x="385" y="1"/>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15"/>
            <p:cNvSpPr/>
            <p:nvPr/>
          </p:nvSpPr>
          <p:spPr>
            <a:xfrm>
              <a:off x="7446268" y="1436082"/>
              <a:ext cx="79661" cy="32335"/>
            </a:xfrm>
            <a:custGeom>
              <a:avLst/>
              <a:gdLst/>
              <a:ahLst/>
              <a:cxnLst/>
              <a:rect l="l" t="t" r="r" b="b"/>
              <a:pathLst>
                <a:path w="643" h="261" extrusionOk="0">
                  <a:moveTo>
                    <a:pt x="231" y="1"/>
                  </a:moveTo>
                  <a:cubicBezTo>
                    <a:pt x="189" y="1"/>
                    <a:pt x="150" y="10"/>
                    <a:pt x="109" y="28"/>
                  </a:cubicBezTo>
                  <a:cubicBezTo>
                    <a:pt x="37" y="28"/>
                    <a:pt x="1" y="64"/>
                    <a:pt x="37" y="64"/>
                  </a:cubicBezTo>
                  <a:cubicBezTo>
                    <a:pt x="37" y="100"/>
                    <a:pt x="191" y="64"/>
                    <a:pt x="335" y="136"/>
                  </a:cubicBezTo>
                  <a:cubicBezTo>
                    <a:pt x="469" y="168"/>
                    <a:pt x="575" y="260"/>
                    <a:pt x="625" y="260"/>
                  </a:cubicBezTo>
                  <a:cubicBezTo>
                    <a:pt x="632" y="260"/>
                    <a:pt x="638" y="258"/>
                    <a:pt x="643" y="254"/>
                  </a:cubicBezTo>
                  <a:cubicBezTo>
                    <a:pt x="643" y="254"/>
                    <a:pt x="643" y="218"/>
                    <a:pt x="561" y="172"/>
                  </a:cubicBezTo>
                  <a:cubicBezTo>
                    <a:pt x="525" y="136"/>
                    <a:pt x="453" y="64"/>
                    <a:pt x="381" y="28"/>
                  </a:cubicBezTo>
                  <a:cubicBezTo>
                    <a:pt x="322" y="10"/>
                    <a:pt x="274" y="1"/>
                    <a:pt x="231" y="1"/>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15"/>
            <p:cNvSpPr/>
            <p:nvPr/>
          </p:nvSpPr>
          <p:spPr>
            <a:xfrm>
              <a:off x="7166275" y="1251980"/>
              <a:ext cx="527648" cy="304026"/>
            </a:xfrm>
            <a:custGeom>
              <a:avLst/>
              <a:gdLst/>
              <a:ahLst/>
              <a:cxnLst/>
              <a:rect l="l" t="t" r="r" b="b"/>
              <a:pathLst>
                <a:path w="4259" h="2454" extrusionOk="0">
                  <a:moveTo>
                    <a:pt x="1660" y="0"/>
                  </a:moveTo>
                  <a:cubicBezTo>
                    <a:pt x="1610" y="0"/>
                    <a:pt x="1560" y="1"/>
                    <a:pt x="1510" y="4"/>
                  </a:cubicBezTo>
                  <a:cubicBezTo>
                    <a:pt x="1167" y="4"/>
                    <a:pt x="832" y="76"/>
                    <a:pt x="561" y="266"/>
                  </a:cubicBezTo>
                  <a:cubicBezTo>
                    <a:pt x="263" y="420"/>
                    <a:pt x="73" y="754"/>
                    <a:pt x="109" y="1098"/>
                  </a:cubicBezTo>
                  <a:lnTo>
                    <a:pt x="1" y="1550"/>
                  </a:lnTo>
                  <a:cubicBezTo>
                    <a:pt x="325" y="1667"/>
                    <a:pt x="679" y="1726"/>
                    <a:pt x="1036" y="1726"/>
                  </a:cubicBezTo>
                  <a:cubicBezTo>
                    <a:pt x="1256" y="1726"/>
                    <a:pt x="1477" y="1703"/>
                    <a:pt x="1691" y="1658"/>
                  </a:cubicBezTo>
                  <a:cubicBezTo>
                    <a:pt x="2261" y="1550"/>
                    <a:pt x="2785" y="1288"/>
                    <a:pt x="3237" y="908"/>
                  </a:cubicBezTo>
                  <a:lnTo>
                    <a:pt x="3237" y="908"/>
                  </a:lnTo>
                  <a:cubicBezTo>
                    <a:pt x="3165" y="1251"/>
                    <a:pt x="3273" y="1586"/>
                    <a:pt x="3427" y="1930"/>
                  </a:cubicBezTo>
                  <a:cubicBezTo>
                    <a:pt x="3463" y="2002"/>
                    <a:pt x="3545" y="2110"/>
                    <a:pt x="3617" y="2192"/>
                  </a:cubicBezTo>
                  <a:cubicBezTo>
                    <a:pt x="3771" y="2336"/>
                    <a:pt x="3952" y="2418"/>
                    <a:pt x="4178" y="2454"/>
                  </a:cubicBezTo>
                  <a:cubicBezTo>
                    <a:pt x="4178" y="2300"/>
                    <a:pt x="4223" y="2156"/>
                    <a:pt x="4223" y="1966"/>
                  </a:cubicBezTo>
                  <a:cubicBezTo>
                    <a:pt x="4259" y="1812"/>
                    <a:pt x="4259" y="1658"/>
                    <a:pt x="4223" y="1514"/>
                  </a:cubicBezTo>
                  <a:cubicBezTo>
                    <a:pt x="4178" y="1098"/>
                    <a:pt x="3879" y="799"/>
                    <a:pt x="3545" y="573"/>
                  </a:cubicBezTo>
                  <a:cubicBezTo>
                    <a:pt x="2981" y="220"/>
                    <a:pt x="2324" y="0"/>
                    <a:pt x="1660" y="0"/>
                  </a:cubicBezTo>
                  <a:close/>
                </a:path>
              </a:pathLst>
            </a:custGeom>
            <a:solidFill>
              <a:srgbClr val="EBA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5"/>
            <p:cNvSpPr/>
            <p:nvPr/>
          </p:nvSpPr>
          <p:spPr>
            <a:xfrm>
              <a:off x="7231317" y="1611883"/>
              <a:ext cx="116580" cy="69626"/>
            </a:xfrm>
            <a:custGeom>
              <a:avLst/>
              <a:gdLst/>
              <a:ahLst/>
              <a:cxnLst/>
              <a:rect l="l" t="t" r="r" b="b"/>
              <a:pathLst>
                <a:path w="941" h="562" extrusionOk="0">
                  <a:moveTo>
                    <a:pt x="452" y="1"/>
                  </a:moveTo>
                  <a:cubicBezTo>
                    <a:pt x="380" y="1"/>
                    <a:pt x="190" y="37"/>
                    <a:pt x="154" y="73"/>
                  </a:cubicBezTo>
                  <a:cubicBezTo>
                    <a:pt x="0" y="191"/>
                    <a:pt x="36" y="417"/>
                    <a:pt x="190" y="489"/>
                  </a:cubicBezTo>
                  <a:cubicBezTo>
                    <a:pt x="262" y="525"/>
                    <a:pt x="380" y="561"/>
                    <a:pt x="488" y="561"/>
                  </a:cubicBezTo>
                  <a:cubicBezTo>
                    <a:pt x="570" y="561"/>
                    <a:pt x="642" y="525"/>
                    <a:pt x="714" y="525"/>
                  </a:cubicBezTo>
                  <a:cubicBezTo>
                    <a:pt x="868" y="453"/>
                    <a:pt x="940" y="263"/>
                    <a:pt x="832" y="155"/>
                  </a:cubicBezTo>
                  <a:cubicBezTo>
                    <a:pt x="759" y="37"/>
                    <a:pt x="606" y="1"/>
                    <a:pt x="452" y="1"/>
                  </a:cubicBezTo>
                  <a:close/>
                </a:path>
              </a:pathLst>
            </a:custGeom>
            <a:solidFill>
              <a:srgbClr val="D97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5"/>
            <p:cNvSpPr/>
            <p:nvPr/>
          </p:nvSpPr>
          <p:spPr>
            <a:xfrm>
              <a:off x="7450852" y="1592927"/>
              <a:ext cx="112120" cy="70617"/>
            </a:xfrm>
            <a:custGeom>
              <a:avLst/>
              <a:gdLst/>
              <a:ahLst/>
              <a:cxnLst/>
              <a:rect l="l" t="t" r="r" b="b"/>
              <a:pathLst>
                <a:path w="905" h="570" extrusionOk="0">
                  <a:moveTo>
                    <a:pt x="452" y="0"/>
                  </a:moveTo>
                  <a:cubicBezTo>
                    <a:pt x="344" y="0"/>
                    <a:pt x="190" y="36"/>
                    <a:pt x="118" y="82"/>
                  </a:cubicBezTo>
                  <a:cubicBezTo>
                    <a:pt x="0" y="190"/>
                    <a:pt x="36" y="416"/>
                    <a:pt x="154" y="488"/>
                  </a:cubicBezTo>
                  <a:cubicBezTo>
                    <a:pt x="226" y="534"/>
                    <a:pt x="344" y="570"/>
                    <a:pt x="452" y="570"/>
                  </a:cubicBezTo>
                  <a:cubicBezTo>
                    <a:pt x="524" y="570"/>
                    <a:pt x="642" y="570"/>
                    <a:pt x="678" y="534"/>
                  </a:cubicBezTo>
                  <a:cubicBezTo>
                    <a:pt x="832" y="452"/>
                    <a:pt x="904" y="262"/>
                    <a:pt x="832" y="154"/>
                  </a:cubicBezTo>
                  <a:cubicBezTo>
                    <a:pt x="750" y="36"/>
                    <a:pt x="570" y="0"/>
                    <a:pt x="452" y="0"/>
                  </a:cubicBezTo>
                  <a:close/>
                </a:path>
              </a:pathLst>
            </a:custGeom>
            <a:solidFill>
              <a:srgbClr val="D97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5"/>
            <p:cNvSpPr/>
            <p:nvPr/>
          </p:nvSpPr>
          <p:spPr>
            <a:xfrm>
              <a:off x="7629874" y="1511779"/>
              <a:ext cx="129093" cy="156473"/>
            </a:xfrm>
            <a:custGeom>
              <a:avLst/>
              <a:gdLst/>
              <a:ahLst/>
              <a:cxnLst/>
              <a:rect l="l" t="t" r="r" b="b"/>
              <a:pathLst>
                <a:path w="1042" h="1263" extrusionOk="0">
                  <a:moveTo>
                    <a:pt x="553" y="0"/>
                  </a:moveTo>
                  <a:cubicBezTo>
                    <a:pt x="268" y="0"/>
                    <a:pt x="1" y="255"/>
                    <a:pt x="65" y="583"/>
                  </a:cubicBezTo>
                  <a:lnTo>
                    <a:pt x="65" y="1225"/>
                  </a:lnTo>
                  <a:cubicBezTo>
                    <a:pt x="125" y="1251"/>
                    <a:pt x="189" y="1262"/>
                    <a:pt x="254" y="1262"/>
                  </a:cubicBezTo>
                  <a:cubicBezTo>
                    <a:pt x="551" y="1262"/>
                    <a:pt x="873" y="1018"/>
                    <a:pt x="969" y="773"/>
                  </a:cubicBezTo>
                  <a:cubicBezTo>
                    <a:pt x="1041" y="547"/>
                    <a:pt x="1041" y="203"/>
                    <a:pt x="779" y="59"/>
                  </a:cubicBezTo>
                  <a:cubicBezTo>
                    <a:pt x="707" y="18"/>
                    <a:pt x="629" y="0"/>
                    <a:pt x="553" y="0"/>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5"/>
            <p:cNvSpPr/>
            <p:nvPr/>
          </p:nvSpPr>
          <p:spPr>
            <a:xfrm>
              <a:off x="7670386" y="1541389"/>
              <a:ext cx="69502" cy="103200"/>
            </a:xfrm>
            <a:custGeom>
              <a:avLst/>
              <a:gdLst/>
              <a:ahLst/>
              <a:cxnLst/>
              <a:rect l="l" t="t" r="r" b="b"/>
              <a:pathLst>
                <a:path w="561" h="833" extrusionOk="0">
                  <a:moveTo>
                    <a:pt x="452" y="0"/>
                  </a:moveTo>
                  <a:cubicBezTo>
                    <a:pt x="335" y="0"/>
                    <a:pt x="226" y="118"/>
                    <a:pt x="190" y="190"/>
                  </a:cubicBezTo>
                  <a:cubicBezTo>
                    <a:pt x="72" y="344"/>
                    <a:pt x="0" y="570"/>
                    <a:pt x="36" y="760"/>
                  </a:cubicBezTo>
                  <a:lnTo>
                    <a:pt x="36" y="796"/>
                  </a:lnTo>
                  <a:cubicBezTo>
                    <a:pt x="36" y="832"/>
                    <a:pt x="72" y="832"/>
                    <a:pt x="109" y="832"/>
                  </a:cubicBezTo>
                  <a:lnTo>
                    <a:pt x="190" y="832"/>
                  </a:lnTo>
                  <a:cubicBezTo>
                    <a:pt x="335" y="760"/>
                    <a:pt x="452" y="606"/>
                    <a:pt x="488" y="416"/>
                  </a:cubicBezTo>
                  <a:cubicBezTo>
                    <a:pt x="524" y="344"/>
                    <a:pt x="561" y="272"/>
                    <a:pt x="561" y="190"/>
                  </a:cubicBezTo>
                  <a:cubicBezTo>
                    <a:pt x="561" y="46"/>
                    <a:pt x="488" y="0"/>
                    <a:pt x="452" y="0"/>
                  </a:cubicBezTo>
                  <a:close/>
                </a:path>
              </a:pathLst>
            </a:custGeom>
            <a:solidFill>
              <a:srgbClr val="D678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15"/>
            <p:cNvSpPr/>
            <p:nvPr/>
          </p:nvSpPr>
          <p:spPr>
            <a:xfrm>
              <a:off x="7670386" y="1536929"/>
              <a:ext cx="51538" cy="107660"/>
            </a:xfrm>
            <a:custGeom>
              <a:avLst/>
              <a:gdLst/>
              <a:ahLst/>
              <a:cxnLst/>
              <a:rect l="l" t="t" r="r" b="b"/>
              <a:pathLst>
                <a:path w="416" h="869" extrusionOk="0">
                  <a:moveTo>
                    <a:pt x="416" y="0"/>
                  </a:moveTo>
                  <a:cubicBezTo>
                    <a:pt x="416" y="0"/>
                    <a:pt x="335" y="0"/>
                    <a:pt x="262" y="82"/>
                  </a:cubicBezTo>
                  <a:cubicBezTo>
                    <a:pt x="226" y="118"/>
                    <a:pt x="109" y="226"/>
                    <a:pt x="72" y="380"/>
                  </a:cubicBezTo>
                  <a:cubicBezTo>
                    <a:pt x="0" y="488"/>
                    <a:pt x="0" y="642"/>
                    <a:pt x="0" y="714"/>
                  </a:cubicBezTo>
                  <a:cubicBezTo>
                    <a:pt x="0" y="796"/>
                    <a:pt x="0" y="868"/>
                    <a:pt x="36" y="868"/>
                  </a:cubicBezTo>
                  <a:lnTo>
                    <a:pt x="36" y="714"/>
                  </a:lnTo>
                  <a:cubicBezTo>
                    <a:pt x="36" y="642"/>
                    <a:pt x="72" y="488"/>
                    <a:pt x="109" y="380"/>
                  </a:cubicBezTo>
                  <a:cubicBezTo>
                    <a:pt x="190" y="262"/>
                    <a:pt x="226" y="154"/>
                    <a:pt x="298" y="118"/>
                  </a:cubicBezTo>
                  <a:cubicBezTo>
                    <a:pt x="380" y="36"/>
                    <a:pt x="416" y="0"/>
                    <a:pt x="416" y="0"/>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5"/>
            <p:cNvSpPr/>
            <p:nvPr/>
          </p:nvSpPr>
          <p:spPr>
            <a:xfrm>
              <a:off x="7679306" y="1577565"/>
              <a:ext cx="19203" cy="53520"/>
            </a:xfrm>
            <a:custGeom>
              <a:avLst/>
              <a:gdLst/>
              <a:ahLst/>
              <a:cxnLst/>
              <a:rect l="l" t="t" r="r" b="b"/>
              <a:pathLst>
                <a:path w="155" h="432" extrusionOk="0">
                  <a:moveTo>
                    <a:pt x="89" y="1"/>
                  </a:moveTo>
                  <a:cubicBezTo>
                    <a:pt x="85" y="1"/>
                    <a:pt x="82" y="5"/>
                    <a:pt x="82" y="16"/>
                  </a:cubicBezTo>
                  <a:cubicBezTo>
                    <a:pt x="82" y="16"/>
                    <a:pt x="118" y="88"/>
                    <a:pt x="82" y="206"/>
                  </a:cubicBezTo>
                  <a:cubicBezTo>
                    <a:pt x="82" y="350"/>
                    <a:pt x="0" y="432"/>
                    <a:pt x="0" y="432"/>
                  </a:cubicBezTo>
                  <a:cubicBezTo>
                    <a:pt x="0" y="432"/>
                    <a:pt x="37" y="432"/>
                    <a:pt x="82" y="386"/>
                  </a:cubicBezTo>
                  <a:cubicBezTo>
                    <a:pt x="118" y="350"/>
                    <a:pt x="118" y="314"/>
                    <a:pt x="154" y="242"/>
                  </a:cubicBezTo>
                  <a:cubicBezTo>
                    <a:pt x="154" y="160"/>
                    <a:pt x="154" y="88"/>
                    <a:pt x="118" y="52"/>
                  </a:cubicBezTo>
                  <a:cubicBezTo>
                    <a:pt x="118" y="26"/>
                    <a:pt x="100" y="1"/>
                    <a:pt x="89" y="1"/>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5"/>
            <p:cNvSpPr/>
            <p:nvPr/>
          </p:nvSpPr>
          <p:spPr>
            <a:xfrm>
              <a:off x="7179779" y="2036456"/>
              <a:ext cx="38158" cy="378732"/>
            </a:xfrm>
            <a:custGeom>
              <a:avLst/>
              <a:gdLst/>
              <a:ahLst/>
              <a:cxnLst/>
              <a:rect l="l" t="t" r="r" b="b"/>
              <a:pathLst>
                <a:path w="308" h="3057" extrusionOk="0">
                  <a:moveTo>
                    <a:pt x="271" y="0"/>
                  </a:moveTo>
                  <a:cubicBezTo>
                    <a:pt x="271" y="0"/>
                    <a:pt x="271" y="190"/>
                    <a:pt x="226" y="453"/>
                  </a:cubicBezTo>
                  <a:cubicBezTo>
                    <a:pt x="226" y="715"/>
                    <a:pt x="226" y="1094"/>
                    <a:pt x="190" y="1547"/>
                  </a:cubicBezTo>
                  <a:cubicBezTo>
                    <a:pt x="154" y="1962"/>
                    <a:pt x="118" y="2333"/>
                    <a:pt x="82" y="2604"/>
                  </a:cubicBezTo>
                  <a:cubicBezTo>
                    <a:pt x="45" y="2866"/>
                    <a:pt x="0" y="3056"/>
                    <a:pt x="45" y="3056"/>
                  </a:cubicBezTo>
                  <a:cubicBezTo>
                    <a:pt x="45" y="3056"/>
                    <a:pt x="82" y="2903"/>
                    <a:pt x="118" y="2604"/>
                  </a:cubicBezTo>
                  <a:cubicBezTo>
                    <a:pt x="154" y="2333"/>
                    <a:pt x="226" y="1962"/>
                    <a:pt x="271" y="1547"/>
                  </a:cubicBezTo>
                  <a:cubicBezTo>
                    <a:pt x="308" y="1131"/>
                    <a:pt x="308" y="715"/>
                    <a:pt x="308" y="453"/>
                  </a:cubicBezTo>
                  <a:cubicBezTo>
                    <a:pt x="308" y="190"/>
                    <a:pt x="271" y="0"/>
                    <a:pt x="271" y="0"/>
                  </a:cubicBezTo>
                  <a:close/>
                </a:path>
              </a:pathLst>
            </a:custGeom>
            <a:solidFill>
              <a:srgbClr val="4471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5"/>
            <p:cNvSpPr/>
            <p:nvPr/>
          </p:nvSpPr>
          <p:spPr>
            <a:xfrm>
              <a:off x="7581804" y="2120454"/>
              <a:ext cx="121164" cy="219657"/>
            </a:xfrm>
            <a:custGeom>
              <a:avLst/>
              <a:gdLst/>
              <a:ahLst/>
              <a:cxnLst/>
              <a:rect l="l" t="t" r="r" b="b"/>
              <a:pathLst>
                <a:path w="978" h="1773" extrusionOk="0">
                  <a:moveTo>
                    <a:pt x="1" y="1"/>
                  </a:moveTo>
                  <a:cubicBezTo>
                    <a:pt x="1" y="1"/>
                    <a:pt x="37" y="118"/>
                    <a:pt x="109" y="263"/>
                  </a:cubicBezTo>
                  <a:cubicBezTo>
                    <a:pt x="191" y="453"/>
                    <a:pt x="299" y="679"/>
                    <a:pt x="453" y="905"/>
                  </a:cubicBezTo>
                  <a:cubicBezTo>
                    <a:pt x="561" y="1131"/>
                    <a:pt x="715" y="1357"/>
                    <a:pt x="787" y="1510"/>
                  </a:cubicBezTo>
                  <a:cubicBezTo>
                    <a:pt x="905" y="1655"/>
                    <a:pt x="977" y="1773"/>
                    <a:pt x="977" y="1773"/>
                  </a:cubicBezTo>
                  <a:cubicBezTo>
                    <a:pt x="977" y="1736"/>
                    <a:pt x="751" y="1357"/>
                    <a:pt x="489" y="869"/>
                  </a:cubicBezTo>
                  <a:cubicBezTo>
                    <a:pt x="227" y="380"/>
                    <a:pt x="1" y="1"/>
                    <a:pt x="1" y="1"/>
                  </a:cubicBezTo>
                  <a:close/>
                </a:path>
              </a:pathLst>
            </a:custGeom>
            <a:solidFill>
              <a:srgbClr val="4471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5"/>
            <p:cNvSpPr/>
            <p:nvPr/>
          </p:nvSpPr>
          <p:spPr>
            <a:xfrm>
              <a:off x="6447213" y="2094933"/>
              <a:ext cx="312574" cy="221639"/>
            </a:xfrm>
            <a:custGeom>
              <a:avLst/>
              <a:gdLst/>
              <a:ahLst/>
              <a:cxnLst/>
              <a:rect l="l" t="t" r="r" b="b"/>
              <a:pathLst>
                <a:path w="2523" h="1789" extrusionOk="0">
                  <a:moveTo>
                    <a:pt x="895" y="1"/>
                  </a:moveTo>
                  <a:cubicBezTo>
                    <a:pt x="888" y="1"/>
                    <a:pt x="880" y="5"/>
                    <a:pt x="868" y="17"/>
                  </a:cubicBezTo>
                  <a:cubicBezTo>
                    <a:pt x="868" y="207"/>
                    <a:pt x="1022" y="396"/>
                    <a:pt x="1130" y="505"/>
                  </a:cubicBezTo>
                  <a:cubicBezTo>
                    <a:pt x="1120" y="495"/>
                    <a:pt x="1097" y="490"/>
                    <a:pt x="1069" y="490"/>
                  </a:cubicBezTo>
                  <a:cubicBezTo>
                    <a:pt x="998" y="490"/>
                    <a:pt x="894" y="518"/>
                    <a:pt x="868" y="550"/>
                  </a:cubicBezTo>
                  <a:lnTo>
                    <a:pt x="642" y="550"/>
                  </a:lnTo>
                  <a:cubicBezTo>
                    <a:pt x="489" y="586"/>
                    <a:pt x="308" y="586"/>
                    <a:pt x="154" y="659"/>
                  </a:cubicBezTo>
                  <a:lnTo>
                    <a:pt x="118" y="695"/>
                  </a:lnTo>
                  <a:lnTo>
                    <a:pt x="154" y="731"/>
                  </a:lnTo>
                  <a:lnTo>
                    <a:pt x="489" y="731"/>
                  </a:lnTo>
                  <a:cubicBezTo>
                    <a:pt x="618" y="731"/>
                    <a:pt x="747" y="731"/>
                    <a:pt x="870" y="710"/>
                  </a:cubicBezTo>
                  <a:lnTo>
                    <a:pt x="870" y="710"/>
                  </a:lnTo>
                  <a:cubicBezTo>
                    <a:pt x="719" y="743"/>
                    <a:pt x="586" y="781"/>
                    <a:pt x="452" y="812"/>
                  </a:cubicBezTo>
                  <a:cubicBezTo>
                    <a:pt x="308" y="885"/>
                    <a:pt x="118" y="957"/>
                    <a:pt x="36" y="1075"/>
                  </a:cubicBezTo>
                  <a:cubicBezTo>
                    <a:pt x="0" y="1075"/>
                    <a:pt x="0" y="1111"/>
                    <a:pt x="0" y="1111"/>
                  </a:cubicBezTo>
                  <a:lnTo>
                    <a:pt x="36" y="1111"/>
                  </a:lnTo>
                  <a:cubicBezTo>
                    <a:pt x="77" y="1129"/>
                    <a:pt x="116" y="1138"/>
                    <a:pt x="148" y="1138"/>
                  </a:cubicBezTo>
                  <a:cubicBezTo>
                    <a:pt x="181" y="1138"/>
                    <a:pt x="208" y="1129"/>
                    <a:pt x="226" y="1111"/>
                  </a:cubicBezTo>
                  <a:cubicBezTo>
                    <a:pt x="402" y="1083"/>
                    <a:pt x="598" y="1033"/>
                    <a:pt x="783" y="974"/>
                  </a:cubicBezTo>
                  <a:lnTo>
                    <a:pt x="783" y="974"/>
                  </a:lnTo>
                  <a:cubicBezTo>
                    <a:pt x="687" y="1014"/>
                    <a:pt x="588" y="1064"/>
                    <a:pt x="489" y="1111"/>
                  </a:cubicBezTo>
                  <a:cubicBezTo>
                    <a:pt x="416" y="1183"/>
                    <a:pt x="226" y="1264"/>
                    <a:pt x="190" y="1409"/>
                  </a:cubicBezTo>
                  <a:lnTo>
                    <a:pt x="190" y="1454"/>
                  </a:lnTo>
                  <a:lnTo>
                    <a:pt x="263" y="1454"/>
                  </a:lnTo>
                  <a:cubicBezTo>
                    <a:pt x="278" y="1459"/>
                    <a:pt x="293" y="1461"/>
                    <a:pt x="309" y="1461"/>
                  </a:cubicBezTo>
                  <a:cubicBezTo>
                    <a:pt x="419" y="1461"/>
                    <a:pt x="548" y="1364"/>
                    <a:pt x="642" y="1301"/>
                  </a:cubicBezTo>
                  <a:cubicBezTo>
                    <a:pt x="796" y="1228"/>
                    <a:pt x="941" y="1111"/>
                    <a:pt x="1094" y="1038"/>
                  </a:cubicBezTo>
                  <a:lnTo>
                    <a:pt x="1094" y="1038"/>
                  </a:lnTo>
                  <a:cubicBezTo>
                    <a:pt x="986" y="1111"/>
                    <a:pt x="868" y="1183"/>
                    <a:pt x="760" y="1264"/>
                  </a:cubicBezTo>
                  <a:cubicBezTo>
                    <a:pt x="678" y="1337"/>
                    <a:pt x="570" y="1454"/>
                    <a:pt x="570" y="1599"/>
                  </a:cubicBezTo>
                  <a:cubicBezTo>
                    <a:pt x="570" y="1636"/>
                    <a:pt x="581" y="1650"/>
                    <a:pt x="597" y="1650"/>
                  </a:cubicBezTo>
                  <a:cubicBezTo>
                    <a:pt x="632" y="1650"/>
                    <a:pt x="690" y="1587"/>
                    <a:pt x="715" y="1563"/>
                  </a:cubicBezTo>
                  <a:cubicBezTo>
                    <a:pt x="832" y="1490"/>
                    <a:pt x="904" y="1409"/>
                    <a:pt x="1022" y="1337"/>
                  </a:cubicBezTo>
                  <a:cubicBezTo>
                    <a:pt x="1090" y="1284"/>
                    <a:pt x="1154" y="1261"/>
                    <a:pt x="1216" y="1261"/>
                  </a:cubicBezTo>
                  <a:cubicBezTo>
                    <a:pt x="1460" y="1261"/>
                    <a:pt x="1657" y="1608"/>
                    <a:pt x="1809" y="1789"/>
                  </a:cubicBezTo>
                  <a:lnTo>
                    <a:pt x="2523" y="921"/>
                  </a:lnTo>
                  <a:cubicBezTo>
                    <a:pt x="2450" y="812"/>
                    <a:pt x="2378" y="731"/>
                    <a:pt x="2297" y="659"/>
                  </a:cubicBezTo>
                  <a:cubicBezTo>
                    <a:pt x="2188" y="586"/>
                    <a:pt x="2071" y="550"/>
                    <a:pt x="1962" y="469"/>
                  </a:cubicBezTo>
                  <a:cubicBezTo>
                    <a:pt x="1700" y="396"/>
                    <a:pt x="1393" y="360"/>
                    <a:pt x="1167" y="170"/>
                  </a:cubicBezTo>
                  <a:cubicBezTo>
                    <a:pt x="1094" y="134"/>
                    <a:pt x="1022" y="53"/>
                    <a:pt x="941" y="17"/>
                  </a:cubicBezTo>
                  <a:cubicBezTo>
                    <a:pt x="916" y="17"/>
                    <a:pt x="908" y="1"/>
                    <a:pt x="895" y="1"/>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5"/>
            <p:cNvSpPr/>
            <p:nvPr/>
          </p:nvSpPr>
          <p:spPr>
            <a:xfrm>
              <a:off x="7515770" y="1864000"/>
              <a:ext cx="89696" cy="205410"/>
            </a:xfrm>
            <a:custGeom>
              <a:avLst/>
              <a:gdLst/>
              <a:ahLst/>
              <a:cxnLst/>
              <a:rect l="l" t="t" r="r" b="b"/>
              <a:pathLst>
                <a:path w="724" h="1658" extrusionOk="0">
                  <a:moveTo>
                    <a:pt x="82" y="0"/>
                  </a:moveTo>
                  <a:lnTo>
                    <a:pt x="0" y="73"/>
                  </a:lnTo>
                  <a:cubicBezTo>
                    <a:pt x="498" y="335"/>
                    <a:pt x="642" y="1013"/>
                    <a:pt x="452" y="1582"/>
                  </a:cubicBezTo>
                  <a:cubicBezTo>
                    <a:pt x="430" y="1627"/>
                    <a:pt x="467" y="1658"/>
                    <a:pt x="506" y="1658"/>
                  </a:cubicBezTo>
                  <a:cubicBezTo>
                    <a:pt x="531" y="1658"/>
                    <a:pt x="556" y="1646"/>
                    <a:pt x="570" y="1619"/>
                  </a:cubicBezTo>
                  <a:cubicBezTo>
                    <a:pt x="679" y="1239"/>
                    <a:pt x="724" y="832"/>
                    <a:pt x="570" y="452"/>
                  </a:cubicBezTo>
                  <a:cubicBezTo>
                    <a:pt x="452" y="226"/>
                    <a:pt x="308" y="73"/>
                    <a:pt x="154"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5"/>
            <p:cNvSpPr/>
            <p:nvPr/>
          </p:nvSpPr>
          <p:spPr>
            <a:xfrm>
              <a:off x="7245812" y="1882956"/>
              <a:ext cx="88581" cy="229073"/>
            </a:xfrm>
            <a:custGeom>
              <a:avLst/>
              <a:gdLst/>
              <a:ahLst/>
              <a:cxnLst/>
              <a:rect l="l" t="t" r="r" b="b"/>
              <a:pathLst>
                <a:path w="715" h="1849" extrusionOk="0">
                  <a:moveTo>
                    <a:pt x="561" y="1"/>
                  </a:moveTo>
                  <a:cubicBezTo>
                    <a:pt x="489" y="73"/>
                    <a:pt x="416" y="109"/>
                    <a:pt x="371" y="182"/>
                  </a:cubicBezTo>
                  <a:cubicBezTo>
                    <a:pt x="1" y="751"/>
                    <a:pt x="227" y="1239"/>
                    <a:pt x="416" y="1809"/>
                  </a:cubicBezTo>
                  <a:cubicBezTo>
                    <a:pt x="430" y="1836"/>
                    <a:pt x="454" y="1848"/>
                    <a:pt x="476" y="1848"/>
                  </a:cubicBezTo>
                  <a:cubicBezTo>
                    <a:pt x="514" y="1848"/>
                    <a:pt x="548" y="1815"/>
                    <a:pt x="525" y="1764"/>
                  </a:cubicBezTo>
                  <a:cubicBezTo>
                    <a:pt x="416" y="1312"/>
                    <a:pt x="190" y="905"/>
                    <a:pt x="416" y="453"/>
                  </a:cubicBezTo>
                  <a:cubicBezTo>
                    <a:pt x="489" y="263"/>
                    <a:pt x="597" y="146"/>
                    <a:pt x="715" y="37"/>
                  </a:cubicBezTo>
                  <a:lnTo>
                    <a:pt x="715" y="37"/>
                  </a:lnTo>
                  <a:cubicBezTo>
                    <a:pt x="694" y="48"/>
                    <a:pt x="675" y="52"/>
                    <a:pt x="658" y="52"/>
                  </a:cubicBezTo>
                  <a:cubicBezTo>
                    <a:pt x="617" y="52"/>
                    <a:pt x="587" y="26"/>
                    <a:pt x="561" y="1"/>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5"/>
            <p:cNvSpPr/>
            <p:nvPr/>
          </p:nvSpPr>
          <p:spPr>
            <a:xfrm>
              <a:off x="7226733" y="2036456"/>
              <a:ext cx="149164" cy="154739"/>
            </a:xfrm>
            <a:custGeom>
              <a:avLst/>
              <a:gdLst/>
              <a:ahLst/>
              <a:cxnLst/>
              <a:rect l="l" t="t" r="r" b="b"/>
              <a:pathLst>
                <a:path w="1204" h="1249" extrusionOk="0">
                  <a:moveTo>
                    <a:pt x="607" y="0"/>
                  </a:moveTo>
                  <a:cubicBezTo>
                    <a:pt x="263" y="0"/>
                    <a:pt x="1" y="299"/>
                    <a:pt x="1" y="642"/>
                  </a:cubicBezTo>
                  <a:cubicBezTo>
                    <a:pt x="1" y="977"/>
                    <a:pt x="263" y="1248"/>
                    <a:pt x="607" y="1248"/>
                  </a:cubicBezTo>
                  <a:cubicBezTo>
                    <a:pt x="941" y="1248"/>
                    <a:pt x="1203" y="977"/>
                    <a:pt x="1203" y="642"/>
                  </a:cubicBezTo>
                  <a:cubicBezTo>
                    <a:pt x="1203" y="299"/>
                    <a:pt x="941" y="0"/>
                    <a:pt x="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5"/>
            <p:cNvSpPr/>
            <p:nvPr/>
          </p:nvSpPr>
          <p:spPr>
            <a:xfrm>
              <a:off x="7263777" y="2079075"/>
              <a:ext cx="75077" cy="69502"/>
            </a:xfrm>
            <a:custGeom>
              <a:avLst/>
              <a:gdLst/>
              <a:ahLst/>
              <a:cxnLst/>
              <a:rect l="l" t="t" r="r" b="b"/>
              <a:pathLst>
                <a:path w="606" h="561" extrusionOk="0">
                  <a:moveTo>
                    <a:pt x="308" y="0"/>
                  </a:moveTo>
                  <a:cubicBezTo>
                    <a:pt x="154" y="0"/>
                    <a:pt x="0" y="109"/>
                    <a:pt x="0" y="298"/>
                  </a:cubicBezTo>
                  <a:cubicBezTo>
                    <a:pt x="0" y="452"/>
                    <a:pt x="154" y="561"/>
                    <a:pt x="308" y="561"/>
                  </a:cubicBezTo>
                  <a:cubicBezTo>
                    <a:pt x="452" y="561"/>
                    <a:pt x="606" y="452"/>
                    <a:pt x="606" y="298"/>
                  </a:cubicBezTo>
                  <a:cubicBezTo>
                    <a:pt x="606" y="109"/>
                    <a:pt x="452" y="0"/>
                    <a:pt x="308" y="0"/>
                  </a:cubicBezTo>
                  <a:close/>
                </a:path>
              </a:pathLst>
            </a:custGeom>
            <a:solidFill>
              <a:srgbClr val="405C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15"/>
            <p:cNvSpPr/>
            <p:nvPr/>
          </p:nvSpPr>
          <p:spPr>
            <a:xfrm>
              <a:off x="7502266" y="2059252"/>
              <a:ext cx="112244" cy="194260"/>
            </a:xfrm>
            <a:custGeom>
              <a:avLst/>
              <a:gdLst/>
              <a:ahLst/>
              <a:cxnLst/>
              <a:rect l="l" t="t" r="r" b="b"/>
              <a:pathLst>
                <a:path w="906" h="1568" extrusionOk="0">
                  <a:moveTo>
                    <a:pt x="629" y="1"/>
                  </a:moveTo>
                  <a:cubicBezTo>
                    <a:pt x="622" y="1"/>
                    <a:pt x="615" y="2"/>
                    <a:pt x="607" y="6"/>
                  </a:cubicBezTo>
                  <a:cubicBezTo>
                    <a:pt x="417" y="6"/>
                    <a:pt x="227" y="341"/>
                    <a:pt x="191" y="495"/>
                  </a:cubicBezTo>
                  <a:cubicBezTo>
                    <a:pt x="37" y="757"/>
                    <a:pt x="1" y="1064"/>
                    <a:pt x="37" y="1363"/>
                  </a:cubicBezTo>
                  <a:cubicBezTo>
                    <a:pt x="37" y="1381"/>
                    <a:pt x="55" y="1390"/>
                    <a:pt x="73" y="1390"/>
                  </a:cubicBezTo>
                  <a:cubicBezTo>
                    <a:pt x="91" y="1390"/>
                    <a:pt x="109" y="1381"/>
                    <a:pt x="109" y="1363"/>
                  </a:cubicBezTo>
                  <a:cubicBezTo>
                    <a:pt x="37" y="874"/>
                    <a:pt x="191" y="458"/>
                    <a:pt x="525" y="115"/>
                  </a:cubicBezTo>
                  <a:cubicBezTo>
                    <a:pt x="542" y="100"/>
                    <a:pt x="557" y="93"/>
                    <a:pt x="572" y="93"/>
                  </a:cubicBezTo>
                  <a:cubicBezTo>
                    <a:pt x="662" y="93"/>
                    <a:pt x="720" y="347"/>
                    <a:pt x="751" y="386"/>
                  </a:cubicBezTo>
                  <a:cubicBezTo>
                    <a:pt x="751" y="531"/>
                    <a:pt x="788" y="648"/>
                    <a:pt x="788" y="793"/>
                  </a:cubicBezTo>
                  <a:cubicBezTo>
                    <a:pt x="788" y="1019"/>
                    <a:pt x="751" y="1290"/>
                    <a:pt x="679" y="1516"/>
                  </a:cubicBezTo>
                  <a:cubicBezTo>
                    <a:pt x="653" y="1542"/>
                    <a:pt x="682" y="1567"/>
                    <a:pt x="714" y="1567"/>
                  </a:cubicBezTo>
                  <a:cubicBezTo>
                    <a:pt x="727" y="1567"/>
                    <a:pt x="741" y="1563"/>
                    <a:pt x="751" y="1552"/>
                  </a:cubicBezTo>
                  <a:cubicBezTo>
                    <a:pt x="869" y="1245"/>
                    <a:pt x="905" y="947"/>
                    <a:pt x="869" y="612"/>
                  </a:cubicBezTo>
                  <a:cubicBezTo>
                    <a:pt x="833" y="458"/>
                    <a:pt x="788" y="305"/>
                    <a:pt x="715" y="160"/>
                  </a:cubicBezTo>
                  <a:cubicBezTo>
                    <a:pt x="715" y="120"/>
                    <a:pt x="686" y="1"/>
                    <a:pt x="629" y="1"/>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15"/>
            <p:cNvSpPr/>
            <p:nvPr/>
          </p:nvSpPr>
          <p:spPr>
            <a:xfrm>
              <a:off x="7493346" y="2155515"/>
              <a:ext cx="147429" cy="221887"/>
            </a:xfrm>
            <a:custGeom>
              <a:avLst/>
              <a:gdLst/>
              <a:ahLst/>
              <a:cxnLst/>
              <a:rect l="l" t="t" r="r" b="b"/>
              <a:pathLst>
                <a:path w="1190" h="1791" extrusionOk="0">
                  <a:moveTo>
                    <a:pt x="181" y="0"/>
                  </a:moveTo>
                  <a:cubicBezTo>
                    <a:pt x="148" y="0"/>
                    <a:pt x="109" y="20"/>
                    <a:pt x="109" y="61"/>
                  </a:cubicBezTo>
                  <a:cubicBezTo>
                    <a:pt x="37" y="513"/>
                    <a:pt x="1" y="1146"/>
                    <a:pt x="299" y="1526"/>
                  </a:cubicBezTo>
                  <a:cubicBezTo>
                    <a:pt x="436" y="1685"/>
                    <a:pt x="613" y="1791"/>
                    <a:pt x="792" y="1791"/>
                  </a:cubicBezTo>
                  <a:cubicBezTo>
                    <a:pt x="908" y="1791"/>
                    <a:pt x="1024" y="1746"/>
                    <a:pt x="1131" y="1643"/>
                  </a:cubicBezTo>
                  <a:cubicBezTo>
                    <a:pt x="1190" y="1577"/>
                    <a:pt x="1122" y="1516"/>
                    <a:pt x="1076" y="1516"/>
                  </a:cubicBezTo>
                  <a:cubicBezTo>
                    <a:pt x="1065" y="1516"/>
                    <a:pt x="1056" y="1519"/>
                    <a:pt x="1049" y="1526"/>
                  </a:cubicBezTo>
                  <a:cubicBezTo>
                    <a:pt x="950" y="1626"/>
                    <a:pt x="854" y="1667"/>
                    <a:pt x="767" y="1667"/>
                  </a:cubicBezTo>
                  <a:cubicBezTo>
                    <a:pt x="488" y="1667"/>
                    <a:pt x="282" y="1256"/>
                    <a:pt x="227" y="1001"/>
                  </a:cubicBezTo>
                  <a:cubicBezTo>
                    <a:pt x="181" y="694"/>
                    <a:pt x="181" y="359"/>
                    <a:pt x="227" y="61"/>
                  </a:cubicBezTo>
                  <a:cubicBezTo>
                    <a:pt x="245" y="20"/>
                    <a:pt x="215" y="0"/>
                    <a:pt x="1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15"/>
            <p:cNvSpPr/>
            <p:nvPr/>
          </p:nvSpPr>
          <p:spPr>
            <a:xfrm>
              <a:off x="7439454" y="2146224"/>
              <a:ext cx="170473" cy="211604"/>
            </a:xfrm>
            <a:custGeom>
              <a:avLst/>
              <a:gdLst/>
              <a:ahLst/>
              <a:cxnLst/>
              <a:rect l="l" t="t" r="r" b="b"/>
              <a:pathLst>
                <a:path w="1376" h="1708" extrusionOk="0">
                  <a:moveTo>
                    <a:pt x="1317" y="1"/>
                  </a:moveTo>
                  <a:cubicBezTo>
                    <a:pt x="1288" y="1"/>
                    <a:pt x="1258" y="19"/>
                    <a:pt x="1258" y="55"/>
                  </a:cubicBezTo>
                  <a:cubicBezTo>
                    <a:pt x="1222" y="362"/>
                    <a:pt x="1186" y="661"/>
                    <a:pt x="1114" y="923"/>
                  </a:cubicBezTo>
                  <a:cubicBezTo>
                    <a:pt x="1026" y="1178"/>
                    <a:pt x="714" y="1574"/>
                    <a:pt x="418" y="1574"/>
                  </a:cubicBezTo>
                  <a:cubicBezTo>
                    <a:pt x="316" y="1574"/>
                    <a:pt x="216" y="1527"/>
                    <a:pt x="128" y="1411"/>
                  </a:cubicBezTo>
                  <a:cubicBezTo>
                    <a:pt x="120" y="1394"/>
                    <a:pt x="108" y="1387"/>
                    <a:pt x="95" y="1387"/>
                  </a:cubicBezTo>
                  <a:cubicBezTo>
                    <a:pt x="52" y="1387"/>
                    <a:pt x="0" y="1466"/>
                    <a:pt x="56" y="1528"/>
                  </a:cubicBezTo>
                  <a:cubicBezTo>
                    <a:pt x="151" y="1654"/>
                    <a:pt x="279" y="1707"/>
                    <a:pt x="413" y="1707"/>
                  </a:cubicBezTo>
                  <a:cubicBezTo>
                    <a:pt x="597" y="1707"/>
                    <a:pt x="793" y="1605"/>
                    <a:pt x="924" y="1447"/>
                  </a:cubicBezTo>
                  <a:cubicBezTo>
                    <a:pt x="1340" y="1113"/>
                    <a:pt x="1340" y="543"/>
                    <a:pt x="1376" y="55"/>
                  </a:cubicBezTo>
                  <a:cubicBezTo>
                    <a:pt x="1376" y="19"/>
                    <a:pt x="1347" y="1"/>
                    <a:pt x="13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15"/>
            <p:cNvSpPr/>
            <p:nvPr/>
          </p:nvSpPr>
          <p:spPr>
            <a:xfrm>
              <a:off x="7427312" y="2307529"/>
              <a:ext cx="42618" cy="37043"/>
            </a:xfrm>
            <a:custGeom>
              <a:avLst/>
              <a:gdLst/>
              <a:ahLst/>
              <a:cxnLst/>
              <a:rect l="l" t="t" r="r" b="b"/>
              <a:pathLst>
                <a:path w="344" h="299" extrusionOk="0">
                  <a:moveTo>
                    <a:pt x="154" y="0"/>
                  </a:moveTo>
                  <a:cubicBezTo>
                    <a:pt x="0" y="0"/>
                    <a:pt x="0" y="299"/>
                    <a:pt x="154" y="299"/>
                  </a:cubicBezTo>
                  <a:cubicBezTo>
                    <a:pt x="344" y="299"/>
                    <a:pt x="344" y="0"/>
                    <a:pt x="154"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15"/>
            <p:cNvSpPr/>
            <p:nvPr/>
          </p:nvSpPr>
          <p:spPr>
            <a:xfrm>
              <a:off x="7609803" y="2335529"/>
              <a:ext cx="41627" cy="32583"/>
            </a:xfrm>
            <a:custGeom>
              <a:avLst/>
              <a:gdLst/>
              <a:ahLst/>
              <a:cxnLst/>
              <a:rect l="l" t="t" r="r" b="b"/>
              <a:pathLst>
                <a:path w="336" h="263" extrusionOk="0">
                  <a:moveTo>
                    <a:pt x="146" y="0"/>
                  </a:moveTo>
                  <a:cubicBezTo>
                    <a:pt x="1" y="0"/>
                    <a:pt x="1" y="263"/>
                    <a:pt x="146" y="263"/>
                  </a:cubicBezTo>
                  <a:cubicBezTo>
                    <a:pt x="335" y="263"/>
                    <a:pt x="335" y="0"/>
                    <a:pt x="146"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34343"/>
              </a:buClr>
              <a:buSzPts val="2800"/>
              <a:buFont typeface="Saira Condensed"/>
              <a:buNone/>
              <a:defRPr sz="2800">
                <a:solidFill>
                  <a:srgbClr val="434343"/>
                </a:solidFill>
                <a:latin typeface="Saira Condensed"/>
                <a:ea typeface="Saira Condensed"/>
                <a:cs typeface="Saira Condensed"/>
                <a:sym typeface="Saira Condensed"/>
              </a:defRPr>
            </a:lvl1pPr>
            <a:lvl2pPr lvl="1" rtl="0">
              <a:spcBef>
                <a:spcPts val="0"/>
              </a:spcBef>
              <a:spcAft>
                <a:spcPts val="0"/>
              </a:spcAft>
              <a:buClr>
                <a:srgbClr val="434343"/>
              </a:buClr>
              <a:buSzPts val="2800"/>
              <a:buFont typeface="Economica"/>
              <a:buNone/>
              <a:defRPr sz="2800">
                <a:solidFill>
                  <a:srgbClr val="434343"/>
                </a:solidFill>
                <a:latin typeface="Economica"/>
                <a:ea typeface="Economica"/>
                <a:cs typeface="Economica"/>
                <a:sym typeface="Economica"/>
              </a:defRPr>
            </a:lvl2pPr>
            <a:lvl3pPr lvl="2" rtl="0">
              <a:spcBef>
                <a:spcPts val="0"/>
              </a:spcBef>
              <a:spcAft>
                <a:spcPts val="0"/>
              </a:spcAft>
              <a:buClr>
                <a:srgbClr val="434343"/>
              </a:buClr>
              <a:buSzPts val="2800"/>
              <a:buFont typeface="Economica"/>
              <a:buNone/>
              <a:defRPr sz="2800">
                <a:solidFill>
                  <a:srgbClr val="434343"/>
                </a:solidFill>
                <a:latin typeface="Economica"/>
                <a:ea typeface="Economica"/>
                <a:cs typeface="Economica"/>
                <a:sym typeface="Economica"/>
              </a:defRPr>
            </a:lvl3pPr>
            <a:lvl4pPr lvl="3" rtl="0">
              <a:spcBef>
                <a:spcPts val="0"/>
              </a:spcBef>
              <a:spcAft>
                <a:spcPts val="0"/>
              </a:spcAft>
              <a:buClr>
                <a:srgbClr val="434343"/>
              </a:buClr>
              <a:buSzPts val="2800"/>
              <a:buFont typeface="Economica"/>
              <a:buNone/>
              <a:defRPr sz="2800">
                <a:solidFill>
                  <a:srgbClr val="434343"/>
                </a:solidFill>
                <a:latin typeface="Economica"/>
                <a:ea typeface="Economica"/>
                <a:cs typeface="Economica"/>
                <a:sym typeface="Economica"/>
              </a:defRPr>
            </a:lvl4pPr>
            <a:lvl5pPr lvl="4" rtl="0">
              <a:spcBef>
                <a:spcPts val="0"/>
              </a:spcBef>
              <a:spcAft>
                <a:spcPts val="0"/>
              </a:spcAft>
              <a:buClr>
                <a:srgbClr val="434343"/>
              </a:buClr>
              <a:buSzPts val="2800"/>
              <a:buFont typeface="Economica"/>
              <a:buNone/>
              <a:defRPr sz="2800">
                <a:solidFill>
                  <a:srgbClr val="434343"/>
                </a:solidFill>
                <a:latin typeface="Economica"/>
                <a:ea typeface="Economica"/>
                <a:cs typeface="Economica"/>
                <a:sym typeface="Economica"/>
              </a:defRPr>
            </a:lvl5pPr>
            <a:lvl6pPr lvl="5" rtl="0">
              <a:spcBef>
                <a:spcPts val="0"/>
              </a:spcBef>
              <a:spcAft>
                <a:spcPts val="0"/>
              </a:spcAft>
              <a:buClr>
                <a:srgbClr val="434343"/>
              </a:buClr>
              <a:buSzPts val="2800"/>
              <a:buFont typeface="Economica"/>
              <a:buNone/>
              <a:defRPr sz="2800">
                <a:solidFill>
                  <a:srgbClr val="434343"/>
                </a:solidFill>
                <a:latin typeface="Economica"/>
                <a:ea typeface="Economica"/>
                <a:cs typeface="Economica"/>
                <a:sym typeface="Economica"/>
              </a:defRPr>
            </a:lvl6pPr>
            <a:lvl7pPr lvl="6" rtl="0">
              <a:spcBef>
                <a:spcPts val="0"/>
              </a:spcBef>
              <a:spcAft>
                <a:spcPts val="0"/>
              </a:spcAft>
              <a:buClr>
                <a:srgbClr val="434343"/>
              </a:buClr>
              <a:buSzPts val="2800"/>
              <a:buFont typeface="Economica"/>
              <a:buNone/>
              <a:defRPr sz="2800">
                <a:solidFill>
                  <a:srgbClr val="434343"/>
                </a:solidFill>
                <a:latin typeface="Economica"/>
                <a:ea typeface="Economica"/>
                <a:cs typeface="Economica"/>
                <a:sym typeface="Economica"/>
              </a:defRPr>
            </a:lvl7pPr>
            <a:lvl8pPr lvl="7" rtl="0">
              <a:spcBef>
                <a:spcPts val="0"/>
              </a:spcBef>
              <a:spcAft>
                <a:spcPts val="0"/>
              </a:spcAft>
              <a:buClr>
                <a:srgbClr val="434343"/>
              </a:buClr>
              <a:buSzPts val="2800"/>
              <a:buFont typeface="Economica"/>
              <a:buNone/>
              <a:defRPr sz="2800">
                <a:solidFill>
                  <a:srgbClr val="434343"/>
                </a:solidFill>
                <a:latin typeface="Economica"/>
                <a:ea typeface="Economica"/>
                <a:cs typeface="Economica"/>
                <a:sym typeface="Economica"/>
              </a:defRPr>
            </a:lvl8pPr>
            <a:lvl9pPr lvl="8" rtl="0">
              <a:spcBef>
                <a:spcPts val="0"/>
              </a:spcBef>
              <a:spcAft>
                <a:spcPts val="0"/>
              </a:spcAft>
              <a:buClr>
                <a:srgbClr val="434343"/>
              </a:buClr>
              <a:buSzPts val="2800"/>
              <a:buFont typeface="Economica"/>
              <a:buNone/>
              <a:defRPr sz="2800">
                <a:solidFill>
                  <a:srgbClr val="434343"/>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434343"/>
              </a:buClr>
              <a:buSzPts val="1200"/>
              <a:buFont typeface="Quattrocento"/>
              <a:buChar char="●"/>
              <a:defRPr sz="1200">
                <a:solidFill>
                  <a:srgbClr val="434343"/>
                </a:solidFill>
                <a:latin typeface="Quattrocento"/>
                <a:ea typeface="Quattrocento"/>
                <a:cs typeface="Quattrocento"/>
                <a:sym typeface="Quattrocento"/>
              </a:defRPr>
            </a:lvl1pPr>
            <a:lvl2pPr marL="914400" lvl="1" indent="-304800" rtl="0">
              <a:lnSpc>
                <a:spcPct val="115000"/>
              </a:lnSpc>
              <a:spcBef>
                <a:spcPts val="1600"/>
              </a:spcBef>
              <a:spcAft>
                <a:spcPts val="0"/>
              </a:spcAft>
              <a:buClr>
                <a:srgbClr val="434343"/>
              </a:buClr>
              <a:buSzPts val="1200"/>
              <a:buFont typeface="Quattrocento"/>
              <a:buChar char="○"/>
              <a:defRPr sz="1200">
                <a:solidFill>
                  <a:srgbClr val="434343"/>
                </a:solidFill>
                <a:latin typeface="Quattrocento"/>
                <a:ea typeface="Quattrocento"/>
                <a:cs typeface="Quattrocento"/>
                <a:sym typeface="Quattrocento"/>
              </a:defRPr>
            </a:lvl2pPr>
            <a:lvl3pPr marL="1371600" lvl="2" indent="-304800" rtl="0">
              <a:lnSpc>
                <a:spcPct val="115000"/>
              </a:lnSpc>
              <a:spcBef>
                <a:spcPts val="1600"/>
              </a:spcBef>
              <a:spcAft>
                <a:spcPts val="0"/>
              </a:spcAft>
              <a:buClr>
                <a:srgbClr val="434343"/>
              </a:buClr>
              <a:buSzPts val="1200"/>
              <a:buFont typeface="Quattrocento"/>
              <a:buChar char="■"/>
              <a:defRPr sz="1200">
                <a:solidFill>
                  <a:srgbClr val="434343"/>
                </a:solidFill>
                <a:latin typeface="Quattrocento"/>
                <a:ea typeface="Quattrocento"/>
                <a:cs typeface="Quattrocento"/>
                <a:sym typeface="Quattrocento"/>
              </a:defRPr>
            </a:lvl3pPr>
            <a:lvl4pPr marL="1828800" lvl="3" indent="-304800" rtl="0">
              <a:lnSpc>
                <a:spcPct val="115000"/>
              </a:lnSpc>
              <a:spcBef>
                <a:spcPts val="1600"/>
              </a:spcBef>
              <a:spcAft>
                <a:spcPts val="0"/>
              </a:spcAft>
              <a:buClr>
                <a:srgbClr val="434343"/>
              </a:buClr>
              <a:buSzPts val="1200"/>
              <a:buFont typeface="Quattrocento"/>
              <a:buChar char="●"/>
              <a:defRPr sz="1200">
                <a:solidFill>
                  <a:srgbClr val="434343"/>
                </a:solidFill>
                <a:latin typeface="Quattrocento"/>
                <a:ea typeface="Quattrocento"/>
                <a:cs typeface="Quattrocento"/>
                <a:sym typeface="Quattrocento"/>
              </a:defRPr>
            </a:lvl4pPr>
            <a:lvl5pPr marL="2286000" lvl="4" indent="-304800" rtl="0">
              <a:lnSpc>
                <a:spcPct val="115000"/>
              </a:lnSpc>
              <a:spcBef>
                <a:spcPts val="1600"/>
              </a:spcBef>
              <a:spcAft>
                <a:spcPts val="0"/>
              </a:spcAft>
              <a:buClr>
                <a:srgbClr val="434343"/>
              </a:buClr>
              <a:buSzPts val="1200"/>
              <a:buFont typeface="Quattrocento"/>
              <a:buChar char="○"/>
              <a:defRPr sz="1200">
                <a:solidFill>
                  <a:srgbClr val="434343"/>
                </a:solidFill>
                <a:latin typeface="Quattrocento"/>
                <a:ea typeface="Quattrocento"/>
                <a:cs typeface="Quattrocento"/>
                <a:sym typeface="Quattrocento"/>
              </a:defRPr>
            </a:lvl5pPr>
            <a:lvl6pPr marL="2743200" lvl="5" indent="-304800" rtl="0">
              <a:lnSpc>
                <a:spcPct val="115000"/>
              </a:lnSpc>
              <a:spcBef>
                <a:spcPts val="1600"/>
              </a:spcBef>
              <a:spcAft>
                <a:spcPts val="0"/>
              </a:spcAft>
              <a:buClr>
                <a:srgbClr val="434343"/>
              </a:buClr>
              <a:buSzPts val="1200"/>
              <a:buFont typeface="Quattrocento"/>
              <a:buChar char="■"/>
              <a:defRPr sz="1200">
                <a:solidFill>
                  <a:srgbClr val="434343"/>
                </a:solidFill>
                <a:latin typeface="Quattrocento"/>
                <a:ea typeface="Quattrocento"/>
                <a:cs typeface="Quattrocento"/>
                <a:sym typeface="Quattrocento"/>
              </a:defRPr>
            </a:lvl6pPr>
            <a:lvl7pPr marL="3200400" lvl="6" indent="-304800" rtl="0">
              <a:lnSpc>
                <a:spcPct val="115000"/>
              </a:lnSpc>
              <a:spcBef>
                <a:spcPts val="1600"/>
              </a:spcBef>
              <a:spcAft>
                <a:spcPts val="0"/>
              </a:spcAft>
              <a:buClr>
                <a:srgbClr val="434343"/>
              </a:buClr>
              <a:buSzPts val="1200"/>
              <a:buFont typeface="Quattrocento"/>
              <a:buChar char="●"/>
              <a:defRPr sz="1200">
                <a:solidFill>
                  <a:srgbClr val="434343"/>
                </a:solidFill>
                <a:latin typeface="Quattrocento"/>
                <a:ea typeface="Quattrocento"/>
                <a:cs typeface="Quattrocento"/>
                <a:sym typeface="Quattrocento"/>
              </a:defRPr>
            </a:lvl7pPr>
            <a:lvl8pPr marL="3657600" lvl="7" indent="-304800" rtl="0">
              <a:lnSpc>
                <a:spcPct val="115000"/>
              </a:lnSpc>
              <a:spcBef>
                <a:spcPts val="1600"/>
              </a:spcBef>
              <a:spcAft>
                <a:spcPts val="0"/>
              </a:spcAft>
              <a:buClr>
                <a:srgbClr val="434343"/>
              </a:buClr>
              <a:buSzPts val="1200"/>
              <a:buFont typeface="Quattrocento"/>
              <a:buChar char="○"/>
              <a:defRPr sz="1200">
                <a:solidFill>
                  <a:srgbClr val="434343"/>
                </a:solidFill>
                <a:latin typeface="Quattrocento"/>
                <a:ea typeface="Quattrocento"/>
                <a:cs typeface="Quattrocento"/>
                <a:sym typeface="Quattrocento"/>
              </a:defRPr>
            </a:lvl8pPr>
            <a:lvl9pPr marL="4114800" lvl="8" indent="-304800" rtl="0">
              <a:lnSpc>
                <a:spcPct val="115000"/>
              </a:lnSpc>
              <a:spcBef>
                <a:spcPts val="1600"/>
              </a:spcBef>
              <a:spcAft>
                <a:spcPts val="1600"/>
              </a:spcAft>
              <a:buClr>
                <a:srgbClr val="434343"/>
              </a:buClr>
              <a:buSzPts val="1200"/>
              <a:buFont typeface="Quattrocento"/>
              <a:buChar char="■"/>
              <a:defRPr sz="1200">
                <a:solidFill>
                  <a:srgbClr val="434343"/>
                </a:solidFill>
                <a:latin typeface="Quattrocento"/>
                <a:ea typeface="Quattrocento"/>
                <a:cs typeface="Quattrocento"/>
                <a:sym typeface="Quattrocento"/>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rtl="0">
              <a:buNone/>
              <a:defRPr sz="1300">
                <a:solidFill>
                  <a:srgbClr val="666666"/>
                </a:solidFill>
                <a:latin typeface="Roboto Slab Regular"/>
                <a:ea typeface="Roboto Slab Regular"/>
                <a:cs typeface="Roboto Slab Regular"/>
                <a:sym typeface="Roboto Slab Regular"/>
              </a:defRPr>
            </a:lvl1pPr>
            <a:lvl2pPr lvl="1" algn="r" rtl="0">
              <a:buNone/>
              <a:defRPr sz="1300">
                <a:solidFill>
                  <a:srgbClr val="666666"/>
                </a:solidFill>
                <a:latin typeface="Roboto Slab Regular"/>
                <a:ea typeface="Roboto Slab Regular"/>
                <a:cs typeface="Roboto Slab Regular"/>
                <a:sym typeface="Roboto Slab Regular"/>
              </a:defRPr>
            </a:lvl2pPr>
            <a:lvl3pPr lvl="2" algn="r" rtl="0">
              <a:buNone/>
              <a:defRPr sz="1300">
                <a:solidFill>
                  <a:srgbClr val="666666"/>
                </a:solidFill>
                <a:latin typeface="Roboto Slab Regular"/>
                <a:ea typeface="Roboto Slab Regular"/>
                <a:cs typeface="Roboto Slab Regular"/>
                <a:sym typeface="Roboto Slab Regular"/>
              </a:defRPr>
            </a:lvl3pPr>
            <a:lvl4pPr lvl="3" algn="r" rtl="0">
              <a:buNone/>
              <a:defRPr sz="1300">
                <a:solidFill>
                  <a:srgbClr val="666666"/>
                </a:solidFill>
                <a:latin typeface="Roboto Slab Regular"/>
                <a:ea typeface="Roboto Slab Regular"/>
                <a:cs typeface="Roboto Slab Regular"/>
                <a:sym typeface="Roboto Slab Regular"/>
              </a:defRPr>
            </a:lvl4pPr>
            <a:lvl5pPr lvl="4" algn="r" rtl="0">
              <a:buNone/>
              <a:defRPr sz="1300">
                <a:solidFill>
                  <a:srgbClr val="666666"/>
                </a:solidFill>
                <a:latin typeface="Roboto Slab Regular"/>
                <a:ea typeface="Roboto Slab Regular"/>
                <a:cs typeface="Roboto Slab Regular"/>
                <a:sym typeface="Roboto Slab Regular"/>
              </a:defRPr>
            </a:lvl5pPr>
            <a:lvl6pPr lvl="5" algn="r" rtl="0">
              <a:buNone/>
              <a:defRPr sz="1300">
                <a:solidFill>
                  <a:srgbClr val="666666"/>
                </a:solidFill>
                <a:latin typeface="Roboto Slab Regular"/>
                <a:ea typeface="Roboto Slab Regular"/>
                <a:cs typeface="Roboto Slab Regular"/>
                <a:sym typeface="Roboto Slab Regular"/>
              </a:defRPr>
            </a:lvl6pPr>
            <a:lvl7pPr lvl="6" algn="r" rtl="0">
              <a:buNone/>
              <a:defRPr sz="1300">
                <a:solidFill>
                  <a:srgbClr val="666666"/>
                </a:solidFill>
                <a:latin typeface="Roboto Slab Regular"/>
                <a:ea typeface="Roboto Slab Regular"/>
                <a:cs typeface="Roboto Slab Regular"/>
                <a:sym typeface="Roboto Slab Regular"/>
              </a:defRPr>
            </a:lvl7pPr>
            <a:lvl8pPr lvl="7" algn="r" rtl="0">
              <a:buNone/>
              <a:defRPr sz="1300">
                <a:solidFill>
                  <a:srgbClr val="666666"/>
                </a:solidFill>
                <a:latin typeface="Roboto Slab Regular"/>
                <a:ea typeface="Roboto Slab Regular"/>
                <a:cs typeface="Roboto Slab Regular"/>
                <a:sym typeface="Roboto Slab Regular"/>
              </a:defRPr>
            </a:lvl8pPr>
            <a:lvl9pPr lvl="8" algn="r" rtl="0">
              <a:buNone/>
              <a:defRPr sz="1300">
                <a:solidFill>
                  <a:srgbClr val="666666"/>
                </a:solidFill>
                <a:latin typeface="Roboto Slab Regular"/>
                <a:ea typeface="Roboto Slab Regular"/>
                <a:cs typeface="Roboto Slab Regular"/>
                <a:sym typeface="Roboto Slab Regular"/>
              </a:defRPr>
            </a:lvl9pPr>
          </a:lstStyle>
          <a:p>
            <a:pPr marL="0" lvl="0" indent="0" algn="r" rtl="0">
              <a:spcBef>
                <a:spcPts val="0"/>
              </a:spcBef>
              <a:spcAft>
                <a:spcPts val="0"/>
              </a:spcAft>
              <a:buNone/>
            </a:pPr>
            <a:fld id="{00000000-1234-1234-1234-123412341234}" type="slidenum">
              <a:rPr lang="e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9" r:id="rId4"/>
    <p:sldLayoutId id="2147483661"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FD9E0"/>
        </a:solidFill>
        <a:effectLst/>
      </p:bgPr>
    </p:bg>
    <p:spTree>
      <p:nvGrpSpPr>
        <p:cNvPr id="1" name="Shape 1320"/>
        <p:cNvGrpSpPr/>
        <p:nvPr/>
      </p:nvGrpSpPr>
      <p:grpSpPr>
        <a:xfrm>
          <a:off x="0" y="0"/>
          <a:ext cx="0" cy="0"/>
          <a:chOff x="0" y="0"/>
          <a:chExt cx="0" cy="0"/>
        </a:xfrm>
      </p:grpSpPr>
      <p:sp>
        <p:nvSpPr>
          <p:cNvPr id="1321" name="Google Shape;1321;p20"/>
          <p:cNvSpPr txBox="1">
            <a:spLocks noGrp="1"/>
          </p:cNvSpPr>
          <p:nvPr>
            <p:ph type="subTitle" idx="1"/>
          </p:nvPr>
        </p:nvSpPr>
        <p:spPr>
          <a:xfrm>
            <a:off x="1357290" y="2428874"/>
            <a:ext cx="6643734" cy="171451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1800" b="1" dirty="0">
                <a:solidFill>
                  <a:schemeClr val="tx2"/>
                </a:solidFill>
                <a:effectLst>
                  <a:outerShdw blurRad="38100" dist="38100" dir="2700000" algn="tl">
                    <a:srgbClr val="000000">
                      <a:alpha val="43137"/>
                    </a:srgbClr>
                  </a:outerShdw>
                </a:effectLst>
              </a:rPr>
              <a:t>Presented By</a:t>
            </a:r>
          </a:p>
          <a:p>
            <a:pPr marL="0" lvl="0" indent="0" algn="ctr" rtl="0">
              <a:spcBef>
                <a:spcPts val="0"/>
              </a:spcBef>
              <a:spcAft>
                <a:spcPts val="0"/>
              </a:spcAft>
              <a:buNone/>
            </a:pPr>
            <a:endParaRPr lang="en-IN" sz="1600" b="1" dirty="0"/>
          </a:p>
          <a:p>
            <a:pPr marL="0" lvl="0" indent="0" algn="just"/>
            <a:r>
              <a:rPr lang="en-IN" sz="1600" b="1" dirty="0">
                <a:solidFill>
                  <a:srgbClr val="7030A0"/>
                </a:solidFill>
              </a:rPr>
              <a:t>	</a:t>
            </a:r>
            <a:r>
              <a:rPr lang="en-IN" sz="1600" b="1" dirty="0" err="1">
                <a:solidFill>
                  <a:schemeClr val="bg1">
                    <a:lumMod val="10000"/>
                  </a:schemeClr>
                </a:solidFill>
                <a:effectLst>
                  <a:outerShdw blurRad="38100" dist="38100" dir="2700000" algn="tl">
                    <a:srgbClr val="000000">
                      <a:alpha val="43137"/>
                    </a:srgbClr>
                  </a:outerShdw>
                </a:effectLst>
              </a:rPr>
              <a:t>Shubham</a:t>
            </a:r>
            <a:r>
              <a:rPr lang="en-IN" sz="1600" b="1" dirty="0">
                <a:solidFill>
                  <a:schemeClr val="bg1">
                    <a:lumMod val="10000"/>
                  </a:schemeClr>
                </a:solidFill>
                <a:effectLst>
                  <a:outerShdw blurRad="38100" dist="38100" dir="2700000" algn="tl">
                    <a:srgbClr val="000000">
                      <a:alpha val="43137"/>
                    </a:srgbClr>
                  </a:outerShdw>
                </a:effectLst>
              </a:rPr>
              <a:t> </a:t>
            </a:r>
            <a:r>
              <a:rPr lang="en-IN" sz="1600" b="1" dirty="0" err="1">
                <a:solidFill>
                  <a:schemeClr val="bg1">
                    <a:lumMod val="10000"/>
                  </a:schemeClr>
                </a:solidFill>
                <a:effectLst>
                  <a:outerShdw blurRad="38100" dist="38100" dir="2700000" algn="tl">
                    <a:srgbClr val="000000">
                      <a:alpha val="43137"/>
                    </a:srgbClr>
                  </a:outerShdw>
                </a:effectLst>
              </a:rPr>
              <a:t>Gadhave</a:t>
            </a:r>
            <a:r>
              <a:rPr lang="en-IN" sz="1600" b="1" dirty="0">
                <a:solidFill>
                  <a:schemeClr val="bg1">
                    <a:lumMod val="10000"/>
                  </a:schemeClr>
                </a:solidFill>
                <a:effectLst>
                  <a:outerShdw blurRad="38100" dist="38100" dir="2700000" algn="tl">
                    <a:srgbClr val="000000">
                      <a:alpha val="43137"/>
                    </a:srgbClr>
                  </a:outerShdw>
                </a:effectLst>
              </a:rPr>
              <a:t>     	210543181026 </a:t>
            </a:r>
          </a:p>
          <a:p>
            <a:pPr marL="0" lvl="0" indent="0" algn="just"/>
            <a:r>
              <a:rPr lang="en-IN" sz="1600" b="1" dirty="0">
                <a:solidFill>
                  <a:schemeClr val="bg1">
                    <a:lumMod val="10000"/>
                  </a:schemeClr>
                </a:solidFill>
                <a:effectLst>
                  <a:outerShdw blurRad="38100" dist="38100" dir="2700000" algn="tl">
                    <a:srgbClr val="000000">
                      <a:alpha val="43137"/>
                    </a:srgbClr>
                  </a:outerShdw>
                </a:effectLst>
              </a:rPr>
              <a:t>	</a:t>
            </a:r>
            <a:r>
              <a:rPr lang="en-IN" sz="1600" b="1" dirty="0" err="1">
                <a:solidFill>
                  <a:schemeClr val="bg1">
                    <a:lumMod val="10000"/>
                  </a:schemeClr>
                </a:solidFill>
                <a:effectLst>
                  <a:outerShdw blurRad="38100" dist="38100" dir="2700000" algn="tl">
                    <a:srgbClr val="000000">
                      <a:alpha val="43137"/>
                    </a:srgbClr>
                  </a:outerShdw>
                </a:effectLst>
              </a:rPr>
              <a:t>Juhi</a:t>
            </a:r>
            <a:r>
              <a:rPr lang="en-IN" sz="1600" b="1" dirty="0">
                <a:solidFill>
                  <a:schemeClr val="bg1">
                    <a:lumMod val="10000"/>
                  </a:schemeClr>
                </a:solidFill>
                <a:effectLst>
                  <a:outerShdw blurRad="38100" dist="38100" dir="2700000" algn="tl">
                    <a:srgbClr val="000000">
                      <a:alpha val="43137"/>
                    </a:srgbClr>
                  </a:outerShdw>
                </a:effectLst>
              </a:rPr>
              <a:t> </a:t>
            </a:r>
            <a:r>
              <a:rPr lang="en-IN" sz="1600" b="1" dirty="0" err="1">
                <a:solidFill>
                  <a:schemeClr val="bg1">
                    <a:lumMod val="10000"/>
                  </a:schemeClr>
                </a:solidFill>
                <a:effectLst>
                  <a:outerShdw blurRad="38100" dist="38100" dir="2700000" algn="tl">
                    <a:srgbClr val="000000">
                      <a:alpha val="43137"/>
                    </a:srgbClr>
                  </a:outerShdw>
                </a:effectLst>
              </a:rPr>
              <a:t>Ahire</a:t>
            </a:r>
            <a:r>
              <a:rPr lang="en-IN" sz="1600" b="1" dirty="0">
                <a:solidFill>
                  <a:schemeClr val="bg1">
                    <a:lumMod val="10000"/>
                  </a:schemeClr>
                </a:solidFill>
                <a:effectLst>
                  <a:outerShdw blurRad="38100" dist="38100" dir="2700000" algn="tl">
                    <a:srgbClr val="000000">
                      <a:alpha val="43137"/>
                    </a:srgbClr>
                  </a:outerShdw>
                </a:effectLst>
              </a:rPr>
              <a:t> 		210543181003</a:t>
            </a:r>
          </a:p>
          <a:p>
            <a:pPr marL="0" lvl="0" indent="0" algn="just"/>
            <a:r>
              <a:rPr lang="en-IN" sz="1600" b="1" dirty="0">
                <a:solidFill>
                  <a:schemeClr val="bg1">
                    <a:lumMod val="10000"/>
                  </a:schemeClr>
                </a:solidFill>
                <a:effectLst>
                  <a:outerShdw blurRad="38100" dist="38100" dir="2700000" algn="tl">
                    <a:srgbClr val="000000">
                      <a:alpha val="43137"/>
                    </a:srgbClr>
                  </a:outerShdw>
                </a:effectLst>
              </a:rPr>
              <a:t>	</a:t>
            </a:r>
            <a:r>
              <a:rPr lang="en-IN" sz="1600" b="1" dirty="0" err="1">
                <a:solidFill>
                  <a:schemeClr val="bg1">
                    <a:lumMod val="10000"/>
                  </a:schemeClr>
                </a:solidFill>
                <a:effectLst>
                  <a:outerShdw blurRad="38100" dist="38100" dir="2700000" algn="tl">
                    <a:srgbClr val="000000">
                      <a:alpha val="43137"/>
                    </a:srgbClr>
                  </a:outerShdw>
                </a:effectLst>
              </a:rPr>
              <a:t>Pooja</a:t>
            </a:r>
            <a:r>
              <a:rPr lang="en-IN" sz="1600" b="1" dirty="0">
                <a:solidFill>
                  <a:schemeClr val="bg1">
                    <a:lumMod val="10000"/>
                  </a:schemeClr>
                </a:solidFill>
                <a:effectLst>
                  <a:outerShdw blurRad="38100" dist="38100" dir="2700000" algn="tl">
                    <a:srgbClr val="000000">
                      <a:alpha val="43137"/>
                    </a:srgbClr>
                  </a:outerShdw>
                </a:effectLst>
              </a:rPr>
              <a:t> </a:t>
            </a:r>
            <a:r>
              <a:rPr lang="en-IN" sz="1600" b="1" dirty="0" err="1">
                <a:solidFill>
                  <a:schemeClr val="bg1">
                    <a:lumMod val="10000"/>
                  </a:schemeClr>
                </a:solidFill>
                <a:effectLst>
                  <a:outerShdw blurRad="38100" dist="38100" dir="2700000" algn="tl">
                    <a:srgbClr val="000000">
                      <a:alpha val="43137"/>
                    </a:srgbClr>
                  </a:outerShdw>
                </a:effectLst>
              </a:rPr>
              <a:t>Belsare</a:t>
            </a:r>
            <a:r>
              <a:rPr lang="en-IN" sz="1600" b="1" dirty="0">
                <a:solidFill>
                  <a:schemeClr val="bg1">
                    <a:lumMod val="10000"/>
                  </a:schemeClr>
                </a:solidFill>
                <a:effectLst>
                  <a:outerShdw blurRad="38100" dist="38100" dir="2700000" algn="tl">
                    <a:srgbClr val="000000">
                      <a:alpha val="43137"/>
                    </a:srgbClr>
                  </a:outerShdw>
                </a:effectLst>
              </a:rPr>
              <a:t>             	210543181073</a:t>
            </a:r>
          </a:p>
          <a:p>
            <a:pPr marL="0" lvl="0" indent="0" algn="just"/>
            <a:r>
              <a:rPr lang="en-IN" sz="1600" b="1" dirty="0">
                <a:solidFill>
                  <a:schemeClr val="bg1">
                    <a:lumMod val="10000"/>
                  </a:schemeClr>
                </a:solidFill>
                <a:effectLst>
                  <a:outerShdw blurRad="38100" dist="38100" dir="2700000" algn="tl">
                    <a:srgbClr val="000000">
                      <a:alpha val="43137"/>
                    </a:srgbClr>
                  </a:outerShdw>
                </a:effectLst>
              </a:rPr>
              <a:t>	</a:t>
            </a:r>
            <a:r>
              <a:rPr lang="en-IN" sz="1600" b="1" dirty="0" err="1">
                <a:solidFill>
                  <a:schemeClr val="bg1">
                    <a:lumMod val="10000"/>
                  </a:schemeClr>
                </a:solidFill>
                <a:effectLst>
                  <a:outerShdw blurRad="38100" dist="38100" dir="2700000" algn="tl">
                    <a:srgbClr val="000000">
                      <a:alpha val="43137"/>
                    </a:srgbClr>
                  </a:outerShdw>
                </a:effectLst>
              </a:rPr>
              <a:t>Tausif</a:t>
            </a:r>
            <a:r>
              <a:rPr lang="en-IN" sz="1600" b="1" dirty="0">
                <a:solidFill>
                  <a:schemeClr val="bg1">
                    <a:lumMod val="10000"/>
                  </a:schemeClr>
                </a:solidFill>
                <a:effectLst>
                  <a:outerShdw blurRad="38100" dist="38100" dir="2700000" algn="tl">
                    <a:srgbClr val="000000">
                      <a:alpha val="43137"/>
                    </a:srgbClr>
                  </a:outerShdw>
                </a:effectLst>
              </a:rPr>
              <a:t> </a:t>
            </a:r>
            <a:r>
              <a:rPr lang="en-IN" sz="1600" b="1" dirty="0" err="1">
                <a:solidFill>
                  <a:schemeClr val="bg1">
                    <a:lumMod val="10000"/>
                  </a:schemeClr>
                </a:solidFill>
                <a:effectLst>
                  <a:outerShdw blurRad="38100" dist="38100" dir="2700000" algn="tl">
                    <a:srgbClr val="000000">
                      <a:alpha val="43137"/>
                    </a:srgbClr>
                  </a:outerShdw>
                </a:effectLst>
              </a:rPr>
              <a:t>Bholukha</a:t>
            </a:r>
            <a:r>
              <a:rPr lang="en-IN" sz="1600" b="1">
                <a:solidFill>
                  <a:schemeClr val="bg1">
                    <a:lumMod val="10000"/>
                  </a:schemeClr>
                </a:solidFill>
                <a:effectLst>
                  <a:outerShdw blurRad="38100" dist="38100" dir="2700000" algn="tl">
                    <a:srgbClr val="000000">
                      <a:alpha val="43137"/>
                    </a:srgbClr>
                  </a:outerShdw>
                </a:effectLst>
              </a:rPr>
              <a:t>           210543181112</a:t>
            </a:r>
            <a:endParaRPr lang="en-IN" sz="1600" b="1" dirty="0">
              <a:solidFill>
                <a:schemeClr val="bg1">
                  <a:lumMod val="10000"/>
                </a:schemeClr>
              </a:solidFill>
              <a:effectLst>
                <a:outerShdw blurRad="38100" dist="38100" dir="2700000" algn="tl">
                  <a:srgbClr val="000000">
                    <a:alpha val="43137"/>
                  </a:srgbClr>
                </a:outerShdw>
              </a:effectLst>
            </a:endParaRPr>
          </a:p>
          <a:p>
            <a:pPr marL="0" lvl="0" indent="0" algn="ctr" rtl="0">
              <a:spcBef>
                <a:spcPts val="0"/>
              </a:spcBef>
              <a:spcAft>
                <a:spcPts val="0"/>
              </a:spcAft>
              <a:buNone/>
            </a:pPr>
            <a:endParaRPr lang="en-IN" dirty="0"/>
          </a:p>
        </p:txBody>
      </p:sp>
      <p:sp>
        <p:nvSpPr>
          <p:cNvPr id="1322" name="Google Shape;1322;p20"/>
          <p:cNvSpPr txBox="1">
            <a:spLocks noGrp="1"/>
          </p:cNvSpPr>
          <p:nvPr>
            <p:ph type="ctrTitle"/>
          </p:nvPr>
        </p:nvSpPr>
        <p:spPr>
          <a:xfrm>
            <a:off x="2285984" y="0"/>
            <a:ext cx="4643470" cy="25717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solidFill>
                  <a:schemeClr val="accent6">
                    <a:lumMod val="50000"/>
                  </a:schemeClr>
                </a:solidFill>
              </a:rPr>
              <a:t>Project </a:t>
            </a:r>
            <a:br>
              <a:rPr lang="en-IN" dirty="0">
                <a:solidFill>
                  <a:schemeClr val="accent6">
                    <a:lumMod val="50000"/>
                  </a:schemeClr>
                </a:solidFill>
              </a:rPr>
            </a:br>
            <a:r>
              <a:rPr lang="en-IN" dirty="0">
                <a:solidFill>
                  <a:schemeClr val="accent6">
                    <a:lumMod val="50000"/>
                  </a:schemeClr>
                </a:solidFill>
              </a:rPr>
              <a:t>on </a:t>
            </a:r>
            <a:br>
              <a:rPr lang="en-IN" dirty="0">
                <a:solidFill>
                  <a:schemeClr val="accent6">
                    <a:lumMod val="50000"/>
                  </a:schemeClr>
                </a:solidFill>
              </a:rPr>
            </a:br>
            <a:r>
              <a:rPr lang="en-IN" b="1" i="1" dirty="0">
                <a:solidFill>
                  <a:schemeClr val="accent6">
                    <a:lumMod val="75000"/>
                  </a:schemeClr>
                </a:solidFill>
                <a:effectLst>
                  <a:outerShdw blurRad="38100" dist="38100" dir="2700000" algn="tl">
                    <a:srgbClr val="000000">
                      <a:alpha val="43137"/>
                    </a:srgbClr>
                  </a:outerShdw>
                </a:effectLst>
              </a:rPr>
              <a:t>AYURVEDA</a:t>
            </a:r>
            <a:endParaRPr b="1" i="1">
              <a:solidFill>
                <a:schemeClr val="accent6">
                  <a:lumMod val="75000"/>
                </a:schemeClr>
              </a:solidFill>
              <a:effectLst>
                <a:outerShdw blurRad="38100" dist="38100" dir="2700000" algn="tl">
                  <a:srgbClr val="000000">
                    <a:alpha val="43137"/>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CFD9E0"/>
        </a:solidFill>
        <a:effectLst/>
      </p:bgPr>
    </p:bg>
    <p:spTree>
      <p:nvGrpSpPr>
        <p:cNvPr id="1" name="Shape 1383"/>
        <p:cNvGrpSpPr/>
        <p:nvPr/>
      </p:nvGrpSpPr>
      <p:grpSpPr>
        <a:xfrm>
          <a:off x="0" y="0"/>
          <a:ext cx="0" cy="0"/>
          <a:chOff x="0" y="0"/>
          <a:chExt cx="0" cy="0"/>
        </a:xfrm>
      </p:grpSpPr>
      <p:sp>
        <p:nvSpPr>
          <p:cNvPr id="32" name="Title 31"/>
          <p:cNvSpPr>
            <a:spLocks noGrp="1"/>
          </p:cNvSpPr>
          <p:nvPr>
            <p:ph type="title"/>
          </p:nvPr>
        </p:nvSpPr>
        <p:spPr>
          <a:xfrm>
            <a:off x="-14054" y="606600"/>
            <a:ext cx="8658020" cy="290400"/>
          </a:xfrm>
        </p:spPr>
        <p:txBody>
          <a:bodyPr/>
          <a:lstStyle/>
          <a:p>
            <a:pPr algn="l"/>
            <a:r>
              <a:rPr lang="en-IN" b="1" dirty="0">
                <a:solidFill>
                  <a:srgbClr val="002060"/>
                </a:solidFill>
              </a:rPr>
              <a:t>TO OVERCOME THE PROBLEM OF EXISTING SYSTEM</a:t>
            </a:r>
          </a:p>
        </p:txBody>
      </p:sp>
      <p:sp>
        <p:nvSpPr>
          <p:cNvPr id="33" name="TextBox 32"/>
          <p:cNvSpPr txBox="1"/>
          <p:nvPr/>
        </p:nvSpPr>
        <p:spPr>
          <a:xfrm>
            <a:off x="500034" y="1000114"/>
            <a:ext cx="8501122" cy="3539430"/>
          </a:xfrm>
          <a:prstGeom prst="rect">
            <a:avLst/>
          </a:prstGeom>
          <a:noFill/>
        </p:spPr>
        <p:txBody>
          <a:bodyPr wrap="square" rtlCol="0">
            <a:spAutoFit/>
          </a:bodyPr>
          <a:lstStyle/>
          <a:p>
            <a:pPr>
              <a:buFont typeface="Wingdings" pitchFamily="2" charset="2"/>
              <a:buChar char="Ø"/>
            </a:pPr>
            <a:endParaRPr lang="en-IN" sz="1600" dirty="0">
              <a:solidFill>
                <a:schemeClr val="bg1">
                  <a:lumMod val="10000"/>
                </a:schemeClr>
              </a:solidFill>
            </a:endParaRPr>
          </a:p>
          <a:p>
            <a:pPr marL="342900" indent="-342900">
              <a:buFont typeface="Wingdings" pitchFamily="2" charset="2"/>
              <a:buChar char="Ø"/>
            </a:pPr>
            <a:r>
              <a:rPr lang="en-IN" sz="1600" dirty="0">
                <a:solidFill>
                  <a:schemeClr val="bg1">
                    <a:lumMod val="10000"/>
                  </a:schemeClr>
                </a:solidFill>
              </a:rPr>
              <a:t>Ayurveda provides online ayurvedic medical services to all people whether they are in metro or remotely located areas.</a:t>
            </a:r>
          </a:p>
          <a:p>
            <a:pPr marL="342900" indent="-342900">
              <a:buFont typeface="Wingdings" pitchFamily="2" charset="2"/>
              <a:buChar char="Ø"/>
            </a:pPr>
            <a:r>
              <a:rPr lang="en-IN" sz="1600" dirty="0">
                <a:solidFill>
                  <a:schemeClr val="bg1">
                    <a:lumMod val="10000"/>
                  </a:schemeClr>
                </a:solidFill>
              </a:rPr>
              <a:t>Users can connect through their home internet or can search any nearby medical centre to get the services.  </a:t>
            </a:r>
          </a:p>
          <a:p>
            <a:pPr marL="342900" indent="-342900">
              <a:buFont typeface="Wingdings" pitchFamily="2" charset="2"/>
              <a:buChar char="Ø"/>
            </a:pPr>
            <a:r>
              <a:rPr lang="en-IN" sz="1600" dirty="0">
                <a:solidFill>
                  <a:schemeClr val="bg1">
                    <a:lumMod val="10000"/>
                  </a:schemeClr>
                </a:solidFill>
              </a:rPr>
              <a:t>Patients can look specialist doctors and take online appointments and view their prescriptions.</a:t>
            </a:r>
          </a:p>
          <a:p>
            <a:pPr marL="342900" indent="-342900">
              <a:buFont typeface="Wingdings" pitchFamily="2" charset="2"/>
              <a:buChar char="Ø"/>
            </a:pPr>
            <a:r>
              <a:rPr lang="en-IN" sz="1600" dirty="0">
                <a:solidFill>
                  <a:schemeClr val="bg1">
                    <a:lumMod val="10000"/>
                  </a:schemeClr>
                </a:solidFill>
              </a:rPr>
              <a:t>Doctors can schedule online appointments, e-prescriptions, and view patients detail</a:t>
            </a:r>
          </a:p>
          <a:p>
            <a:pPr marL="342900" indent="-342900">
              <a:buFont typeface="Wingdings" pitchFamily="2" charset="2"/>
              <a:buChar char="Ø"/>
            </a:pPr>
            <a:r>
              <a:rPr lang="en-IN" sz="1600" dirty="0">
                <a:solidFill>
                  <a:schemeClr val="bg1">
                    <a:lumMod val="10000"/>
                  </a:schemeClr>
                </a:solidFill>
              </a:rPr>
              <a:t>This website helps to order the online ayurvedic medicine according to their requirements.        </a:t>
            </a:r>
          </a:p>
          <a:p>
            <a:pPr marL="342900" indent="-342900">
              <a:buFont typeface="Wingdings" pitchFamily="2" charset="2"/>
              <a:buChar char="Ø"/>
            </a:pPr>
            <a:r>
              <a:rPr lang="en-IN" sz="1600" dirty="0">
                <a:solidFill>
                  <a:schemeClr val="bg1">
                    <a:lumMod val="10000"/>
                  </a:schemeClr>
                </a:solidFill>
              </a:rPr>
              <a:t>Ensures data accuracy and security.        </a:t>
            </a:r>
          </a:p>
          <a:p>
            <a:pPr marL="342900" indent="-342900">
              <a:buFont typeface="Wingdings" pitchFamily="2" charset="2"/>
              <a:buChar char="Ø"/>
            </a:pPr>
            <a:r>
              <a:rPr lang="en-IN" sz="1600" dirty="0">
                <a:solidFill>
                  <a:schemeClr val="bg1">
                    <a:lumMod val="10000"/>
                  </a:schemeClr>
                </a:solidFill>
              </a:rPr>
              <a:t>Admin controls the entire system.       </a:t>
            </a:r>
          </a:p>
          <a:p>
            <a:pPr marL="342900" indent="-342900">
              <a:buFont typeface="Wingdings" pitchFamily="2" charset="2"/>
              <a:buChar char="Ø"/>
            </a:pPr>
            <a:r>
              <a:rPr lang="en-IN" sz="1600" dirty="0">
                <a:solidFill>
                  <a:schemeClr val="bg1">
                    <a:lumMod val="10000"/>
                  </a:schemeClr>
                </a:solidFill>
              </a:rPr>
              <a:t>Minimize manual data entry.           </a:t>
            </a:r>
          </a:p>
          <a:p>
            <a:pPr marL="342900" indent="-342900">
              <a:buFont typeface="Wingdings" pitchFamily="2" charset="2"/>
              <a:buChar char="Ø"/>
            </a:pPr>
            <a:r>
              <a:rPr lang="en-IN" sz="1600" dirty="0">
                <a:solidFill>
                  <a:schemeClr val="bg1">
                    <a:lumMod val="10000"/>
                  </a:schemeClr>
                </a:solidFill>
              </a:rPr>
              <a:t>User friendly and interactive.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CFD9E0"/>
        </a:solidFill>
        <a:effectLst/>
      </p:bgPr>
    </p:bg>
    <p:spTree>
      <p:nvGrpSpPr>
        <p:cNvPr id="1" name="Shape 1958"/>
        <p:cNvGrpSpPr/>
        <p:nvPr/>
      </p:nvGrpSpPr>
      <p:grpSpPr>
        <a:xfrm>
          <a:off x="0" y="0"/>
          <a:ext cx="0" cy="0"/>
          <a:chOff x="0" y="0"/>
          <a:chExt cx="0" cy="0"/>
        </a:xfrm>
      </p:grpSpPr>
      <p:sp>
        <p:nvSpPr>
          <p:cNvPr id="1962" name="Google Shape;1962;p38"/>
          <p:cNvSpPr txBox="1">
            <a:spLocks noGrp="1"/>
          </p:cNvSpPr>
          <p:nvPr>
            <p:ph type="title" idx="2"/>
          </p:nvPr>
        </p:nvSpPr>
        <p:spPr>
          <a:xfrm>
            <a:off x="-14054" y="606600"/>
            <a:ext cx="2036700" cy="290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b="1" dirty="0">
                <a:solidFill>
                  <a:schemeClr val="accent5">
                    <a:lumMod val="50000"/>
                  </a:schemeClr>
                </a:solidFill>
              </a:rPr>
              <a:t>FUTURE SCOPE</a:t>
            </a:r>
            <a:endParaRPr b="1">
              <a:solidFill>
                <a:schemeClr val="accent5">
                  <a:lumMod val="50000"/>
                </a:schemeClr>
              </a:solidFill>
            </a:endParaRPr>
          </a:p>
        </p:txBody>
      </p:sp>
      <p:sp>
        <p:nvSpPr>
          <p:cNvPr id="7" name="Title 5"/>
          <p:cNvSpPr>
            <a:spLocks noGrp="1"/>
          </p:cNvSpPr>
          <p:nvPr>
            <p:ph type="subTitle" idx="1"/>
          </p:nvPr>
        </p:nvSpPr>
        <p:spPr>
          <a:xfrm flipH="1">
            <a:off x="3714744" y="1143000"/>
            <a:ext cx="4429156" cy="2955925"/>
          </a:xfrm>
        </p:spPr>
        <p:txBody>
          <a:bodyPr/>
          <a:lstStyle/>
          <a:p>
            <a:pPr algn="just"/>
            <a:r>
              <a:rPr lang="en-IN" b="1" dirty="0">
                <a:solidFill>
                  <a:schemeClr val="bg1">
                    <a:lumMod val="10000"/>
                  </a:schemeClr>
                </a:solidFill>
              </a:rPr>
              <a:t>The scope of the Ayurveda is as follows:  </a:t>
            </a:r>
          </a:p>
          <a:p>
            <a:pPr algn="just"/>
            <a:endParaRPr lang="en-IN" b="1" dirty="0">
              <a:solidFill>
                <a:schemeClr val="bg1">
                  <a:lumMod val="10000"/>
                </a:schemeClr>
              </a:solidFill>
            </a:endParaRPr>
          </a:p>
          <a:p>
            <a:pPr algn="just"/>
            <a:r>
              <a:rPr lang="en-IN" b="1" dirty="0">
                <a:solidFill>
                  <a:schemeClr val="bg1">
                    <a:lumMod val="10000"/>
                  </a:schemeClr>
                </a:solidFill>
              </a:rPr>
              <a:t>The Ayurveda  has good potential to grow since it provides specialty health care to the remote hospitals. The growth could be the connectivity between  </a:t>
            </a:r>
          </a:p>
          <a:p>
            <a:pPr algn="just"/>
            <a:r>
              <a:rPr lang="en-IN" b="1" dirty="0">
                <a:solidFill>
                  <a:schemeClr val="bg1">
                    <a:lumMod val="10000"/>
                  </a:schemeClr>
                </a:solidFill>
              </a:rPr>
              <a:t>   </a:t>
            </a:r>
          </a:p>
          <a:p>
            <a:pPr algn="just">
              <a:buFont typeface="Wingdings" pitchFamily="2" charset="2"/>
              <a:buChar char="Ø"/>
            </a:pPr>
            <a:r>
              <a:rPr lang="en-IN" b="1" dirty="0">
                <a:solidFill>
                  <a:schemeClr val="bg1">
                    <a:lumMod val="10000"/>
                  </a:schemeClr>
                </a:solidFill>
              </a:rPr>
              <a:t>Improve online facilities of district hospitals/ health centres and super-specialty hospitals in the cities.  </a:t>
            </a:r>
          </a:p>
          <a:p>
            <a:pPr algn="just"/>
            <a:r>
              <a:rPr lang="en-IN" b="1" dirty="0">
                <a:solidFill>
                  <a:schemeClr val="bg1">
                    <a:lumMod val="10000"/>
                  </a:schemeClr>
                </a:solidFill>
              </a:rPr>
              <a:t>   </a:t>
            </a:r>
          </a:p>
          <a:p>
            <a:pPr algn="just">
              <a:buFont typeface="Wingdings" pitchFamily="2" charset="2"/>
              <a:buChar char="Ø"/>
            </a:pPr>
            <a:r>
              <a:rPr lang="en-IN" b="1" dirty="0">
                <a:solidFill>
                  <a:schemeClr val="bg1">
                    <a:lumMod val="10000"/>
                  </a:schemeClr>
                </a:solidFill>
              </a:rPr>
              <a:t>Community Health Centres at block level and district hospital.    </a:t>
            </a:r>
          </a:p>
          <a:p>
            <a:pPr algn="just">
              <a:buFont typeface="Wingdings" pitchFamily="2" charset="2"/>
              <a:buChar char="Ø"/>
            </a:pPr>
            <a:endParaRPr lang="en-IN" b="1" dirty="0">
              <a:solidFill>
                <a:schemeClr val="bg1">
                  <a:lumMod val="10000"/>
                </a:schemeClr>
              </a:solidFill>
            </a:endParaRPr>
          </a:p>
          <a:p>
            <a:pPr algn="just">
              <a:buFont typeface="Wingdings" pitchFamily="2" charset="2"/>
              <a:buChar char="Ø"/>
            </a:pPr>
            <a:r>
              <a:rPr lang="en-IN" b="1" dirty="0">
                <a:solidFill>
                  <a:schemeClr val="bg1">
                    <a:lumMod val="10000"/>
                  </a:schemeClr>
                </a:solidFill>
              </a:rPr>
              <a:t>Provide convenient consultation through video conferencing.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CFD9E0"/>
        </a:solidFill>
        <a:effectLst/>
      </p:bgPr>
    </p:bg>
    <p:spTree>
      <p:nvGrpSpPr>
        <p:cNvPr id="1" name="Shape 1990"/>
        <p:cNvGrpSpPr/>
        <p:nvPr/>
      </p:nvGrpSpPr>
      <p:grpSpPr>
        <a:xfrm>
          <a:off x="0" y="0"/>
          <a:ext cx="0" cy="0"/>
          <a:chOff x="0" y="0"/>
          <a:chExt cx="0" cy="0"/>
        </a:xfrm>
      </p:grpSpPr>
      <p:sp>
        <p:nvSpPr>
          <p:cNvPr id="1992" name="Google Shape;1992;p41"/>
          <p:cNvSpPr txBox="1">
            <a:spLocks noGrp="1"/>
          </p:cNvSpPr>
          <p:nvPr>
            <p:ph type="ctrTitle"/>
          </p:nvPr>
        </p:nvSpPr>
        <p:spPr>
          <a:xfrm>
            <a:off x="2428860" y="1071552"/>
            <a:ext cx="4146600" cy="228601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THANK</a:t>
            </a:r>
            <a:br>
              <a:rPr lang="es" dirty="0"/>
            </a:br>
            <a:r>
              <a:rPr lang="es" dirty="0"/>
              <a:t>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FD9E0"/>
        </a:solidFill>
        <a:effectLst/>
      </p:bgPr>
    </p:bg>
    <p:spTree>
      <p:nvGrpSpPr>
        <p:cNvPr id="1" name="Shape 1355"/>
        <p:cNvGrpSpPr/>
        <p:nvPr/>
      </p:nvGrpSpPr>
      <p:grpSpPr>
        <a:xfrm>
          <a:off x="0" y="0"/>
          <a:ext cx="0" cy="0"/>
          <a:chOff x="0" y="0"/>
          <a:chExt cx="0" cy="0"/>
        </a:xfrm>
      </p:grpSpPr>
      <p:sp>
        <p:nvSpPr>
          <p:cNvPr id="27" name="Subtitle 26"/>
          <p:cNvSpPr>
            <a:spLocks noGrp="1"/>
          </p:cNvSpPr>
          <p:nvPr>
            <p:ph type="subTitle" idx="2"/>
          </p:nvPr>
        </p:nvSpPr>
        <p:spPr>
          <a:xfrm>
            <a:off x="500034" y="1071552"/>
            <a:ext cx="8358246" cy="3468898"/>
          </a:xfrm>
        </p:spPr>
        <p:txBody>
          <a:bodyPr/>
          <a:lstStyle/>
          <a:p>
            <a:pPr algn="just">
              <a:lnSpc>
                <a:spcPct val="150000"/>
              </a:lnSpc>
              <a:buFont typeface="Wingdings" pitchFamily="2" charset="2"/>
              <a:buChar char="Ø"/>
            </a:pPr>
            <a:r>
              <a:rPr lang="en-IN" sz="2000" b="1" dirty="0">
                <a:solidFill>
                  <a:schemeClr val="bg1">
                    <a:lumMod val="10000"/>
                  </a:schemeClr>
                </a:solidFill>
              </a:rPr>
              <a:t>Objective</a:t>
            </a:r>
          </a:p>
          <a:p>
            <a:pPr algn="just">
              <a:lnSpc>
                <a:spcPct val="150000"/>
              </a:lnSpc>
              <a:buFont typeface="Wingdings" pitchFamily="2" charset="2"/>
              <a:buChar char="Ø"/>
            </a:pPr>
            <a:r>
              <a:rPr lang="en-IN" sz="2000" b="1" dirty="0">
                <a:solidFill>
                  <a:schemeClr val="bg1">
                    <a:lumMod val="10000"/>
                  </a:schemeClr>
                </a:solidFill>
              </a:rPr>
              <a:t>Modules</a:t>
            </a:r>
          </a:p>
          <a:p>
            <a:pPr algn="just">
              <a:lnSpc>
                <a:spcPct val="150000"/>
              </a:lnSpc>
              <a:buFont typeface="Wingdings" pitchFamily="2" charset="2"/>
              <a:buChar char="Ø"/>
            </a:pPr>
            <a:r>
              <a:rPr lang="en-IN" sz="2000" b="1" dirty="0">
                <a:solidFill>
                  <a:schemeClr val="bg1">
                    <a:lumMod val="10000"/>
                  </a:schemeClr>
                </a:solidFill>
              </a:rPr>
              <a:t>Project Flow</a:t>
            </a:r>
          </a:p>
          <a:p>
            <a:pPr algn="just">
              <a:lnSpc>
                <a:spcPct val="150000"/>
              </a:lnSpc>
              <a:buFont typeface="Wingdings" pitchFamily="2" charset="2"/>
              <a:buChar char="Ø"/>
            </a:pPr>
            <a:r>
              <a:rPr lang="en-IN" sz="2000" b="1" dirty="0">
                <a:solidFill>
                  <a:schemeClr val="bg1">
                    <a:lumMod val="10000"/>
                  </a:schemeClr>
                </a:solidFill>
              </a:rPr>
              <a:t>Why We Use?</a:t>
            </a:r>
          </a:p>
          <a:p>
            <a:pPr algn="just">
              <a:lnSpc>
                <a:spcPct val="150000"/>
              </a:lnSpc>
              <a:buFont typeface="Wingdings" pitchFamily="2" charset="2"/>
              <a:buChar char="Ø"/>
            </a:pPr>
            <a:r>
              <a:rPr lang="en-IN" sz="2000" b="1" dirty="0">
                <a:solidFill>
                  <a:schemeClr val="bg1">
                    <a:lumMod val="10000"/>
                  </a:schemeClr>
                </a:solidFill>
              </a:rPr>
              <a:t>Advantages</a:t>
            </a:r>
          </a:p>
          <a:p>
            <a:pPr algn="just">
              <a:lnSpc>
                <a:spcPct val="150000"/>
              </a:lnSpc>
              <a:buFont typeface="Wingdings" pitchFamily="2" charset="2"/>
              <a:buChar char="Ø"/>
            </a:pPr>
            <a:r>
              <a:rPr lang="en-IN" sz="2000" b="1" dirty="0">
                <a:solidFill>
                  <a:schemeClr val="bg1">
                    <a:lumMod val="10000"/>
                  </a:schemeClr>
                </a:solidFill>
              </a:rPr>
              <a:t>Future Scope</a:t>
            </a:r>
          </a:p>
        </p:txBody>
      </p:sp>
      <p:sp>
        <p:nvSpPr>
          <p:cNvPr id="29" name="Title 28"/>
          <p:cNvSpPr>
            <a:spLocks noGrp="1"/>
          </p:cNvSpPr>
          <p:nvPr>
            <p:ph type="title"/>
          </p:nvPr>
        </p:nvSpPr>
        <p:spPr>
          <a:xfrm>
            <a:off x="-14054" y="606600"/>
            <a:ext cx="1585658" cy="290400"/>
          </a:xfrm>
        </p:spPr>
        <p:txBody>
          <a:bodyPr/>
          <a:lstStyle/>
          <a:p>
            <a:r>
              <a:rPr lang="en-IN" b="1" dirty="0">
                <a:solidFill>
                  <a:srgbClr val="002060"/>
                </a:solidFill>
              </a:rPr>
              <a:t>CONTENTS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FD9E0"/>
        </a:solidFill>
        <a:effectLst/>
      </p:bgPr>
    </p:bg>
    <p:spTree>
      <p:nvGrpSpPr>
        <p:cNvPr id="1" name="Shape 1355"/>
        <p:cNvGrpSpPr/>
        <p:nvPr/>
      </p:nvGrpSpPr>
      <p:grpSpPr>
        <a:xfrm>
          <a:off x="0" y="0"/>
          <a:ext cx="0" cy="0"/>
          <a:chOff x="0" y="0"/>
          <a:chExt cx="0" cy="0"/>
        </a:xfrm>
      </p:grpSpPr>
      <p:sp>
        <p:nvSpPr>
          <p:cNvPr id="27" name="Subtitle 26"/>
          <p:cNvSpPr>
            <a:spLocks noGrp="1"/>
          </p:cNvSpPr>
          <p:nvPr>
            <p:ph type="subTitle" idx="2"/>
          </p:nvPr>
        </p:nvSpPr>
        <p:spPr>
          <a:xfrm>
            <a:off x="500034" y="1071552"/>
            <a:ext cx="8358246" cy="3468898"/>
          </a:xfrm>
        </p:spPr>
        <p:txBody>
          <a:bodyPr/>
          <a:lstStyle/>
          <a:p>
            <a:pPr marL="0" lvl="0" indent="0" algn="just">
              <a:buFont typeface="Wingdings" pitchFamily="2" charset="2"/>
              <a:buChar char="Ø"/>
            </a:pPr>
            <a:r>
              <a:rPr lang="en-IN" sz="1800" b="1" dirty="0">
                <a:solidFill>
                  <a:schemeClr val="bg1">
                    <a:lumMod val="10000"/>
                  </a:schemeClr>
                </a:solidFill>
              </a:rPr>
              <a:t>Ayurveda is a website that provides online interaction between patients, doctors, admin and all other users. </a:t>
            </a:r>
          </a:p>
          <a:p>
            <a:pPr marL="0" lvl="0" indent="0" algn="just">
              <a:buFont typeface="Wingdings" pitchFamily="2" charset="2"/>
              <a:buChar char="Ø"/>
            </a:pPr>
            <a:endParaRPr lang="en-IN" sz="1800" b="1" dirty="0">
              <a:solidFill>
                <a:schemeClr val="bg1">
                  <a:lumMod val="10000"/>
                </a:schemeClr>
              </a:solidFill>
            </a:endParaRPr>
          </a:p>
          <a:p>
            <a:pPr marL="0" lvl="0" indent="0" algn="just">
              <a:buFont typeface="Wingdings" pitchFamily="2" charset="2"/>
              <a:buChar char="Ø"/>
            </a:pPr>
            <a:r>
              <a:rPr lang="en-IN" sz="1800" b="1" dirty="0">
                <a:solidFill>
                  <a:schemeClr val="bg1">
                    <a:lumMod val="10000"/>
                  </a:schemeClr>
                </a:solidFill>
              </a:rPr>
              <a:t>The main objective is to provide essential ayurvedic medical services online to everyone hardly matters whether the people live in metro or a remotely located village. </a:t>
            </a:r>
          </a:p>
          <a:p>
            <a:pPr marL="0" lvl="0" indent="0" algn="just">
              <a:buFont typeface="Wingdings" pitchFamily="2" charset="2"/>
              <a:buChar char="Ø"/>
            </a:pPr>
            <a:endParaRPr lang="en-IN" sz="1800" b="1" dirty="0">
              <a:solidFill>
                <a:schemeClr val="bg1">
                  <a:lumMod val="10000"/>
                </a:schemeClr>
              </a:solidFill>
            </a:endParaRPr>
          </a:p>
          <a:p>
            <a:pPr marL="0" lvl="0" indent="0" algn="just">
              <a:buFont typeface="Wingdings" pitchFamily="2" charset="2"/>
              <a:buChar char="Ø"/>
            </a:pPr>
            <a:r>
              <a:rPr lang="en-IN" sz="1800" b="1" dirty="0">
                <a:solidFill>
                  <a:schemeClr val="bg1">
                    <a:lumMod val="10000"/>
                  </a:schemeClr>
                </a:solidFill>
              </a:rPr>
              <a:t>Online facility to take an appointment with the doctor.</a:t>
            </a:r>
          </a:p>
          <a:p>
            <a:pPr marL="0" lvl="0" indent="0" algn="just">
              <a:buFont typeface="Wingdings" pitchFamily="2" charset="2"/>
              <a:buChar char="Ø"/>
            </a:pPr>
            <a:endParaRPr lang="en-IN" sz="1800" b="1" dirty="0">
              <a:solidFill>
                <a:schemeClr val="bg1">
                  <a:lumMod val="10000"/>
                </a:schemeClr>
              </a:solidFill>
            </a:endParaRPr>
          </a:p>
          <a:p>
            <a:pPr marL="0" lvl="0" indent="0" algn="just">
              <a:buFont typeface="Wingdings" pitchFamily="2" charset="2"/>
              <a:buChar char="Ø"/>
            </a:pPr>
            <a:r>
              <a:rPr lang="en-IN" sz="1800" b="1" dirty="0">
                <a:solidFill>
                  <a:schemeClr val="bg1">
                    <a:lumMod val="10000"/>
                  </a:schemeClr>
                </a:solidFill>
              </a:rPr>
              <a:t>Providing available ayurvedic medicine with delivery option.</a:t>
            </a:r>
          </a:p>
          <a:p>
            <a:pPr marL="0" lvl="0" indent="0" algn="just">
              <a:buFont typeface="Wingdings" pitchFamily="2" charset="2"/>
              <a:buChar char="Ø"/>
            </a:pPr>
            <a:endParaRPr lang="en-IN" sz="1800" b="1" dirty="0">
              <a:solidFill>
                <a:schemeClr val="bg1">
                  <a:lumMod val="10000"/>
                </a:schemeClr>
              </a:solidFill>
            </a:endParaRPr>
          </a:p>
          <a:p>
            <a:pPr marL="0" lvl="0" indent="0" algn="just">
              <a:buFont typeface="Wingdings" pitchFamily="2" charset="2"/>
              <a:buChar char="Ø"/>
            </a:pPr>
            <a:r>
              <a:rPr lang="en-IN" sz="1800" b="1" dirty="0">
                <a:solidFill>
                  <a:schemeClr val="bg1">
                    <a:lumMod val="10000"/>
                  </a:schemeClr>
                </a:solidFill>
              </a:rPr>
              <a:t>Creating a general awareness about diseases and their homemade therapies and their effective cure. </a:t>
            </a:r>
          </a:p>
          <a:p>
            <a:pPr>
              <a:buFont typeface="Wingdings" pitchFamily="2" charset="2"/>
              <a:buChar char="Ø"/>
            </a:pPr>
            <a:endParaRPr lang="en-IN" sz="1800" dirty="0"/>
          </a:p>
        </p:txBody>
      </p:sp>
      <p:sp>
        <p:nvSpPr>
          <p:cNvPr id="29" name="Title 28"/>
          <p:cNvSpPr>
            <a:spLocks noGrp="1"/>
          </p:cNvSpPr>
          <p:nvPr>
            <p:ph type="title"/>
          </p:nvPr>
        </p:nvSpPr>
        <p:spPr>
          <a:xfrm>
            <a:off x="-14054" y="606600"/>
            <a:ext cx="1585658" cy="290400"/>
          </a:xfrm>
        </p:spPr>
        <p:txBody>
          <a:bodyPr/>
          <a:lstStyle/>
          <a:p>
            <a:r>
              <a:rPr lang="en-IN" b="1" dirty="0">
                <a:solidFill>
                  <a:srgbClr val="002060"/>
                </a:solidFill>
              </a:rPr>
              <a:t>OBJECTIVE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FD9E0"/>
        </a:solidFill>
        <a:effectLst/>
      </p:bgPr>
    </p:bg>
    <p:spTree>
      <p:nvGrpSpPr>
        <p:cNvPr id="1" name="Shape 1355"/>
        <p:cNvGrpSpPr/>
        <p:nvPr/>
      </p:nvGrpSpPr>
      <p:grpSpPr>
        <a:xfrm>
          <a:off x="0" y="0"/>
          <a:ext cx="0" cy="0"/>
          <a:chOff x="0" y="0"/>
          <a:chExt cx="0" cy="0"/>
        </a:xfrm>
      </p:grpSpPr>
      <p:sp>
        <p:nvSpPr>
          <p:cNvPr id="27" name="Subtitle 26"/>
          <p:cNvSpPr>
            <a:spLocks noGrp="1"/>
          </p:cNvSpPr>
          <p:nvPr>
            <p:ph type="subTitle" idx="2"/>
          </p:nvPr>
        </p:nvSpPr>
        <p:spPr>
          <a:xfrm>
            <a:off x="500034" y="1071552"/>
            <a:ext cx="8358246" cy="3468898"/>
          </a:xfrm>
        </p:spPr>
        <p:txBody>
          <a:bodyPr/>
          <a:lstStyle/>
          <a:p>
            <a:pPr>
              <a:buFont typeface="Wingdings" pitchFamily="2" charset="2"/>
              <a:buChar char="Ø"/>
            </a:pPr>
            <a:endParaRPr lang="en-IN" sz="1800" dirty="0"/>
          </a:p>
        </p:txBody>
      </p:sp>
      <p:sp>
        <p:nvSpPr>
          <p:cNvPr id="29" name="Title 28"/>
          <p:cNvSpPr>
            <a:spLocks noGrp="1"/>
          </p:cNvSpPr>
          <p:nvPr>
            <p:ph type="title"/>
          </p:nvPr>
        </p:nvSpPr>
        <p:spPr>
          <a:xfrm>
            <a:off x="0" y="357172"/>
            <a:ext cx="9144000" cy="539828"/>
          </a:xfrm>
        </p:spPr>
        <p:style>
          <a:lnRef idx="2">
            <a:schemeClr val="accent1"/>
          </a:lnRef>
          <a:fillRef idx="1">
            <a:schemeClr val="lt1"/>
          </a:fillRef>
          <a:effectRef idx="0">
            <a:schemeClr val="accent1"/>
          </a:effectRef>
          <a:fontRef idx="minor">
            <a:schemeClr val="dk1"/>
          </a:fontRef>
        </p:style>
        <p:txBody>
          <a:bodyPr/>
          <a:lstStyle/>
          <a:p>
            <a:pPr algn="ctr"/>
            <a:r>
              <a:rPr lang="en-IN" b="1" dirty="0">
                <a:solidFill>
                  <a:srgbClr val="002060"/>
                </a:solidFill>
              </a:rPr>
              <a:t>Front Page Design</a:t>
            </a:r>
          </a:p>
        </p:txBody>
      </p:sp>
      <p:pic>
        <p:nvPicPr>
          <p:cNvPr id="4" name="Picture 3" descr="Frontpage.jpeg"/>
          <p:cNvPicPr>
            <a:picLocks noChangeAspect="1"/>
          </p:cNvPicPr>
          <p:nvPr/>
        </p:nvPicPr>
        <p:blipFill>
          <a:blip r:embed="rId3"/>
          <a:stretch>
            <a:fillRect/>
          </a:stretch>
        </p:blipFill>
        <p:spPr>
          <a:xfrm>
            <a:off x="0" y="928676"/>
            <a:ext cx="9144000" cy="4214824"/>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FD9E0"/>
        </a:solidFill>
        <a:effectLst/>
      </p:bgPr>
    </p:bg>
    <p:spTree>
      <p:nvGrpSpPr>
        <p:cNvPr id="1" name="Shape 1355"/>
        <p:cNvGrpSpPr/>
        <p:nvPr/>
      </p:nvGrpSpPr>
      <p:grpSpPr>
        <a:xfrm>
          <a:off x="0" y="0"/>
          <a:ext cx="0" cy="0"/>
          <a:chOff x="0" y="0"/>
          <a:chExt cx="0" cy="0"/>
        </a:xfrm>
      </p:grpSpPr>
      <p:sp>
        <p:nvSpPr>
          <p:cNvPr id="27" name="Subtitle 26"/>
          <p:cNvSpPr>
            <a:spLocks noGrp="1"/>
          </p:cNvSpPr>
          <p:nvPr>
            <p:ph type="subTitle" idx="2"/>
          </p:nvPr>
        </p:nvSpPr>
        <p:spPr>
          <a:xfrm>
            <a:off x="500034" y="1103116"/>
            <a:ext cx="8358246" cy="3468898"/>
          </a:xfrm>
        </p:spPr>
        <p:txBody>
          <a:bodyPr/>
          <a:lstStyle/>
          <a:p>
            <a:pPr algn="just">
              <a:buFont typeface="Wingdings" pitchFamily="2" charset="2"/>
              <a:buChar char="Ø"/>
            </a:pPr>
            <a:r>
              <a:rPr lang="en-IN" sz="1400" dirty="0">
                <a:solidFill>
                  <a:schemeClr val="bg1">
                    <a:lumMod val="10000"/>
                  </a:schemeClr>
                </a:solidFill>
                <a:effectLst>
                  <a:outerShdw blurRad="38100" dist="38100" dir="2700000" algn="tl">
                    <a:srgbClr val="000000">
                      <a:alpha val="43137"/>
                    </a:srgbClr>
                  </a:outerShdw>
                </a:effectLst>
              </a:rPr>
              <a:t>Admin Module</a:t>
            </a:r>
          </a:p>
          <a:p>
            <a:pPr lvl="1" algn="just">
              <a:buFont typeface="Wingdings" pitchFamily="2" charset="2"/>
              <a:buChar char="Ø"/>
            </a:pPr>
            <a:r>
              <a:rPr lang="en-IN" sz="1400" dirty="0">
                <a:solidFill>
                  <a:schemeClr val="bg1">
                    <a:lumMod val="10000"/>
                  </a:schemeClr>
                </a:solidFill>
                <a:effectLst>
                  <a:outerShdw blurRad="38100" dist="38100" dir="2700000" algn="tl">
                    <a:srgbClr val="000000">
                      <a:alpha val="43137"/>
                    </a:srgbClr>
                  </a:outerShdw>
                </a:effectLst>
              </a:rPr>
              <a:t>The admin will have control over the entire system. There is no registration for him but he should have username and password to login into the system to provide security. He can view everyone's profiles associated with the ayurvedic clinic.</a:t>
            </a:r>
          </a:p>
          <a:p>
            <a:pPr algn="just">
              <a:buFont typeface="Wingdings" pitchFamily="2" charset="2"/>
              <a:buChar char="Ø"/>
            </a:pPr>
            <a:endParaRPr lang="en-IN" sz="1400" dirty="0">
              <a:solidFill>
                <a:schemeClr val="bg1">
                  <a:lumMod val="10000"/>
                </a:schemeClr>
              </a:solidFill>
              <a:effectLst>
                <a:outerShdw blurRad="38100" dist="38100" dir="2700000" algn="tl">
                  <a:srgbClr val="000000">
                    <a:alpha val="43137"/>
                  </a:srgbClr>
                </a:outerShdw>
              </a:effectLst>
            </a:endParaRPr>
          </a:p>
          <a:p>
            <a:pPr algn="just">
              <a:buFont typeface="Wingdings" pitchFamily="2" charset="2"/>
              <a:buChar char="Ø"/>
            </a:pPr>
            <a:r>
              <a:rPr lang="en-IN" sz="1400" dirty="0">
                <a:solidFill>
                  <a:schemeClr val="bg1">
                    <a:lumMod val="10000"/>
                  </a:schemeClr>
                </a:solidFill>
                <a:effectLst>
                  <a:outerShdw blurRad="38100" dist="38100" dir="2700000" algn="tl">
                    <a:srgbClr val="000000">
                      <a:alpha val="43137"/>
                    </a:srgbClr>
                  </a:outerShdw>
                </a:effectLst>
              </a:rPr>
              <a:t>Patient Module</a:t>
            </a:r>
          </a:p>
          <a:p>
            <a:pPr lvl="1" algn="just">
              <a:buFont typeface="Wingdings" pitchFamily="2" charset="2"/>
              <a:buChar char="Ø"/>
            </a:pPr>
            <a:r>
              <a:rPr lang="en-IN" sz="1400" dirty="0">
                <a:solidFill>
                  <a:schemeClr val="bg1">
                    <a:lumMod val="10000"/>
                  </a:schemeClr>
                </a:solidFill>
                <a:effectLst>
                  <a:outerShdw blurRad="38100" dist="38100" dir="2700000" algn="tl">
                    <a:srgbClr val="000000">
                      <a:alpha val="43137"/>
                    </a:srgbClr>
                  </a:outerShdw>
                </a:effectLst>
              </a:rPr>
              <a:t>The patients should get registered to get online medical services. They can connect through home internets or search any medical service near to him and get these service. They can also view the doctors profiles only to know their specialization. The patients can take online appointments; look their doctors prescriptions.</a:t>
            </a:r>
          </a:p>
          <a:p>
            <a:pPr lvl="1" algn="just">
              <a:buFont typeface="Wingdings" pitchFamily="2" charset="2"/>
              <a:buChar char="Ø"/>
            </a:pPr>
            <a:endParaRPr lang="en-IN" sz="1400" dirty="0">
              <a:solidFill>
                <a:schemeClr val="bg1">
                  <a:lumMod val="10000"/>
                </a:schemeClr>
              </a:solidFill>
              <a:effectLst>
                <a:outerShdw blurRad="38100" dist="38100" dir="2700000" algn="tl">
                  <a:srgbClr val="000000">
                    <a:alpha val="43137"/>
                  </a:srgbClr>
                </a:outerShdw>
              </a:effectLst>
            </a:endParaRPr>
          </a:p>
          <a:p>
            <a:pPr algn="just">
              <a:buFont typeface="Wingdings" pitchFamily="2" charset="2"/>
              <a:buChar char="Ø"/>
            </a:pPr>
            <a:r>
              <a:rPr lang="en-IN" sz="1400" dirty="0">
                <a:solidFill>
                  <a:schemeClr val="bg1">
                    <a:lumMod val="10000"/>
                  </a:schemeClr>
                </a:solidFill>
                <a:effectLst>
                  <a:outerShdw blurRad="38100" dist="38100" dir="2700000" algn="tl">
                    <a:srgbClr val="000000">
                      <a:alpha val="43137"/>
                    </a:srgbClr>
                  </a:outerShdw>
                </a:effectLst>
              </a:rPr>
              <a:t>Doctor Module</a:t>
            </a:r>
          </a:p>
          <a:p>
            <a:pPr lvl="1" algn="just">
              <a:buFont typeface="Wingdings" pitchFamily="2" charset="2"/>
              <a:buChar char="Ø"/>
            </a:pPr>
            <a:r>
              <a:rPr lang="en-IN" sz="1400" dirty="0">
                <a:solidFill>
                  <a:schemeClr val="bg1">
                    <a:lumMod val="10000"/>
                  </a:schemeClr>
                </a:solidFill>
                <a:effectLst>
                  <a:outerShdw blurRad="38100" dist="38100" dir="2700000" algn="tl">
                    <a:srgbClr val="000000">
                      <a:alpha val="43137"/>
                    </a:srgbClr>
                  </a:outerShdw>
                </a:effectLst>
              </a:rPr>
              <a:t>All the doctors associated to the hospital should register. Only registered people can have access to the site. They can schedule online appointments, e-prescriptions .</a:t>
            </a:r>
          </a:p>
        </p:txBody>
      </p:sp>
      <p:sp>
        <p:nvSpPr>
          <p:cNvPr id="5" name="Title 4"/>
          <p:cNvSpPr>
            <a:spLocks noGrp="1"/>
          </p:cNvSpPr>
          <p:nvPr>
            <p:ph type="title"/>
          </p:nvPr>
        </p:nvSpPr>
        <p:spPr>
          <a:xfrm>
            <a:off x="-14054" y="642924"/>
            <a:ext cx="2036700" cy="254076"/>
          </a:xfrm>
        </p:spPr>
        <p:txBody>
          <a:bodyPr/>
          <a:lstStyle/>
          <a:p>
            <a:pPr algn="l"/>
            <a:r>
              <a:rPr lang="en-IN" sz="2000" b="1" dirty="0">
                <a:solidFill>
                  <a:schemeClr val="accent6">
                    <a:lumMod val="50000"/>
                  </a:schemeClr>
                </a:solidFill>
                <a:effectLst>
                  <a:outerShdw blurRad="38100" dist="38100" dir="2700000" algn="tl">
                    <a:srgbClr val="000000">
                      <a:alpha val="43137"/>
                    </a:srgbClr>
                  </a:outerShdw>
                </a:effectLst>
              </a:rPr>
              <a:t> MODULES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FD9E0"/>
        </a:solidFill>
        <a:effectLst/>
      </p:bgPr>
    </p:bg>
    <p:spTree>
      <p:nvGrpSpPr>
        <p:cNvPr id="1" name="Shape 1383"/>
        <p:cNvGrpSpPr/>
        <p:nvPr/>
      </p:nvGrpSpPr>
      <p:grpSpPr>
        <a:xfrm>
          <a:off x="0" y="0"/>
          <a:ext cx="0" cy="0"/>
          <a:chOff x="0" y="0"/>
          <a:chExt cx="0" cy="0"/>
        </a:xfrm>
      </p:grpSpPr>
      <p:sp>
        <p:nvSpPr>
          <p:cNvPr id="32" name="Title 31"/>
          <p:cNvSpPr>
            <a:spLocks noGrp="1"/>
          </p:cNvSpPr>
          <p:nvPr>
            <p:ph type="title"/>
          </p:nvPr>
        </p:nvSpPr>
        <p:spPr>
          <a:xfrm>
            <a:off x="-14054" y="606600"/>
            <a:ext cx="3300170" cy="290400"/>
          </a:xfrm>
        </p:spPr>
        <p:txBody>
          <a:bodyPr/>
          <a:lstStyle/>
          <a:p>
            <a:pPr algn="l"/>
            <a:r>
              <a:rPr lang="en-IN" b="1" dirty="0">
                <a:solidFill>
                  <a:srgbClr val="002060"/>
                </a:solidFill>
              </a:rPr>
              <a:t>PROJECT MODULE FLOW</a:t>
            </a:r>
          </a:p>
        </p:txBody>
      </p:sp>
      <p:graphicFrame>
        <p:nvGraphicFramePr>
          <p:cNvPr id="5" name="Diagram 4"/>
          <p:cNvGraphicFramePr/>
          <p:nvPr/>
        </p:nvGraphicFramePr>
        <p:xfrm>
          <a:off x="357158" y="2714626"/>
          <a:ext cx="1428760" cy="8572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Oval 7"/>
          <p:cNvSpPr/>
          <p:nvPr/>
        </p:nvSpPr>
        <p:spPr>
          <a:xfrm>
            <a:off x="2285984" y="2071684"/>
            <a:ext cx="1071570" cy="10715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Login</a:t>
            </a:r>
          </a:p>
        </p:txBody>
      </p:sp>
      <p:sp>
        <p:nvSpPr>
          <p:cNvPr id="11" name="Rectangle 10"/>
          <p:cNvSpPr/>
          <p:nvPr/>
        </p:nvSpPr>
        <p:spPr>
          <a:xfrm>
            <a:off x="357158" y="2143122"/>
            <a:ext cx="1214446"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ADMIN</a:t>
            </a:r>
          </a:p>
        </p:txBody>
      </p:sp>
      <p:sp>
        <p:nvSpPr>
          <p:cNvPr id="12" name="Rectangle 11"/>
          <p:cNvSpPr/>
          <p:nvPr/>
        </p:nvSpPr>
        <p:spPr>
          <a:xfrm>
            <a:off x="4000496" y="2071684"/>
            <a:ext cx="1214446" cy="10715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UI displaying set of Operations</a:t>
            </a:r>
          </a:p>
        </p:txBody>
      </p:sp>
      <p:sp>
        <p:nvSpPr>
          <p:cNvPr id="13" name="Oval 12"/>
          <p:cNvSpPr/>
          <p:nvPr/>
        </p:nvSpPr>
        <p:spPr>
          <a:xfrm>
            <a:off x="5786446" y="714362"/>
            <a:ext cx="1214446" cy="9286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View Patients</a:t>
            </a:r>
          </a:p>
        </p:txBody>
      </p:sp>
      <p:sp>
        <p:nvSpPr>
          <p:cNvPr id="14" name="Oval 13"/>
          <p:cNvSpPr/>
          <p:nvPr/>
        </p:nvSpPr>
        <p:spPr>
          <a:xfrm>
            <a:off x="6929454" y="1643056"/>
            <a:ext cx="1143008" cy="9286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View Doctors</a:t>
            </a:r>
          </a:p>
        </p:txBody>
      </p:sp>
      <p:sp>
        <p:nvSpPr>
          <p:cNvPr id="15" name="Oval 14"/>
          <p:cNvSpPr/>
          <p:nvPr/>
        </p:nvSpPr>
        <p:spPr>
          <a:xfrm>
            <a:off x="7000892" y="2928940"/>
            <a:ext cx="1214446" cy="9286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View Appointments</a:t>
            </a:r>
          </a:p>
        </p:txBody>
      </p:sp>
      <p:sp>
        <p:nvSpPr>
          <p:cNvPr id="16" name="Oval 15"/>
          <p:cNvSpPr/>
          <p:nvPr/>
        </p:nvSpPr>
        <p:spPr>
          <a:xfrm>
            <a:off x="5786446" y="3786196"/>
            <a:ext cx="1214446" cy="9286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TeleCenter</a:t>
            </a:r>
            <a:r>
              <a:rPr lang="en-IN" dirty="0"/>
              <a:t> Details</a:t>
            </a:r>
          </a:p>
        </p:txBody>
      </p:sp>
      <p:cxnSp>
        <p:nvCxnSpPr>
          <p:cNvPr id="24" name="Straight Arrow Connector 23"/>
          <p:cNvCxnSpPr>
            <a:stCxn id="11" idx="3"/>
            <a:endCxn id="8" idx="2"/>
          </p:cNvCxnSpPr>
          <p:nvPr/>
        </p:nvCxnSpPr>
        <p:spPr>
          <a:xfrm>
            <a:off x="1571604" y="2607469"/>
            <a:ext cx="71438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8" idx="6"/>
            <a:endCxn id="12" idx="1"/>
          </p:cNvCxnSpPr>
          <p:nvPr/>
        </p:nvCxnSpPr>
        <p:spPr>
          <a:xfrm>
            <a:off x="3357554" y="2607469"/>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2" idx="3"/>
            <a:endCxn id="13" idx="3"/>
          </p:cNvCxnSpPr>
          <p:nvPr/>
        </p:nvCxnSpPr>
        <p:spPr>
          <a:xfrm flipV="1">
            <a:off x="5214942" y="1507052"/>
            <a:ext cx="749356" cy="11004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2" idx="3"/>
          </p:cNvCxnSpPr>
          <p:nvPr/>
        </p:nvCxnSpPr>
        <p:spPr>
          <a:xfrm flipV="1">
            <a:off x="5214942" y="2214561"/>
            <a:ext cx="1714512" cy="392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2" idx="3"/>
          </p:cNvCxnSpPr>
          <p:nvPr/>
        </p:nvCxnSpPr>
        <p:spPr>
          <a:xfrm>
            <a:off x="5214942" y="2607469"/>
            <a:ext cx="1857388" cy="6072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2" idx="3"/>
            <a:endCxn id="16" idx="1"/>
          </p:cNvCxnSpPr>
          <p:nvPr/>
        </p:nvCxnSpPr>
        <p:spPr>
          <a:xfrm>
            <a:off x="5214942" y="2607469"/>
            <a:ext cx="749356" cy="13147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FD9E0"/>
        </a:solidFill>
        <a:effectLst/>
      </p:bgPr>
    </p:bg>
    <p:spTree>
      <p:nvGrpSpPr>
        <p:cNvPr id="1" name="Shape 1383"/>
        <p:cNvGrpSpPr/>
        <p:nvPr/>
      </p:nvGrpSpPr>
      <p:grpSpPr>
        <a:xfrm>
          <a:off x="0" y="0"/>
          <a:ext cx="0" cy="0"/>
          <a:chOff x="0" y="0"/>
          <a:chExt cx="0" cy="0"/>
        </a:xfrm>
      </p:grpSpPr>
      <p:sp>
        <p:nvSpPr>
          <p:cNvPr id="32" name="Title 31"/>
          <p:cNvSpPr>
            <a:spLocks noGrp="1"/>
          </p:cNvSpPr>
          <p:nvPr>
            <p:ph type="title"/>
          </p:nvPr>
        </p:nvSpPr>
        <p:spPr>
          <a:xfrm>
            <a:off x="-14054" y="606600"/>
            <a:ext cx="3228732" cy="290400"/>
          </a:xfrm>
        </p:spPr>
        <p:txBody>
          <a:bodyPr/>
          <a:lstStyle/>
          <a:p>
            <a:pPr algn="l"/>
            <a:r>
              <a:rPr lang="en-IN" b="1" dirty="0">
                <a:solidFill>
                  <a:srgbClr val="002060"/>
                </a:solidFill>
              </a:rPr>
              <a:t>PROJECT MODULE FLOW</a:t>
            </a:r>
          </a:p>
        </p:txBody>
      </p:sp>
      <p:graphicFrame>
        <p:nvGraphicFramePr>
          <p:cNvPr id="5" name="Diagram 4"/>
          <p:cNvGraphicFramePr/>
          <p:nvPr/>
        </p:nvGraphicFramePr>
        <p:xfrm>
          <a:off x="357158" y="2714626"/>
          <a:ext cx="1428760" cy="8572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Oval 7"/>
          <p:cNvSpPr/>
          <p:nvPr/>
        </p:nvSpPr>
        <p:spPr>
          <a:xfrm>
            <a:off x="2285984" y="2071684"/>
            <a:ext cx="1071570" cy="10715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Login</a:t>
            </a:r>
          </a:p>
        </p:txBody>
      </p:sp>
      <p:sp>
        <p:nvSpPr>
          <p:cNvPr id="11" name="Rectangle 10"/>
          <p:cNvSpPr/>
          <p:nvPr/>
        </p:nvSpPr>
        <p:spPr>
          <a:xfrm>
            <a:off x="357158" y="2143122"/>
            <a:ext cx="1214446"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PATIENTS</a:t>
            </a:r>
          </a:p>
        </p:txBody>
      </p:sp>
      <p:sp>
        <p:nvSpPr>
          <p:cNvPr id="12" name="Rectangle 11"/>
          <p:cNvSpPr/>
          <p:nvPr/>
        </p:nvSpPr>
        <p:spPr>
          <a:xfrm>
            <a:off x="4000496" y="2071684"/>
            <a:ext cx="1214446" cy="10715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UI displaying set of Operations</a:t>
            </a:r>
          </a:p>
        </p:txBody>
      </p:sp>
      <p:sp>
        <p:nvSpPr>
          <p:cNvPr id="13" name="Oval 12"/>
          <p:cNvSpPr/>
          <p:nvPr/>
        </p:nvSpPr>
        <p:spPr>
          <a:xfrm>
            <a:off x="5786446" y="714362"/>
            <a:ext cx="1214446" cy="9286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Specialist Doctor</a:t>
            </a:r>
          </a:p>
        </p:txBody>
      </p:sp>
      <p:sp>
        <p:nvSpPr>
          <p:cNvPr id="14" name="Oval 13"/>
          <p:cNvSpPr/>
          <p:nvPr/>
        </p:nvSpPr>
        <p:spPr>
          <a:xfrm>
            <a:off x="6929454" y="1643056"/>
            <a:ext cx="1143008" cy="9286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View Prescriptions</a:t>
            </a:r>
          </a:p>
        </p:txBody>
      </p:sp>
      <p:sp>
        <p:nvSpPr>
          <p:cNvPr id="15" name="Oval 14"/>
          <p:cNvSpPr/>
          <p:nvPr/>
        </p:nvSpPr>
        <p:spPr>
          <a:xfrm>
            <a:off x="7000892" y="2928940"/>
            <a:ext cx="1214446" cy="9286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Book Appointments</a:t>
            </a:r>
          </a:p>
        </p:txBody>
      </p:sp>
      <p:sp>
        <p:nvSpPr>
          <p:cNvPr id="16" name="Oval 15"/>
          <p:cNvSpPr/>
          <p:nvPr/>
        </p:nvSpPr>
        <p:spPr>
          <a:xfrm>
            <a:off x="5786446" y="3786196"/>
            <a:ext cx="1214446" cy="9286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Cancel Appointment</a:t>
            </a:r>
          </a:p>
        </p:txBody>
      </p:sp>
      <p:cxnSp>
        <p:nvCxnSpPr>
          <p:cNvPr id="24" name="Straight Arrow Connector 23"/>
          <p:cNvCxnSpPr>
            <a:stCxn id="11" idx="3"/>
            <a:endCxn id="8" idx="2"/>
          </p:cNvCxnSpPr>
          <p:nvPr/>
        </p:nvCxnSpPr>
        <p:spPr>
          <a:xfrm>
            <a:off x="1571604" y="2607469"/>
            <a:ext cx="71438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8" idx="6"/>
            <a:endCxn id="12" idx="1"/>
          </p:cNvCxnSpPr>
          <p:nvPr/>
        </p:nvCxnSpPr>
        <p:spPr>
          <a:xfrm>
            <a:off x="3357554" y="2607469"/>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2" idx="3"/>
            <a:endCxn id="13" idx="3"/>
          </p:cNvCxnSpPr>
          <p:nvPr/>
        </p:nvCxnSpPr>
        <p:spPr>
          <a:xfrm flipV="1">
            <a:off x="5214942" y="1507052"/>
            <a:ext cx="749356" cy="11004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2" idx="3"/>
          </p:cNvCxnSpPr>
          <p:nvPr/>
        </p:nvCxnSpPr>
        <p:spPr>
          <a:xfrm flipV="1">
            <a:off x="5214942" y="2214561"/>
            <a:ext cx="1714512" cy="392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2" idx="3"/>
          </p:cNvCxnSpPr>
          <p:nvPr/>
        </p:nvCxnSpPr>
        <p:spPr>
          <a:xfrm>
            <a:off x="5214942" y="2607469"/>
            <a:ext cx="1857388" cy="6072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2" idx="3"/>
            <a:endCxn id="16" idx="1"/>
          </p:cNvCxnSpPr>
          <p:nvPr/>
        </p:nvCxnSpPr>
        <p:spPr>
          <a:xfrm>
            <a:off x="5214942" y="2607469"/>
            <a:ext cx="749356" cy="13147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2285984" y="785800"/>
            <a:ext cx="1071570" cy="10715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Registration</a:t>
            </a:r>
          </a:p>
        </p:txBody>
      </p:sp>
      <p:sp>
        <p:nvSpPr>
          <p:cNvPr id="19" name="Oval 18"/>
          <p:cNvSpPr/>
          <p:nvPr/>
        </p:nvSpPr>
        <p:spPr>
          <a:xfrm>
            <a:off x="2357422" y="3429006"/>
            <a:ext cx="1214446" cy="10715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General Information</a:t>
            </a:r>
          </a:p>
        </p:txBody>
      </p:sp>
      <p:cxnSp>
        <p:nvCxnSpPr>
          <p:cNvPr id="21" name="Straight Arrow Connector 20"/>
          <p:cNvCxnSpPr>
            <a:stCxn id="11" idx="3"/>
          </p:cNvCxnSpPr>
          <p:nvPr/>
        </p:nvCxnSpPr>
        <p:spPr>
          <a:xfrm flipV="1">
            <a:off x="1571604" y="1500180"/>
            <a:ext cx="714380" cy="11072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1" idx="3"/>
            <a:endCxn id="19" idx="2"/>
          </p:cNvCxnSpPr>
          <p:nvPr/>
        </p:nvCxnSpPr>
        <p:spPr>
          <a:xfrm>
            <a:off x="1571604" y="2607469"/>
            <a:ext cx="785818" cy="13573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FD9E0"/>
        </a:solidFill>
        <a:effectLst/>
      </p:bgPr>
    </p:bg>
    <p:spTree>
      <p:nvGrpSpPr>
        <p:cNvPr id="1" name="Shape 1383"/>
        <p:cNvGrpSpPr/>
        <p:nvPr/>
      </p:nvGrpSpPr>
      <p:grpSpPr>
        <a:xfrm>
          <a:off x="0" y="0"/>
          <a:ext cx="0" cy="0"/>
          <a:chOff x="0" y="0"/>
          <a:chExt cx="0" cy="0"/>
        </a:xfrm>
      </p:grpSpPr>
      <p:sp>
        <p:nvSpPr>
          <p:cNvPr id="32" name="Title 31"/>
          <p:cNvSpPr>
            <a:spLocks noGrp="1"/>
          </p:cNvSpPr>
          <p:nvPr>
            <p:ph type="title"/>
          </p:nvPr>
        </p:nvSpPr>
        <p:spPr>
          <a:xfrm>
            <a:off x="-14054" y="606600"/>
            <a:ext cx="3300170" cy="290400"/>
          </a:xfrm>
        </p:spPr>
        <p:txBody>
          <a:bodyPr/>
          <a:lstStyle/>
          <a:p>
            <a:pPr algn="l"/>
            <a:r>
              <a:rPr lang="en-IN" b="1" dirty="0">
                <a:solidFill>
                  <a:srgbClr val="002060"/>
                </a:solidFill>
              </a:rPr>
              <a:t>PROJECT MODULE FLOW</a:t>
            </a:r>
          </a:p>
        </p:txBody>
      </p:sp>
      <p:graphicFrame>
        <p:nvGraphicFramePr>
          <p:cNvPr id="5" name="Diagram 4"/>
          <p:cNvGraphicFramePr/>
          <p:nvPr/>
        </p:nvGraphicFramePr>
        <p:xfrm>
          <a:off x="357158" y="2714626"/>
          <a:ext cx="1428760" cy="8572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Oval 7"/>
          <p:cNvSpPr/>
          <p:nvPr/>
        </p:nvSpPr>
        <p:spPr>
          <a:xfrm>
            <a:off x="2285984" y="2071684"/>
            <a:ext cx="1071570" cy="10715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Login</a:t>
            </a:r>
          </a:p>
        </p:txBody>
      </p:sp>
      <p:sp>
        <p:nvSpPr>
          <p:cNvPr id="11" name="Rectangle 10"/>
          <p:cNvSpPr/>
          <p:nvPr/>
        </p:nvSpPr>
        <p:spPr>
          <a:xfrm>
            <a:off x="357158" y="2143122"/>
            <a:ext cx="1214446"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DOCTORS</a:t>
            </a:r>
          </a:p>
        </p:txBody>
      </p:sp>
      <p:sp>
        <p:nvSpPr>
          <p:cNvPr id="12" name="Rectangle 11"/>
          <p:cNvSpPr/>
          <p:nvPr/>
        </p:nvSpPr>
        <p:spPr>
          <a:xfrm>
            <a:off x="4000496" y="2071684"/>
            <a:ext cx="1214446" cy="10715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UI displaying set of Operations</a:t>
            </a:r>
          </a:p>
        </p:txBody>
      </p:sp>
      <p:sp>
        <p:nvSpPr>
          <p:cNvPr id="14" name="Oval 13"/>
          <p:cNvSpPr/>
          <p:nvPr/>
        </p:nvSpPr>
        <p:spPr>
          <a:xfrm>
            <a:off x="6929454" y="1643056"/>
            <a:ext cx="1285884" cy="9286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Appointments</a:t>
            </a:r>
          </a:p>
        </p:txBody>
      </p:sp>
      <p:sp>
        <p:nvSpPr>
          <p:cNvPr id="15" name="Oval 14"/>
          <p:cNvSpPr/>
          <p:nvPr/>
        </p:nvSpPr>
        <p:spPr>
          <a:xfrm>
            <a:off x="7000892" y="2928940"/>
            <a:ext cx="1357322" cy="9286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Schedule</a:t>
            </a:r>
          </a:p>
        </p:txBody>
      </p:sp>
      <p:cxnSp>
        <p:nvCxnSpPr>
          <p:cNvPr id="24" name="Straight Arrow Connector 23"/>
          <p:cNvCxnSpPr>
            <a:stCxn id="11" idx="3"/>
            <a:endCxn id="8" idx="2"/>
          </p:cNvCxnSpPr>
          <p:nvPr/>
        </p:nvCxnSpPr>
        <p:spPr>
          <a:xfrm>
            <a:off x="1571604" y="2607469"/>
            <a:ext cx="71438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8" idx="6"/>
            <a:endCxn id="12" idx="1"/>
          </p:cNvCxnSpPr>
          <p:nvPr/>
        </p:nvCxnSpPr>
        <p:spPr>
          <a:xfrm>
            <a:off x="3357554" y="2607469"/>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2" idx="3"/>
          </p:cNvCxnSpPr>
          <p:nvPr/>
        </p:nvCxnSpPr>
        <p:spPr>
          <a:xfrm flipV="1">
            <a:off x="5214942" y="2214561"/>
            <a:ext cx="1714512" cy="392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2" idx="3"/>
          </p:cNvCxnSpPr>
          <p:nvPr/>
        </p:nvCxnSpPr>
        <p:spPr>
          <a:xfrm>
            <a:off x="5214942" y="2607469"/>
            <a:ext cx="1857388" cy="6072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2285984" y="785800"/>
            <a:ext cx="1071570" cy="10715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Registration</a:t>
            </a:r>
          </a:p>
        </p:txBody>
      </p:sp>
      <p:sp>
        <p:nvSpPr>
          <p:cNvPr id="19" name="Oval 18"/>
          <p:cNvSpPr/>
          <p:nvPr/>
        </p:nvSpPr>
        <p:spPr>
          <a:xfrm>
            <a:off x="2357422" y="3429006"/>
            <a:ext cx="1214446" cy="10715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General Information</a:t>
            </a:r>
          </a:p>
        </p:txBody>
      </p:sp>
      <p:cxnSp>
        <p:nvCxnSpPr>
          <p:cNvPr id="21" name="Straight Arrow Connector 20"/>
          <p:cNvCxnSpPr>
            <a:stCxn id="11" idx="3"/>
          </p:cNvCxnSpPr>
          <p:nvPr/>
        </p:nvCxnSpPr>
        <p:spPr>
          <a:xfrm flipV="1">
            <a:off x="1571604" y="1500180"/>
            <a:ext cx="714380" cy="11072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1" idx="3"/>
            <a:endCxn id="19" idx="2"/>
          </p:cNvCxnSpPr>
          <p:nvPr/>
        </p:nvCxnSpPr>
        <p:spPr>
          <a:xfrm>
            <a:off x="1571604" y="2607469"/>
            <a:ext cx="785818" cy="13573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FD9E0"/>
        </a:solidFill>
        <a:effectLst/>
      </p:bgPr>
    </p:bg>
    <p:spTree>
      <p:nvGrpSpPr>
        <p:cNvPr id="1" name="Shape 1383"/>
        <p:cNvGrpSpPr/>
        <p:nvPr/>
      </p:nvGrpSpPr>
      <p:grpSpPr>
        <a:xfrm>
          <a:off x="0" y="0"/>
          <a:ext cx="0" cy="0"/>
          <a:chOff x="0" y="0"/>
          <a:chExt cx="0" cy="0"/>
        </a:xfrm>
      </p:grpSpPr>
      <p:sp>
        <p:nvSpPr>
          <p:cNvPr id="32" name="Title 31"/>
          <p:cNvSpPr>
            <a:spLocks noGrp="1"/>
          </p:cNvSpPr>
          <p:nvPr>
            <p:ph type="title"/>
          </p:nvPr>
        </p:nvSpPr>
        <p:spPr>
          <a:xfrm>
            <a:off x="-14054" y="606600"/>
            <a:ext cx="2728666" cy="290400"/>
          </a:xfrm>
        </p:spPr>
        <p:txBody>
          <a:bodyPr/>
          <a:lstStyle/>
          <a:p>
            <a:pPr algn="l"/>
            <a:r>
              <a:rPr lang="en-IN" b="1" dirty="0">
                <a:solidFill>
                  <a:srgbClr val="002060"/>
                </a:solidFill>
              </a:rPr>
              <a:t>WHY WE USE?</a:t>
            </a:r>
          </a:p>
        </p:txBody>
      </p:sp>
      <p:sp>
        <p:nvSpPr>
          <p:cNvPr id="33" name="TextBox 32"/>
          <p:cNvSpPr txBox="1"/>
          <p:nvPr/>
        </p:nvSpPr>
        <p:spPr>
          <a:xfrm>
            <a:off x="500034" y="1000114"/>
            <a:ext cx="8501122" cy="3539430"/>
          </a:xfrm>
          <a:prstGeom prst="rect">
            <a:avLst/>
          </a:prstGeom>
          <a:noFill/>
        </p:spPr>
        <p:txBody>
          <a:bodyPr wrap="square" rtlCol="0">
            <a:spAutoFit/>
          </a:bodyPr>
          <a:lstStyle/>
          <a:p>
            <a:r>
              <a:rPr lang="en-IN" sz="1600" b="1" dirty="0">
                <a:solidFill>
                  <a:schemeClr val="bg1">
                    <a:lumMod val="10000"/>
                  </a:schemeClr>
                </a:solidFill>
              </a:rPr>
              <a:t>Existing system:</a:t>
            </a:r>
          </a:p>
          <a:p>
            <a:endParaRPr lang="en-IN" sz="1600" dirty="0"/>
          </a:p>
          <a:p>
            <a:pPr>
              <a:buFont typeface="Wingdings" pitchFamily="2" charset="2"/>
              <a:buChar char="Ø"/>
            </a:pPr>
            <a:r>
              <a:rPr lang="en-IN" sz="1600" dirty="0"/>
              <a:t> Presently the Ayurvedic clinic functionalities are done manually.</a:t>
            </a:r>
          </a:p>
          <a:p>
            <a:pPr>
              <a:buFont typeface="Wingdings" pitchFamily="2" charset="2"/>
              <a:buChar char="Ø"/>
            </a:pPr>
            <a:r>
              <a:rPr lang="en-IN" sz="1600" dirty="0"/>
              <a:t> The sophisticated ayurvedic medicine and services are not available in all the areas.</a:t>
            </a:r>
          </a:p>
          <a:p>
            <a:pPr>
              <a:buFont typeface="Wingdings" pitchFamily="2" charset="2"/>
              <a:buChar char="Ø"/>
            </a:pPr>
            <a:r>
              <a:rPr lang="en-IN" sz="1600" dirty="0"/>
              <a:t> If a person want sophisticated ayurvedic medicine service he/she has to travel long way to multi-speciality ayurvedic medical.</a:t>
            </a:r>
            <a:endParaRPr lang="en-IN" sz="1600" b="1" dirty="0"/>
          </a:p>
          <a:p>
            <a:endParaRPr lang="en-IN" sz="1600" b="1" dirty="0"/>
          </a:p>
          <a:p>
            <a:r>
              <a:rPr lang="en-IN" sz="1600" b="1" dirty="0"/>
              <a:t>Drawbacks in Existing system:</a:t>
            </a:r>
          </a:p>
          <a:p>
            <a:endParaRPr lang="en-IN" sz="1600" dirty="0"/>
          </a:p>
          <a:p>
            <a:pPr algn="just">
              <a:buFont typeface="Wingdings" pitchFamily="2" charset="2"/>
              <a:buChar char="Ø"/>
            </a:pPr>
            <a:r>
              <a:rPr lang="en-IN" sz="1600" dirty="0"/>
              <a:t> Very few or no doctors at remote locations.</a:t>
            </a:r>
          </a:p>
          <a:p>
            <a:pPr algn="just">
              <a:buFont typeface="Wingdings" pitchFamily="2" charset="2"/>
              <a:buChar char="Ø"/>
            </a:pPr>
            <a:r>
              <a:rPr lang="en-IN" sz="1600" dirty="0"/>
              <a:t> Limited hour services.</a:t>
            </a:r>
          </a:p>
          <a:p>
            <a:pPr algn="just">
              <a:buFont typeface="Wingdings" pitchFamily="2" charset="2"/>
              <a:buChar char="Ø"/>
            </a:pPr>
            <a:r>
              <a:rPr lang="en-IN" sz="1600" dirty="0"/>
              <a:t> Various changes to information like patient details, medical details are difficult to make as paper  work is involved.</a:t>
            </a:r>
          </a:p>
          <a:p>
            <a:pPr algn="just">
              <a:buFont typeface="Wingdings" pitchFamily="2" charset="2"/>
              <a:buChar char="Ø"/>
            </a:pPr>
            <a:r>
              <a:rPr lang="en-IN" sz="1600" dirty="0"/>
              <a:t>Time consuming.</a:t>
            </a:r>
          </a:p>
        </p:txBody>
      </p:sp>
    </p:spTree>
  </p:cSld>
  <p:clrMapOvr>
    <a:masterClrMapping/>
  </p:clrMapOvr>
</p:sld>
</file>

<file path=ppt/theme/theme1.xml><?xml version="1.0" encoding="utf-8"?>
<a:theme xmlns:a="http://schemas.openxmlformats.org/drawingml/2006/main" name="Clinical Case 01-2019 by SlidesGo">
  <a:themeElements>
    <a:clrScheme name="Simple Light">
      <a:dk1>
        <a:srgbClr val="434343"/>
      </a:dk1>
      <a:lt1>
        <a:srgbClr val="CFD9E0"/>
      </a:lt1>
      <a:dk2>
        <a:srgbClr val="FF787F"/>
      </a:dk2>
      <a:lt2>
        <a:srgbClr val="FFFFFF"/>
      </a:lt2>
      <a:accent1>
        <a:srgbClr val="754255"/>
      </a:accent1>
      <a:accent2>
        <a:srgbClr val="86C7D8"/>
      </a:accent2>
      <a:accent3>
        <a:srgbClr val="285470"/>
      </a:accent3>
      <a:accent4>
        <a:srgbClr val="E9DDE2"/>
      </a:accent4>
      <a:accent5>
        <a:srgbClr val="4675AB"/>
      </a:accent5>
      <a:accent6>
        <a:srgbClr val="6D97D9"/>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447</TotalTime>
  <Words>591</Words>
  <Application>Microsoft Office PowerPoint</Application>
  <PresentationFormat>On-screen Show (16:9)</PresentationFormat>
  <Paragraphs>95</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Economica</vt:lpstr>
      <vt:lpstr>Quattrocento</vt:lpstr>
      <vt:lpstr>Roboto Slab Regular</vt:lpstr>
      <vt:lpstr>Saira Condensed</vt:lpstr>
      <vt:lpstr>Wingdings</vt:lpstr>
      <vt:lpstr>Clinical Case 01-2019 by SlidesGo</vt:lpstr>
      <vt:lpstr>Project  on  AYURVEDA</vt:lpstr>
      <vt:lpstr>CONTENTS :</vt:lpstr>
      <vt:lpstr>OBJECTIVE</vt:lpstr>
      <vt:lpstr>Front Page Design</vt:lpstr>
      <vt:lpstr> MODULES  </vt:lpstr>
      <vt:lpstr>PROJECT MODULE FLOW</vt:lpstr>
      <vt:lpstr>PROJECT MODULE FLOW</vt:lpstr>
      <vt:lpstr>PROJECT MODULE FLOW</vt:lpstr>
      <vt:lpstr>WHY WE USE?</vt:lpstr>
      <vt:lpstr>TO OVERCOME THE PROBLEM OF EXISTING SYSTEM</vt:lpstr>
      <vt:lpstr>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on  AYURVEDA</dc:title>
  <dc:creator>Tausif Khan</dc:creator>
  <cp:lastModifiedBy>Shubham Gadhave</cp:lastModifiedBy>
  <cp:revision>50</cp:revision>
  <dcterms:modified xsi:type="dcterms:W3CDTF">2021-09-25T10:50:28Z</dcterms:modified>
</cp:coreProperties>
</file>