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9d296f2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9d296f2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9d296f2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9d296f2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9d296f2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9d296f2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9d296f27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9d296f27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9d296f2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9d296f2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 BENEFITS OF CI/CD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700">
                <a:solidFill>
                  <a:srgbClr val="08090A"/>
                </a:solidFill>
                <a:highlight>
                  <a:srgbClr val="FFFFFF"/>
                </a:highlight>
                <a:latin typeface="Roboto"/>
                <a:ea typeface="Roboto"/>
                <a:cs typeface="Roboto"/>
                <a:sym typeface="Roboto"/>
              </a:rPr>
              <a:t>1. Smaller Code Changes</a:t>
            </a:r>
            <a:endParaRPr b="1" sz="1700">
              <a:solidFill>
                <a:srgbClr val="08090A"/>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8090A"/>
                </a:solidFill>
                <a:highlight>
                  <a:srgbClr val="FFFFFF"/>
                </a:highlight>
                <a:latin typeface="Roboto"/>
                <a:ea typeface="Roboto"/>
                <a:cs typeface="Roboto"/>
                <a:sym typeface="Roboto"/>
              </a:rPr>
              <a:t>One technical advantage of implementing CI/CD to your everyday software development process is that it allows you to integrate small pieces of code at one time. These code changes are simpler and easier to handle than huge chunks of code and as such, have fewer issues that may need to be repaired at a later date.</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700">
                <a:solidFill>
                  <a:srgbClr val="08090A"/>
                </a:solidFill>
                <a:highlight>
                  <a:srgbClr val="FFFFFF"/>
                </a:highlight>
                <a:latin typeface="Roboto"/>
                <a:ea typeface="Roboto"/>
                <a:cs typeface="Roboto"/>
                <a:sym typeface="Roboto"/>
              </a:rPr>
              <a:t>2. Faster Release Rate</a:t>
            </a:r>
            <a:endParaRPr b="1" sz="1700">
              <a:solidFill>
                <a:srgbClr val="08090A"/>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t/>
            </a:r>
            <a:endParaRPr b="1" sz="1700">
              <a:solidFill>
                <a:srgbClr val="08090A"/>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Clr>
                <a:schemeClr val="dk1"/>
              </a:buClr>
              <a:buSzPts val="1100"/>
              <a:buFont typeface="Arial"/>
              <a:buNone/>
            </a:pPr>
            <a:r>
              <a:t/>
            </a:r>
            <a:endParaRPr b="1" sz="1700">
              <a:solidFill>
                <a:srgbClr val="08090A"/>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rgbClr val="08090A"/>
                </a:solidFill>
                <a:highlight>
                  <a:srgbClr val="FFFFFF"/>
                </a:highlight>
                <a:latin typeface="Roboto"/>
                <a:ea typeface="Roboto"/>
                <a:cs typeface="Roboto"/>
                <a:sym typeface="Roboto"/>
              </a:rPr>
              <a:t>CI/CD continuously merges codes and continuously deploys them to production after thorough testing, keeping the code in a release-ready state. It’s important to have as part of deployment a production environment set up that closely mimics that which end-users will ultimately be using. Containerization is a great method to test the code in a production environment to test only the area that will be affected by the release.</a:t>
            </a:r>
            <a:endParaRPr sz="2200">
              <a:solidFill>
                <a:srgbClr val="08090A"/>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sz="2200">
              <a:solidFill>
                <a:srgbClr val="08090A"/>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700">
                <a:solidFill>
                  <a:srgbClr val="08090A"/>
                </a:solidFill>
                <a:highlight>
                  <a:srgbClr val="FFFFFF"/>
                </a:highlight>
                <a:latin typeface="Roboto"/>
                <a:ea typeface="Roboto"/>
                <a:cs typeface="Roboto"/>
                <a:sym typeface="Roboto"/>
              </a:rPr>
              <a:t>3. Smaller Backlog</a:t>
            </a:r>
            <a:endParaRPr b="1" sz="1700">
              <a:solidFill>
                <a:srgbClr val="08090A"/>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t/>
            </a:r>
            <a:endParaRPr b="1" sz="1700">
              <a:solidFill>
                <a:srgbClr val="08090A"/>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8090A"/>
                </a:solidFill>
                <a:highlight>
                  <a:srgbClr val="FFFFFF"/>
                </a:highlight>
                <a:latin typeface="Roboto"/>
                <a:ea typeface="Roboto"/>
                <a:cs typeface="Roboto"/>
                <a:sym typeface="Roboto"/>
              </a:rPr>
              <a:t>The benefits of solving non-critical issues ahead-of-time are many. For example, your developers have more time to focus on larger problems or improving the system and your testers can focus less on small problems so they can find larger problems before being released. Another benefit (and perhaps the best one) is keeping your customers happy by preventing them from finding many errors in your product.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700">
                <a:solidFill>
                  <a:srgbClr val="08090A"/>
                </a:solidFill>
                <a:highlight>
                  <a:srgbClr val="FFFFFF"/>
                </a:highlight>
                <a:latin typeface="Roboto"/>
                <a:ea typeface="Roboto"/>
                <a:cs typeface="Roboto"/>
                <a:sym typeface="Roboto"/>
              </a:rPr>
              <a:t>4. More Test Reliability</a:t>
            </a:r>
            <a:endParaRPr b="1" sz="1700">
              <a:solidFill>
                <a:srgbClr val="08090A"/>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t/>
            </a:r>
            <a:endParaRPr b="1" sz="1700">
              <a:solidFill>
                <a:srgbClr val="08090A"/>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8090A"/>
                </a:solidFill>
                <a:highlight>
                  <a:srgbClr val="FFFFFF"/>
                </a:highlight>
                <a:latin typeface="Roboto"/>
                <a:ea typeface="Roboto"/>
                <a:cs typeface="Roboto"/>
                <a:sym typeface="Roboto"/>
              </a:rPr>
              <a:t>Using CI/CD, test reliability improves due to the bite-size and specific changes introduced to the system, allowing for more accurate positive and negative tests to be conducted. Test reliability within CI/CD can also be considered Continuous Reliability. With the continuous merging and releasing of new products and features, knowing that quality was top of mind throughout the entire process assures stakeholders their investment is worthwhile.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700">
                <a:solidFill>
                  <a:srgbClr val="08090A"/>
                </a:solidFill>
                <a:highlight>
                  <a:srgbClr val="FFFFFF"/>
                </a:highlight>
                <a:latin typeface="Roboto"/>
                <a:ea typeface="Roboto"/>
                <a:cs typeface="Roboto"/>
                <a:sym typeface="Roboto"/>
              </a:rPr>
              <a:t>6. Fault Isolations</a:t>
            </a:r>
            <a:endParaRPr b="1" sz="1700">
              <a:solidFill>
                <a:srgbClr val="08090A"/>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t/>
            </a:r>
            <a:endParaRPr b="1" sz="1700">
              <a:solidFill>
                <a:srgbClr val="08090A"/>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rgbClr val="08090A"/>
                </a:solidFill>
                <a:highlight>
                  <a:srgbClr val="FFFFFF"/>
                </a:highlight>
                <a:latin typeface="Roboto"/>
                <a:ea typeface="Roboto"/>
                <a:cs typeface="Roboto"/>
                <a:sym typeface="Roboto"/>
              </a:rPr>
              <a:t>Designing your system with CI/CD ensures that fault isolations are faster to detect and easier to implement. Fault isolations combine monitoring the system, identifying when the fault occurred, and triggering its location. Thus, the consequences of bugs appearing in the application are limited in scope. Sudden breakdowns and other critical issues can be prevented from occurring with the ability to isolate the problem before it can cause damage to the entire system.</a:t>
            </a:r>
            <a:endParaRPr sz="2200">
              <a:solidFill>
                <a:srgbClr val="08090A"/>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sz="2200">
              <a:solidFill>
                <a:srgbClr val="08090A"/>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