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9" r:id="rId5"/>
    <p:sldId id="258" r:id="rId6"/>
    <p:sldId id="267" r:id="rId7"/>
    <p:sldId id="259" r:id="rId8"/>
    <p:sldId id="26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hah" userId="7cc13312ce946504" providerId="LiveId" clId="{DE2BB050-7661-46F4-B907-5E6DD9BA210F}"/>
    <pc:docChg chg="undo custSel addSld modSld">
      <pc:chgData name="Shubham Shah" userId="7cc13312ce946504" providerId="LiveId" clId="{DE2BB050-7661-46F4-B907-5E6DD9BA210F}" dt="2024-01-19T17:57:04.824" v="515" actId="14100"/>
      <pc:docMkLst>
        <pc:docMk/>
      </pc:docMkLst>
      <pc:sldChg chg="addSp delSp modSp new mod">
        <pc:chgData name="Shubham Shah" userId="7cc13312ce946504" providerId="LiveId" clId="{DE2BB050-7661-46F4-B907-5E6DD9BA210F}" dt="2024-01-19T17:57:04.824" v="515" actId="14100"/>
        <pc:sldMkLst>
          <pc:docMk/>
          <pc:sldMk cId="50030872" sldId="269"/>
        </pc:sldMkLst>
        <pc:spChg chg="mod">
          <ac:chgData name="Shubham Shah" userId="7cc13312ce946504" providerId="LiveId" clId="{DE2BB050-7661-46F4-B907-5E6DD9BA210F}" dt="2024-01-19T17:56:40.788" v="512" actId="1076"/>
          <ac:spMkLst>
            <pc:docMk/>
            <pc:sldMk cId="50030872" sldId="269"/>
            <ac:spMk id="2" creationId="{06F0755D-049D-98D3-810A-17F45B4F50DD}"/>
          </ac:spMkLst>
        </pc:spChg>
        <pc:spChg chg="del">
          <ac:chgData name="Shubham Shah" userId="7cc13312ce946504" providerId="LiveId" clId="{DE2BB050-7661-46F4-B907-5E6DD9BA210F}" dt="2024-01-19T17:48:34.568" v="60" actId="3680"/>
          <ac:spMkLst>
            <pc:docMk/>
            <pc:sldMk cId="50030872" sldId="269"/>
            <ac:spMk id="3" creationId="{623551CF-76C7-1C98-B37C-C491C0C899EE}"/>
          </ac:spMkLst>
        </pc:spChg>
        <pc:graphicFrameChg chg="add mod ord modGraphic">
          <ac:chgData name="Shubham Shah" userId="7cc13312ce946504" providerId="LiveId" clId="{DE2BB050-7661-46F4-B907-5E6DD9BA210F}" dt="2024-01-19T17:57:04.824" v="515" actId="14100"/>
          <ac:graphicFrameMkLst>
            <pc:docMk/>
            <pc:sldMk cId="50030872" sldId="269"/>
            <ac:graphicFrameMk id="4" creationId="{E13A4F3E-55FD-D422-9EE0-E2E6C3EE68E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9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15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0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2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0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0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B168-140C-47A4-9A97-909661DAB962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C16B41-A696-47E0-935E-DC152A786B9D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BB15-0580-7090-D9D3-437E6EC70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Project Based on Unsupervised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59719-426E-F754-006C-A40EEF46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 Shubham, Yash amin</a:t>
            </a:r>
          </a:p>
          <a:p>
            <a:r>
              <a:rPr lang="en-US" dirty="0"/>
              <a:t>Guide : Dr. Anjali Jivani, dr. hetal bhavsar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0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640-1DB6-321D-AC0A-A022DF46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0E37-9724-0D56-B796-E6CAB8FD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67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640-1DB6-321D-AC0A-A022DF46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0E37-9724-0D56-B796-E6CAB8FD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Popularity of K means algorithm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Simplicity and Intuitiveness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Widespread Familiarity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Ease of 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Deterministic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Computationally Efficient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Predictive Convergence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EBAF-1D0B-9EF1-86C2-158A72D5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K means Clustering 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BB76-7436-8532-B3D2-082231627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Initial centroid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 selection of no of clusters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Assumption of spherical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Sensitive to 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not handle categorical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82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55D-049D-98D3-810A-17F45B4F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 for K-Means and K-Medoid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3A4F3E-55FD-D422-9EE0-E2E6C3EE6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093136"/>
              </p:ext>
            </p:extLst>
          </p:nvPr>
        </p:nvGraphicFramePr>
        <p:xfrm>
          <a:off x="1534696" y="2211732"/>
          <a:ext cx="8209458" cy="31698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4729">
                  <a:extLst>
                    <a:ext uri="{9D8B030D-6E8A-4147-A177-3AD203B41FA5}">
                      <a16:colId xmlns:a16="http://schemas.microsoft.com/office/drawing/2014/main" val="654148437"/>
                    </a:ext>
                  </a:extLst>
                </a:gridCol>
                <a:gridCol w="4104729">
                  <a:extLst>
                    <a:ext uri="{9D8B030D-6E8A-4147-A177-3AD203B41FA5}">
                      <a16:colId xmlns:a16="http://schemas.microsoft.com/office/drawing/2014/main" val="1347221354"/>
                    </a:ext>
                  </a:extLst>
                </a:gridCol>
              </a:tblGrid>
              <a:tr h="6368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K-Means</a:t>
                      </a:r>
                      <a:endParaRPr lang="en-IN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K-Medoid</a:t>
                      </a:r>
                      <a:endParaRPr lang="en-IN" baseline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5331"/>
                  </a:ext>
                </a:extLst>
              </a:tr>
              <a:tr h="632845">
                <a:tc>
                  <a:txBody>
                    <a:bodyPr/>
                    <a:lstStyle/>
                    <a:p>
                      <a:r>
                        <a:rPr lang="en-US" dirty="0"/>
                        <a:t>Well suited for large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suited for small dataset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624084"/>
                  </a:ext>
                </a:extLst>
              </a:tr>
              <a:tr h="551014">
                <a:tc>
                  <a:txBody>
                    <a:bodyPr/>
                    <a:lstStyle/>
                    <a:p>
                      <a:r>
                        <a:rPr lang="en-US" dirty="0"/>
                        <a:t>Affected by Outliers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Robust to Outliers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31524"/>
                  </a:ext>
                </a:extLst>
              </a:tr>
              <a:tr h="712255">
                <a:tc>
                  <a:txBody>
                    <a:bodyPr/>
                    <a:lstStyle/>
                    <a:p>
                      <a:r>
                        <a:rPr lang="en-US" dirty="0"/>
                        <a:t>Can handle only spherical shaped clusters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handle non spherical clusters also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00253"/>
                  </a:ext>
                </a:extLst>
              </a:tr>
              <a:tr h="636889">
                <a:tc>
                  <a:txBody>
                    <a:bodyPr/>
                    <a:lstStyle/>
                    <a:p>
                      <a:r>
                        <a:rPr lang="en-US" dirty="0"/>
                        <a:t>Can handle only Numeric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handle Categorical data also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79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640-1DB6-321D-AC0A-A022DF46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0E37-9724-0D56-B796-E6CAB8FD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Selection between K-Means and K-Medoid clustering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Rectification of Drawbacks of K-Means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Global Outlier Detection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Local Outlier Detection ( If possible)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Identification of Arbitrary shaped cluster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Identification of Sparse cluster and Dense cluster</a:t>
            </a:r>
          </a:p>
        </p:txBody>
      </p:sp>
    </p:spTree>
    <p:extLst>
      <p:ext uri="{BB962C8B-B14F-4D97-AF65-F5344CB8AC3E}">
        <p14:creationId xmlns:p14="http://schemas.microsoft.com/office/powerpoint/2010/main" val="35926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F2BA-17DA-28FC-0FD9-3BBF988B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Automation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B45F1-06B1-AF24-990B-02DD5042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user interface which will take data file from user and will provide statistical analysis of data </a:t>
            </a:r>
          </a:p>
          <a:p>
            <a:r>
              <a:rPr lang="en-US" dirty="0"/>
              <a:t>Data will be analyzed on backend </a:t>
            </a:r>
          </a:p>
          <a:p>
            <a:r>
              <a:rPr lang="en-US" dirty="0"/>
              <a:t>Applying machine learning algorithm after extracting data (i.e. Supervised Learning, Unsupervised Learning) </a:t>
            </a:r>
          </a:p>
          <a:p>
            <a:r>
              <a:rPr lang="en-US" dirty="0"/>
              <a:t>Some constraints have been defined for analyzing data. Further constraints will be added according to requirement </a:t>
            </a:r>
          </a:p>
        </p:txBody>
      </p:sp>
    </p:spTree>
    <p:extLst>
      <p:ext uri="{BB962C8B-B14F-4D97-AF65-F5344CB8AC3E}">
        <p14:creationId xmlns:p14="http://schemas.microsoft.com/office/powerpoint/2010/main" val="393858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1640-1DB6-321D-AC0A-A022DF46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Being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0E37-9724-0D56-B796-E6CAB8FD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: Python, Javascript</a:t>
            </a:r>
          </a:p>
          <a:p>
            <a:r>
              <a:rPr lang="en-US" dirty="0"/>
              <a:t>Data Analysis : Pandas</a:t>
            </a:r>
          </a:p>
          <a:p>
            <a:r>
              <a:rPr lang="en-US" dirty="0"/>
              <a:t>Data Preprocessing, Model Selection and Metric Evaluation : Scikit Learn</a:t>
            </a:r>
          </a:p>
          <a:p>
            <a:r>
              <a:rPr lang="en-US" dirty="0"/>
              <a:t>Editor : VS Code, Jupyter Notebook</a:t>
            </a:r>
          </a:p>
          <a:p>
            <a:r>
              <a:rPr lang="en-US" dirty="0"/>
              <a:t>GUI : Django</a:t>
            </a:r>
          </a:p>
          <a:p>
            <a:r>
              <a:rPr lang="en-US" dirty="0"/>
              <a:t>Backend : Python , Django</a:t>
            </a:r>
          </a:p>
        </p:txBody>
      </p:sp>
    </p:spTree>
    <p:extLst>
      <p:ext uri="{BB962C8B-B14F-4D97-AF65-F5344CB8AC3E}">
        <p14:creationId xmlns:p14="http://schemas.microsoft.com/office/powerpoint/2010/main" val="27685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AD53-10CC-3F58-15C1-59CEDD6A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A3E8-BDCC-19D5-6F1B-4F825460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UG/PG/Ph.D. Students ( Technical / Non Technical )</a:t>
            </a:r>
          </a:p>
          <a:p>
            <a:r>
              <a:rPr lang="en-US" dirty="0"/>
              <a:t>Any body having data and wants some outcomes based on that data (i.e. Analysis of Data, Some kind of prediction or Classification, Generating Clusters form Data ) </a:t>
            </a:r>
          </a:p>
        </p:txBody>
      </p:sp>
    </p:spTree>
    <p:extLst>
      <p:ext uri="{BB962C8B-B14F-4D97-AF65-F5344CB8AC3E}">
        <p14:creationId xmlns:p14="http://schemas.microsoft.com/office/powerpoint/2010/main" val="235454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ACB8-7DD8-4CD3-9390-C6B67218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done so far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BC96-F852-6983-629D-00C677CC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in context of Machine Learning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Analysis – Pandas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Visualization – Matplotlib, Seaborn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API Reference – Scikit 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8424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341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Palatino Linotype</vt:lpstr>
      <vt:lpstr>Gallery</vt:lpstr>
      <vt:lpstr>Research Project Based on Unsupervised Learning</vt:lpstr>
      <vt:lpstr>Introduction</vt:lpstr>
      <vt:lpstr>Drawbacks of K means Clustering algorithm </vt:lpstr>
      <vt:lpstr>Selection criteria for K-Means and K-Medoid</vt:lpstr>
      <vt:lpstr>Main Objectives </vt:lpstr>
      <vt:lpstr>Development of Automation System </vt:lpstr>
      <vt:lpstr>Tools and Technologies Being Used</vt:lpstr>
      <vt:lpstr>End Users</vt:lpstr>
      <vt:lpstr>What has been done so far ?</vt:lpstr>
      <vt:lpstr>Literature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 Based on Unsupervised Learning</dc:title>
  <dc:creator>Shubham Shah</dc:creator>
  <cp:lastModifiedBy>Shubham Shah</cp:lastModifiedBy>
  <cp:revision>1</cp:revision>
  <dcterms:created xsi:type="dcterms:W3CDTF">2024-01-18T12:47:06Z</dcterms:created>
  <dcterms:modified xsi:type="dcterms:W3CDTF">2024-01-19T17:57:10Z</dcterms:modified>
</cp:coreProperties>
</file>