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Shah" userId="7cc13312ce946504" providerId="LiveId" clId="{129C01CD-394B-414C-A0AC-DB7F81A5F44B}"/>
    <pc:docChg chg="undo custSel addSld delSld modSld sldOrd">
      <pc:chgData name="Shubham Shah" userId="7cc13312ce946504" providerId="LiveId" clId="{129C01CD-394B-414C-A0AC-DB7F81A5F44B}" dt="2024-02-16T16:36:30.613" v="3829" actId="2696"/>
      <pc:docMkLst>
        <pc:docMk/>
      </pc:docMkLst>
      <pc:sldChg chg="modSp mod">
        <pc:chgData name="Shubham Shah" userId="7cc13312ce946504" providerId="LiveId" clId="{129C01CD-394B-414C-A0AC-DB7F81A5F44B}" dt="2024-02-16T08:22:10.154" v="1347" actId="313"/>
        <pc:sldMkLst>
          <pc:docMk/>
          <pc:sldMk cId="206172856" sldId="256"/>
        </pc:sldMkLst>
        <pc:spChg chg="mod">
          <ac:chgData name="Shubham Shah" userId="7cc13312ce946504" providerId="LiveId" clId="{129C01CD-394B-414C-A0AC-DB7F81A5F44B}" dt="2024-02-11T09:52:45.722" v="62" actId="20577"/>
          <ac:spMkLst>
            <pc:docMk/>
            <pc:sldMk cId="206172856" sldId="256"/>
            <ac:spMk id="2" creationId="{9218AF6E-15BB-5DF3-A9B7-790DC7BDDA22}"/>
          </ac:spMkLst>
        </pc:spChg>
        <pc:spChg chg="mod">
          <ac:chgData name="Shubham Shah" userId="7cc13312ce946504" providerId="LiveId" clId="{129C01CD-394B-414C-A0AC-DB7F81A5F44B}" dt="2024-02-16T08:22:10.154" v="1347" actId="313"/>
          <ac:spMkLst>
            <pc:docMk/>
            <pc:sldMk cId="206172856" sldId="256"/>
            <ac:spMk id="3" creationId="{3482DAD4-FE19-5473-66B8-C6A77F826890}"/>
          </ac:spMkLst>
        </pc:spChg>
      </pc:sldChg>
      <pc:sldChg chg="modSp new mod">
        <pc:chgData name="Shubham Shah" userId="7cc13312ce946504" providerId="LiveId" clId="{129C01CD-394B-414C-A0AC-DB7F81A5F44B}" dt="2024-02-11T12:42:38.226" v="1342" actId="20577"/>
        <pc:sldMkLst>
          <pc:docMk/>
          <pc:sldMk cId="3873273481" sldId="257"/>
        </pc:sldMkLst>
        <pc:spChg chg="mod">
          <ac:chgData name="Shubham Shah" userId="7cc13312ce946504" providerId="LiveId" clId="{129C01CD-394B-414C-A0AC-DB7F81A5F44B}" dt="2024-02-11T09:54:08.786" v="218" actId="20577"/>
          <ac:spMkLst>
            <pc:docMk/>
            <pc:sldMk cId="3873273481" sldId="257"/>
            <ac:spMk id="2" creationId="{F4273501-AC44-7C13-2093-8DA75E292746}"/>
          </ac:spMkLst>
        </pc:spChg>
        <pc:spChg chg="mod">
          <ac:chgData name="Shubham Shah" userId="7cc13312ce946504" providerId="LiveId" clId="{129C01CD-394B-414C-A0AC-DB7F81A5F44B}" dt="2024-02-11T12:42:38.226" v="1342" actId="20577"/>
          <ac:spMkLst>
            <pc:docMk/>
            <pc:sldMk cId="3873273481" sldId="257"/>
            <ac:spMk id="3" creationId="{5243E8CC-8457-E467-25C3-264BABC5F873}"/>
          </ac:spMkLst>
        </pc:spChg>
      </pc:sldChg>
      <pc:sldChg chg="modSp new mod">
        <pc:chgData name="Shubham Shah" userId="7cc13312ce946504" providerId="LiveId" clId="{129C01CD-394B-414C-A0AC-DB7F81A5F44B}" dt="2024-02-11T12:37:02.647" v="770" actId="20577"/>
        <pc:sldMkLst>
          <pc:docMk/>
          <pc:sldMk cId="213672736" sldId="258"/>
        </pc:sldMkLst>
        <pc:spChg chg="mod">
          <ac:chgData name="Shubham Shah" userId="7cc13312ce946504" providerId="LiveId" clId="{129C01CD-394B-414C-A0AC-DB7F81A5F44B}" dt="2024-02-11T09:54:57.656" v="286" actId="20577"/>
          <ac:spMkLst>
            <pc:docMk/>
            <pc:sldMk cId="213672736" sldId="258"/>
            <ac:spMk id="2" creationId="{45509F39-071B-2904-703D-221F58C0C7B0}"/>
          </ac:spMkLst>
        </pc:spChg>
        <pc:spChg chg="mod">
          <ac:chgData name="Shubham Shah" userId="7cc13312ce946504" providerId="LiveId" clId="{129C01CD-394B-414C-A0AC-DB7F81A5F44B}" dt="2024-02-11T12:37:02.647" v="770" actId="20577"/>
          <ac:spMkLst>
            <pc:docMk/>
            <pc:sldMk cId="213672736" sldId="258"/>
            <ac:spMk id="3" creationId="{1BF0655D-C356-D477-4133-A26F78A9C9DA}"/>
          </ac:spMkLst>
        </pc:spChg>
      </pc:sldChg>
      <pc:sldChg chg="modSp new mod ord">
        <pc:chgData name="Shubham Shah" userId="7cc13312ce946504" providerId="LiveId" clId="{129C01CD-394B-414C-A0AC-DB7F81A5F44B}" dt="2024-02-16T08:30:25.310" v="1995" actId="20577"/>
        <pc:sldMkLst>
          <pc:docMk/>
          <pc:sldMk cId="1806012267" sldId="259"/>
        </pc:sldMkLst>
        <pc:spChg chg="mod">
          <ac:chgData name="Shubham Shah" userId="7cc13312ce946504" providerId="LiveId" clId="{129C01CD-394B-414C-A0AC-DB7F81A5F44B}" dt="2024-02-16T08:23:09.037" v="1387" actId="20577"/>
          <ac:spMkLst>
            <pc:docMk/>
            <pc:sldMk cId="1806012267" sldId="259"/>
            <ac:spMk id="2" creationId="{7C857A40-01AE-F29D-6B27-32B3D3640DD1}"/>
          </ac:spMkLst>
        </pc:spChg>
        <pc:spChg chg="mod">
          <ac:chgData name="Shubham Shah" userId="7cc13312ce946504" providerId="LiveId" clId="{129C01CD-394B-414C-A0AC-DB7F81A5F44B}" dt="2024-02-16T08:30:25.310" v="1995" actId="20577"/>
          <ac:spMkLst>
            <pc:docMk/>
            <pc:sldMk cId="1806012267" sldId="259"/>
            <ac:spMk id="3" creationId="{327E8D00-7A5C-9674-F3D4-1677D407F529}"/>
          </ac:spMkLst>
        </pc:spChg>
      </pc:sldChg>
      <pc:sldChg chg="modSp new mod">
        <pc:chgData name="Shubham Shah" userId="7cc13312ce946504" providerId="LiveId" clId="{129C01CD-394B-414C-A0AC-DB7F81A5F44B}" dt="2024-02-16T08:40:04.410" v="2219" actId="20577"/>
        <pc:sldMkLst>
          <pc:docMk/>
          <pc:sldMk cId="3278115951" sldId="260"/>
        </pc:sldMkLst>
        <pc:spChg chg="mod">
          <ac:chgData name="Shubham Shah" userId="7cc13312ce946504" providerId="LiveId" clId="{129C01CD-394B-414C-A0AC-DB7F81A5F44B}" dt="2024-02-16T08:29:33.697" v="1928" actId="20577"/>
          <ac:spMkLst>
            <pc:docMk/>
            <pc:sldMk cId="3278115951" sldId="260"/>
            <ac:spMk id="2" creationId="{C5C8B059-8C4D-AB0A-674A-ACDC18F0236A}"/>
          </ac:spMkLst>
        </pc:spChg>
        <pc:spChg chg="mod">
          <ac:chgData name="Shubham Shah" userId="7cc13312ce946504" providerId="LiveId" clId="{129C01CD-394B-414C-A0AC-DB7F81A5F44B}" dt="2024-02-16T08:40:04.410" v="2219" actId="20577"/>
          <ac:spMkLst>
            <pc:docMk/>
            <pc:sldMk cId="3278115951" sldId="260"/>
            <ac:spMk id="3" creationId="{6650FD85-3FF9-1991-7B68-B813E46FED88}"/>
          </ac:spMkLst>
        </pc:spChg>
      </pc:sldChg>
      <pc:sldChg chg="modSp add mod">
        <pc:chgData name="Shubham Shah" userId="7cc13312ce946504" providerId="LiveId" clId="{129C01CD-394B-414C-A0AC-DB7F81A5F44B}" dt="2024-02-16T08:41:58.943" v="2450" actId="20577"/>
        <pc:sldMkLst>
          <pc:docMk/>
          <pc:sldMk cId="3336022844" sldId="261"/>
        </pc:sldMkLst>
        <pc:spChg chg="mod">
          <ac:chgData name="Shubham Shah" userId="7cc13312ce946504" providerId="LiveId" clId="{129C01CD-394B-414C-A0AC-DB7F81A5F44B}" dt="2024-02-16T08:38:42.978" v="2058" actId="20577"/>
          <ac:spMkLst>
            <pc:docMk/>
            <pc:sldMk cId="3336022844" sldId="261"/>
            <ac:spMk id="2" creationId="{15191FEC-4387-FF51-54B3-36518924E0A6}"/>
          </ac:spMkLst>
        </pc:spChg>
        <pc:spChg chg="mod">
          <ac:chgData name="Shubham Shah" userId="7cc13312ce946504" providerId="LiveId" clId="{129C01CD-394B-414C-A0AC-DB7F81A5F44B}" dt="2024-02-16T08:41:58.943" v="2450" actId="20577"/>
          <ac:spMkLst>
            <pc:docMk/>
            <pc:sldMk cId="3336022844" sldId="261"/>
            <ac:spMk id="3" creationId="{6A61F322-8933-1D2F-BB82-0C8CD2A6FB73}"/>
          </ac:spMkLst>
        </pc:spChg>
      </pc:sldChg>
      <pc:sldChg chg="add del">
        <pc:chgData name="Shubham Shah" userId="7cc13312ce946504" providerId="LiveId" clId="{129C01CD-394B-414C-A0AC-DB7F81A5F44B}" dt="2024-02-16T08:49:39.082" v="2452" actId="2696"/>
        <pc:sldMkLst>
          <pc:docMk/>
          <pc:sldMk cId="1563367488" sldId="262"/>
        </pc:sldMkLst>
      </pc:sldChg>
      <pc:sldChg chg="modSp new mod">
        <pc:chgData name="Shubham Shah" userId="7cc13312ce946504" providerId="LiveId" clId="{129C01CD-394B-414C-A0AC-DB7F81A5F44B}" dt="2024-02-16T15:44:39.292" v="3244" actId="20577"/>
        <pc:sldMkLst>
          <pc:docMk/>
          <pc:sldMk cId="4037290591" sldId="262"/>
        </pc:sldMkLst>
        <pc:spChg chg="mod">
          <ac:chgData name="Shubham Shah" userId="7cc13312ce946504" providerId="LiveId" clId="{129C01CD-394B-414C-A0AC-DB7F81A5F44B}" dt="2024-02-16T14:52:15.859" v="2483" actId="20577"/>
          <ac:spMkLst>
            <pc:docMk/>
            <pc:sldMk cId="4037290591" sldId="262"/>
            <ac:spMk id="2" creationId="{0D118890-45ED-08DB-6D9B-CE4035A407FC}"/>
          </ac:spMkLst>
        </pc:spChg>
        <pc:spChg chg="mod">
          <ac:chgData name="Shubham Shah" userId="7cc13312ce946504" providerId="LiveId" clId="{129C01CD-394B-414C-A0AC-DB7F81A5F44B}" dt="2024-02-16T15:44:39.292" v="3244" actId="20577"/>
          <ac:spMkLst>
            <pc:docMk/>
            <pc:sldMk cId="4037290591" sldId="262"/>
            <ac:spMk id="3" creationId="{429A0215-5C0B-D8B4-7A2A-CDB4CDDC89BA}"/>
          </ac:spMkLst>
        </pc:spChg>
      </pc:sldChg>
      <pc:sldChg chg="add del">
        <pc:chgData name="Shubham Shah" userId="7cc13312ce946504" providerId="LiveId" clId="{129C01CD-394B-414C-A0AC-DB7F81A5F44B}" dt="2024-02-16T08:49:37.336" v="2451" actId="2696"/>
        <pc:sldMkLst>
          <pc:docMk/>
          <pc:sldMk cId="379008229" sldId="263"/>
        </pc:sldMkLst>
      </pc:sldChg>
      <pc:sldChg chg="addSp delSp modSp new mod modClrScheme chgLayout">
        <pc:chgData name="Shubham Shah" userId="7cc13312ce946504" providerId="LiveId" clId="{129C01CD-394B-414C-A0AC-DB7F81A5F44B}" dt="2024-02-16T15:44:29.443" v="3231" actId="20577"/>
        <pc:sldMkLst>
          <pc:docMk/>
          <pc:sldMk cId="765291279" sldId="263"/>
        </pc:sldMkLst>
        <pc:spChg chg="del">
          <ac:chgData name="Shubham Shah" userId="7cc13312ce946504" providerId="LiveId" clId="{129C01CD-394B-414C-A0AC-DB7F81A5F44B}" dt="2024-02-16T15:38:56.406" v="2850" actId="700"/>
          <ac:spMkLst>
            <pc:docMk/>
            <pc:sldMk cId="765291279" sldId="263"/>
            <ac:spMk id="2" creationId="{DD18AA99-B9D5-5941-D707-FB942A37C131}"/>
          </ac:spMkLst>
        </pc:spChg>
        <pc:spChg chg="del">
          <ac:chgData name="Shubham Shah" userId="7cc13312ce946504" providerId="LiveId" clId="{129C01CD-394B-414C-A0AC-DB7F81A5F44B}" dt="2024-02-16T15:38:56.406" v="2850" actId="700"/>
          <ac:spMkLst>
            <pc:docMk/>
            <pc:sldMk cId="765291279" sldId="263"/>
            <ac:spMk id="3" creationId="{487B3281-97C8-8C87-6A0F-1C46F7822F8E}"/>
          </ac:spMkLst>
        </pc:spChg>
        <pc:spChg chg="add mod">
          <ac:chgData name="Shubham Shah" userId="7cc13312ce946504" providerId="LiveId" clId="{129C01CD-394B-414C-A0AC-DB7F81A5F44B}" dt="2024-02-16T15:44:29.443" v="3231" actId="20577"/>
          <ac:spMkLst>
            <pc:docMk/>
            <pc:sldMk cId="765291279" sldId="263"/>
            <ac:spMk id="4" creationId="{370B1AEA-C594-21DD-7F22-1C9DCF545C07}"/>
          </ac:spMkLst>
        </pc:spChg>
      </pc:sldChg>
      <pc:sldChg chg="addSp delSp modSp new mod ord modClrScheme chgLayout">
        <pc:chgData name="Shubham Shah" userId="7cc13312ce946504" providerId="LiveId" clId="{129C01CD-394B-414C-A0AC-DB7F81A5F44B}" dt="2024-02-16T16:28:09.700" v="3828" actId="1076"/>
        <pc:sldMkLst>
          <pc:docMk/>
          <pc:sldMk cId="3694305040" sldId="264"/>
        </pc:sldMkLst>
        <pc:spChg chg="add del mod ord">
          <ac:chgData name="Shubham Shah" userId="7cc13312ce946504" providerId="LiveId" clId="{129C01CD-394B-414C-A0AC-DB7F81A5F44B}" dt="2024-02-16T15:43:29.792" v="3130" actId="700"/>
          <ac:spMkLst>
            <pc:docMk/>
            <pc:sldMk cId="3694305040" sldId="264"/>
            <ac:spMk id="2" creationId="{2E39637F-B2F0-EF1F-A913-D8CDEF1C96FC}"/>
          </ac:spMkLst>
        </pc:spChg>
        <pc:spChg chg="add del mod ord">
          <ac:chgData name="Shubham Shah" userId="7cc13312ce946504" providerId="LiveId" clId="{129C01CD-394B-414C-A0AC-DB7F81A5F44B}" dt="2024-02-16T15:43:29.792" v="3130" actId="700"/>
          <ac:spMkLst>
            <pc:docMk/>
            <pc:sldMk cId="3694305040" sldId="264"/>
            <ac:spMk id="3" creationId="{3DD2463B-0761-82D2-7A82-0A11DABEA870}"/>
          </ac:spMkLst>
        </pc:spChg>
        <pc:spChg chg="add mod ord">
          <ac:chgData name="Shubham Shah" userId="7cc13312ce946504" providerId="LiveId" clId="{129C01CD-394B-414C-A0AC-DB7F81A5F44B}" dt="2024-02-16T15:43:52.177" v="3194" actId="20577"/>
          <ac:spMkLst>
            <pc:docMk/>
            <pc:sldMk cId="3694305040" sldId="264"/>
            <ac:spMk id="4" creationId="{C6CC40D5-1BFB-966C-1DBD-3A1B62FAE090}"/>
          </ac:spMkLst>
        </pc:spChg>
        <pc:spChg chg="add mod ord">
          <ac:chgData name="Shubham Shah" userId="7cc13312ce946504" providerId="LiveId" clId="{129C01CD-394B-414C-A0AC-DB7F81A5F44B}" dt="2024-02-16T16:27:54.337" v="3824" actId="20577"/>
          <ac:spMkLst>
            <pc:docMk/>
            <pc:sldMk cId="3694305040" sldId="264"/>
            <ac:spMk id="5" creationId="{9BB2F024-498C-9CA0-43BF-4BD28E00269A}"/>
          </ac:spMkLst>
        </pc:spChg>
        <pc:spChg chg="add mod">
          <ac:chgData name="Shubham Shah" userId="7cc13312ce946504" providerId="LiveId" clId="{129C01CD-394B-414C-A0AC-DB7F81A5F44B}" dt="2024-02-16T16:21:18.713" v="3616"/>
          <ac:spMkLst>
            <pc:docMk/>
            <pc:sldMk cId="3694305040" sldId="264"/>
            <ac:spMk id="6" creationId="{D65B8911-7D94-E07C-FEE4-9BBD952ABD2E}"/>
          </ac:spMkLst>
        </pc:spChg>
        <pc:picChg chg="add mod">
          <ac:chgData name="Shubham Shah" userId="7cc13312ce946504" providerId="LiveId" clId="{129C01CD-394B-414C-A0AC-DB7F81A5F44B}" dt="2024-02-16T16:21:17.496" v="3615"/>
          <ac:picMkLst>
            <pc:docMk/>
            <pc:sldMk cId="3694305040" sldId="264"/>
            <ac:picMk id="7" creationId="{B829EB20-3360-3A4F-A074-8118E623AA68}"/>
          </ac:picMkLst>
        </pc:picChg>
        <pc:picChg chg="add mod">
          <ac:chgData name="Shubham Shah" userId="7cc13312ce946504" providerId="LiveId" clId="{129C01CD-394B-414C-A0AC-DB7F81A5F44B}" dt="2024-02-16T16:28:09.700" v="3828" actId="1076"/>
          <ac:picMkLst>
            <pc:docMk/>
            <pc:sldMk cId="3694305040" sldId="264"/>
            <ac:picMk id="8" creationId="{60C58A6B-A723-8EB9-5080-3E7FAE04FE37}"/>
          </ac:picMkLst>
        </pc:picChg>
        <pc:picChg chg="add mod">
          <ac:chgData name="Shubham Shah" userId="7cc13312ce946504" providerId="LiveId" clId="{129C01CD-394B-414C-A0AC-DB7F81A5F44B}" dt="2024-02-16T16:22:15.354" v="3624" actId="1076"/>
          <ac:picMkLst>
            <pc:docMk/>
            <pc:sldMk cId="3694305040" sldId="264"/>
            <ac:picMk id="1026" creationId="{5EFB51AC-265F-1471-DFCC-C74C354C2C9D}"/>
          </ac:picMkLst>
        </pc:picChg>
      </pc:sldChg>
      <pc:sldChg chg="modSp mod">
        <pc:chgData name="Shubham Shah" userId="7cc13312ce946504" providerId="LiveId" clId="{129C01CD-394B-414C-A0AC-DB7F81A5F44B}" dt="2024-02-16T15:45:19.204" v="3356" actId="20577"/>
        <pc:sldMkLst>
          <pc:docMk/>
          <pc:sldMk cId="765291279" sldId="266"/>
        </pc:sldMkLst>
        <pc:spChg chg="mod">
          <ac:chgData name="Shubham Shah" userId="7cc13312ce946504" providerId="LiveId" clId="{129C01CD-394B-414C-A0AC-DB7F81A5F44B}" dt="2024-02-16T15:45:19.204" v="3356" actId="20577"/>
          <ac:spMkLst>
            <pc:docMk/>
            <pc:sldMk cId="765291279" sldId="266"/>
            <ac:spMk id="4" creationId="{370B1AEA-C594-21DD-7F22-1C9DCF545C07}"/>
          </ac:spMkLst>
        </pc:spChg>
      </pc:sldChg>
      <pc:sldChg chg="addSp delSp modSp new del mod modClrScheme chgLayout">
        <pc:chgData name="Shubham Shah" userId="7cc13312ce946504" providerId="LiveId" clId="{129C01CD-394B-414C-A0AC-DB7F81A5F44B}" dt="2024-02-16T16:36:30.613" v="3829" actId="2696"/>
        <pc:sldMkLst>
          <pc:docMk/>
          <pc:sldMk cId="3286130185" sldId="267"/>
        </pc:sldMkLst>
        <pc:spChg chg="del mod">
          <ac:chgData name="Shubham Shah" userId="7cc13312ce946504" providerId="LiveId" clId="{129C01CD-394B-414C-A0AC-DB7F81A5F44B}" dt="2024-02-16T16:22:30.585" v="3625" actId="700"/>
          <ac:spMkLst>
            <pc:docMk/>
            <pc:sldMk cId="3286130185" sldId="267"/>
            <ac:spMk id="2" creationId="{0A8760AA-69E8-1355-824E-73DDEFDF5695}"/>
          </ac:spMkLst>
        </pc:spChg>
        <pc:spChg chg="del">
          <ac:chgData name="Shubham Shah" userId="7cc13312ce946504" providerId="LiveId" clId="{129C01CD-394B-414C-A0AC-DB7F81A5F44B}" dt="2024-02-16T16:22:30.585" v="3625" actId="700"/>
          <ac:spMkLst>
            <pc:docMk/>
            <pc:sldMk cId="3286130185" sldId="267"/>
            <ac:spMk id="3" creationId="{7F67C829-FDF5-8A82-5203-3A3F24519C04}"/>
          </ac:spMkLst>
        </pc:spChg>
        <pc:spChg chg="add mod">
          <ac:chgData name="Shubham Shah" userId="7cc13312ce946504" providerId="LiveId" clId="{129C01CD-394B-414C-A0AC-DB7F81A5F44B}" dt="2024-02-16T16:26:57.331" v="3746" actId="20577"/>
          <ac:spMkLst>
            <pc:docMk/>
            <pc:sldMk cId="3286130185" sldId="267"/>
            <ac:spMk id="4" creationId="{62ABE834-C9CA-6134-622A-5DE0026F73CB}"/>
          </ac:spMkLst>
        </pc:spChg>
        <pc:spChg chg="add del mod">
          <ac:chgData name="Shubham Shah" userId="7cc13312ce946504" providerId="LiveId" clId="{129C01CD-394B-414C-A0AC-DB7F81A5F44B}" dt="2024-02-16T16:27:31.612" v="3751"/>
          <ac:spMkLst>
            <pc:docMk/>
            <pc:sldMk cId="3286130185" sldId="267"/>
            <ac:spMk id="5" creationId="{E71C27BA-C062-B783-A9CB-A2619B2141B0}"/>
          </ac:spMkLst>
        </pc:spChg>
        <pc:picChg chg="add mod">
          <ac:chgData name="Shubham Shah" userId="7cc13312ce946504" providerId="LiveId" clId="{129C01CD-394B-414C-A0AC-DB7F81A5F44B}" dt="2024-02-16T16:27:59.552" v="3826" actId="1076"/>
          <ac:picMkLst>
            <pc:docMk/>
            <pc:sldMk cId="3286130185" sldId="267"/>
            <ac:picMk id="2050" creationId="{146E8510-62FA-580D-578E-DBA90BE9AC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6020-E72B-44EC-B79B-84E0A204CB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DB42209-EFF0-43CF-84DC-8D389ADFE46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77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6020-E72B-44EC-B79B-84E0A204CB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209-EFF0-43CF-84DC-8D389ADFE46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3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6020-E72B-44EC-B79B-84E0A204CB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209-EFF0-43CF-84DC-8D389ADFE46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5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6020-E72B-44EC-B79B-84E0A204CB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209-EFF0-43CF-84DC-8D389ADFE46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33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6020-E72B-44EC-B79B-84E0A204CB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209-EFF0-43CF-84DC-8D389ADFE46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44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6020-E72B-44EC-B79B-84E0A204CB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209-EFF0-43CF-84DC-8D389ADFE46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5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6020-E72B-44EC-B79B-84E0A204CB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209-EFF0-43CF-84DC-8D389ADFE467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6020-E72B-44EC-B79B-84E0A204CB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209-EFF0-43CF-84DC-8D389ADFE46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9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6020-E72B-44EC-B79B-84E0A204CB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209-EFF0-43CF-84DC-8D389ADFE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67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6020-E72B-44EC-B79B-84E0A204CB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209-EFF0-43CF-84DC-8D389ADFE46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1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072D6020-E72B-44EC-B79B-84E0A204CB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2209-EFF0-43CF-84DC-8D389ADFE46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43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6020-E72B-44EC-B79B-84E0A204CB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DB42209-EFF0-43CF-84DC-8D389ADFE467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7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AF6E-15BB-5DF3-A9B7-790DC7BDD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Based Project based on Unsupervised Learning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2DAD4-FE19-5473-66B8-C6A77F826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Guide : DR. Anjali Jivani, dr. hetal bhavsar</a:t>
            </a:r>
          </a:p>
          <a:p>
            <a:r>
              <a:rPr lang="en-US" dirty="0"/>
              <a:t>Shah Shubham, Yash amin</a:t>
            </a:r>
          </a:p>
        </p:txBody>
      </p:sp>
    </p:spTree>
    <p:extLst>
      <p:ext uri="{BB962C8B-B14F-4D97-AF65-F5344CB8AC3E}">
        <p14:creationId xmlns:p14="http://schemas.microsoft.com/office/powerpoint/2010/main" val="20617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3501-AC44-7C13-2093-8DA75E29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Previous 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E8CC-8457-E467-25C3-264BABC5F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1) Why to choose K-means algorithm among different clustering algorithm</a:t>
            </a:r>
          </a:p>
          <a:p>
            <a:r>
              <a:rPr lang="en-US" dirty="0"/>
              <a:t>2) Their exist clustering algorithm (i.e.  DBSCAN) which can detect outliers in data then why to detect outliers in K means algorithm ?</a:t>
            </a:r>
          </a:p>
          <a:p>
            <a:r>
              <a:rPr lang="en-US" dirty="0"/>
              <a:t> 3) Why to modify K means algorithm if we are selecting between K means and K medoid ?</a:t>
            </a:r>
          </a:p>
          <a:p>
            <a:r>
              <a:rPr lang="en-US" dirty="0"/>
              <a:t>4) Purpose and Significance of Data Analysis System ?</a:t>
            </a:r>
          </a:p>
          <a:p>
            <a:r>
              <a:rPr lang="en-US" dirty="0"/>
              <a:t>5) Why to choose between K means and K medoid only when there are so many clustering algorithms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27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9F39-071B-2904-703D-221F58C0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Detecting Outliers in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655D-C356-D477-4133-A26F78A9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Steps: </a:t>
            </a:r>
          </a:p>
          <a:p>
            <a:r>
              <a:rPr lang="en-US" dirty="0"/>
              <a:t>i) Check the distribution of data</a:t>
            </a:r>
          </a:p>
          <a:p>
            <a:r>
              <a:rPr lang="en-US" dirty="0"/>
              <a:t>ii) If the data is following normal distribution then use Z score Normalization for detecting outliers in data</a:t>
            </a:r>
          </a:p>
          <a:p>
            <a:r>
              <a:rPr lang="en-US" dirty="0"/>
              <a:t>iii) If the data is not following Normal distribution then one of the following methods can be used for outlier detection</a:t>
            </a:r>
          </a:p>
          <a:p>
            <a:pPr lvl="1"/>
            <a:r>
              <a:rPr lang="en-US" dirty="0"/>
              <a:t>1) Properties of Box and Whisker plot (IQR)</a:t>
            </a:r>
          </a:p>
          <a:p>
            <a:pPr lvl="1"/>
            <a:r>
              <a:rPr lang="en-US" dirty="0"/>
              <a:t>2) Isolation Forest</a:t>
            </a:r>
          </a:p>
          <a:p>
            <a:pPr lvl="1"/>
            <a:r>
              <a:rPr lang="en-US" dirty="0"/>
              <a:t>3 ) LOF</a:t>
            </a:r>
            <a:br>
              <a:rPr lang="en-US" dirty="0"/>
            </a:br>
            <a:r>
              <a:rPr lang="en-US" dirty="0"/>
              <a:t>4) One Class SVM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7A40-01AE-F29D-6B27-32B3D364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: Normality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8D00-7A5C-9674-F3D4-1677D407F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Single Dimension data : Univariate Normality</a:t>
            </a:r>
          </a:p>
          <a:p>
            <a:r>
              <a:rPr lang="en-US" dirty="0"/>
              <a:t>Multi Dimension data : Multivariate Normality</a:t>
            </a:r>
          </a:p>
          <a:p>
            <a:r>
              <a:rPr lang="en-US" dirty="0"/>
              <a:t>As data is dynamic visualization of data is not allowed so it is required to perform statistical tests on data to whether the data is normally distributed or not ?</a:t>
            </a:r>
          </a:p>
          <a:p>
            <a:r>
              <a:rPr lang="en-US" dirty="0"/>
              <a:t>Hypothesis of Statistical Test</a:t>
            </a:r>
          </a:p>
          <a:p>
            <a:r>
              <a:rPr lang="en-US" dirty="0"/>
              <a:t>H0 : Data is following univariate/multivariate normal distribution</a:t>
            </a:r>
          </a:p>
          <a:p>
            <a:r>
              <a:rPr lang="en-US" dirty="0"/>
              <a:t>H1 : Data is not following univariate</a:t>
            </a:r>
            <a:r>
              <a:rPr lang="en-US"/>
              <a:t>/multivariate </a:t>
            </a:r>
            <a:r>
              <a:rPr lang="en-US" dirty="0"/>
              <a:t>normal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01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B059-8C4D-AB0A-674A-ACDC18F0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performed for Univariate Normality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FD85-3FF9-1991-7B68-B813E46F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Anderson Darling Test</a:t>
            </a:r>
          </a:p>
          <a:p>
            <a:r>
              <a:rPr lang="en-US" dirty="0"/>
              <a:t>Kolmogorov Smirnov Test</a:t>
            </a:r>
          </a:p>
          <a:p>
            <a:r>
              <a:rPr lang="en-US" dirty="0"/>
              <a:t>Shapiro Wilk Test</a:t>
            </a:r>
          </a:p>
          <a:p>
            <a:r>
              <a:rPr lang="en-US" dirty="0"/>
              <a:t>Lilliefors Test</a:t>
            </a:r>
          </a:p>
          <a:p>
            <a:r>
              <a:rPr lang="en-US" dirty="0"/>
              <a:t>Jarque Bera Test</a:t>
            </a:r>
          </a:p>
          <a:p>
            <a:r>
              <a:rPr lang="en-US" dirty="0"/>
              <a:t>D’Agostino’s K^2 Test</a:t>
            </a:r>
          </a:p>
        </p:txBody>
      </p:sp>
    </p:spTree>
    <p:extLst>
      <p:ext uri="{BB962C8B-B14F-4D97-AF65-F5344CB8AC3E}">
        <p14:creationId xmlns:p14="http://schemas.microsoft.com/office/powerpoint/2010/main" val="327811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6CCFC-EE7F-E13C-B98A-26B9D4202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1FEC-4387-FF51-54B3-36518924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performed for Multivariate Normality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F322-8933-1D2F-BB82-0C8CD2A6F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Mardia’s Skewness and Kurtosis Test</a:t>
            </a:r>
          </a:p>
          <a:p>
            <a:r>
              <a:rPr lang="en-US" dirty="0"/>
              <a:t>Henze - Zirkler Test</a:t>
            </a:r>
          </a:p>
          <a:p>
            <a:r>
              <a:rPr lang="en-US" dirty="0"/>
              <a:t>Royston’s Test</a:t>
            </a:r>
          </a:p>
          <a:p>
            <a:r>
              <a:rPr lang="en-US" dirty="0"/>
              <a:t>Doornik Hansen Test</a:t>
            </a:r>
          </a:p>
          <a:p>
            <a:r>
              <a:rPr lang="en-US" dirty="0"/>
              <a:t>Shapiro Wilk Test</a:t>
            </a:r>
          </a:p>
          <a:p>
            <a:r>
              <a:rPr lang="en-US" dirty="0"/>
              <a:t>Energy Test</a:t>
            </a:r>
          </a:p>
          <a:p>
            <a:r>
              <a:rPr lang="en-US" dirty="0"/>
              <a:t>Jarque Bera Test</a:t>
            </a:r>
          </a:p>
          <a:p>
            <a:r>
              <a:rPr lang="en-US" dirty="0"/>
              <a:t>Lilliefors Test</a:t>
            </a:r>
          </a:p>
        </p:txBody>
      </p:sp>
    </p:spTree>
    <p:extLst>
      <p:ext uri="{BB962C8B-B14F-4D97-AF65-F5344CB8AC3E}">
        <p14:creationId xmlns:p14="http://schemas.microsoft.com/office/powerpoint/2010/main" val="333602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8890-45ED-08DB-6D9B-CE4035A4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0215-5C0B-D8B4-7A2A-CDB4CDDC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Dimension data following Normal Distribution</a:t>
            </a:r>
          </a:p>
          <a:p>
            <a:r>
              <a:rPr lang="en-US" dirty="0"/>
              <a:t>Approach : Apply Z score Normalization on data and separate the data points which are outside 3 Std w.r.t mean . This data points are outliers ( Empirically proved)</a:t>
            </a:r>
          </a:p>
          <a:p>
            <a:r>
              <a:rPr lang="en-IN" dirty="0"/>
              <a:t>Multi Dimension data following Multivariate Normal Distribution</a:t>
            </a:r>
          </a:p>
          <a:p>
            <a:r>
              <a:rPr lang="en-IN" dirty="0"/>
              <a:t>Approach : To be defined</a:t>
            </a:r>
          </a:p>
        </p:txBody>
      </p:sp>
    </p:spTree>
    <p:extLst>
      <p:ext uri="{BB962C8B-B14F-4D97-AF65-F5344CB8AC3E}">
        <p14:creationId xmlns:p14="http://schemas.microsoft.com/office/powerpoint/2010/main" val="403729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CC40D5-1BFB-966C-1DBD-3A1B62FA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Synthetic Data Experiments for Outlier Detection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B2F024-498C-9CA0-43BF-4BD28E00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021" y="1853754"/>
            <a:ext cx="9520158" cy="3450613"/>
          </a:xfrm>
        </p:spPr>
        <p:txBody>
          <a:bodyPr/>
          <a:lstStyle/>
          <a:p>
            <a:r>
              <a:rPr lang="en-US" dirty="0"/>
              <a:t>Data generated is mixture  of normal distribution (50000) and uniform distribution (1000)</a:t>
            </a:r>
          </a:p>
          <a:p>
            <a:r>
              <a:rPr lang="en-US" dirty="0"/>
              <a:t>size: 51000 , Outliers : 1135</a:t>
            </a:r>
          </a:p>
          <a:p>
            <a:r>
              <a:rPr lang="en-US" dirty="0"/>
              <a:t>Isolation Forest                                                   IQR</a:t>
            </a:r>
          </a:p>
          <a:p>
            <a:r>
              <a:rPr lang="en-US" dirty="0"/>
              <a:t>               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FB51AC-265F-1471-DFCC-C74C354C2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46" y="3767085"/>
            <a:ext cx="3512345" cy="236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0C58A6B-A723-8EB9-5080-3E7FAE04F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4" y="3767085"/>
            <a:ext cx="3590925" cy="241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30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0B1AEA-C594-21DD-7F22-1C9DCF545C07}"/>
              </a:ext>
            </a:extLst>
          </p:cNvPr>
          <p:cNvSpPr txBox="1"/>
          <p:nvPr/>
        </p:nvSpPr>
        <p:spPr>
          <a:xfrm>
            <a:off x="1200150" y="809625"/>
            <a:ext cx="9877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Single Dimension data not following 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Approach : Use Inter Quartile Range (IQR) and separate the datapoints which are outside either Left Whisker or Right Whisker. This data points are outliers (Empirically Proved)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Multi Dimensional data not following Multivariate 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Approach : To be defined which technique should be used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652912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774</TotalTime>
  <Words>470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Palatino Linotype</vt:lpstr>
      <vt:lpstr>Gallery</vt:lpstr>
      <vt:lpstr>Research Based Project based on Unsupervised Learning </vt:lpstr>
      <vt:lpstr>Questions Asked in Previous Presentation</vt:lpstr>
      <vt:lpstr>Approach for Detecting Outliers in Data</vt:lpstr>
      <vt:lpstr>Task 1 : Normality of Data</vt:lpstr>
      <vt:lpstr>Tests performed for Univariate Normality </vt:lpstr>
      <vt:lpstr>Tests performed for Multivariate Normality </vt:lpstr>
      <vt:lpstr>Outlier Detection Techniques</vt:lpstr>
      <vt:lpstr>1D Synthetic Data Experiments for Outlier Detection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Shah</dc:creator>
  <cp:lastModifiedBy>Shubham Shah</cp:lastModifiedBy>
  <cp:revision>2</cp:revision>
  <dcterms:created xsi:type="dcterms:W3CDTF">2024-02-11T09:52:11Z</dcterms:created>
  <dcterms:modified xsi:type="dcterms:W3CDTF">2024-02-16T18:27:42Z</dcterms:modified>
</cp:coreProperties>
</file>