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F795F4F-7BDC-45AE-ADE8-6DF218628EDA}" type="datetimeFigureOut">
              <a:rPr lang="en-IN" smtClean="0"/>
              <a:t>15-11-2017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3028213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795F4F-7BDC-45AE-ADE8-6DF218628EDA}" type="datetimeFigureOut">
              <a:rPr lang="en-IN" smtClean="0"/>
              <a:t>15-11-2017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151181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795F4F-7BDC-45AE-ADE8-6DF218628EDA}" type="datetimeFigureOut">
              <a:rPr lang="en-IN" smtClean="0"/>
              <a:t>15-11-2017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310158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795F4F-7BDC-45AE-ADE8-6DF218628EDA}" type="datetimeFigureOut">
              <a:rPr lang="en-IN" smtClean="0"/>
              <a:t>15-11-2017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366033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795F4F-7BDC-45AE-ADE8-6DF218628EDA}" type="datetimeFigureOut">
              <a:rPr lang="en-IN" smtClean="0"/>
              <a:t>15-11-2017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424451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F795F4F-7BDC-45AE-ADE8-6DF218628EDA}" type="datetimeFigureOut">
              <a:rPr lang="en-IN" smtClean="0"/>
              <a:t>15-11-2017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260089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795F4F-7BDC-45AE-ADE8-6DF218628EDA}" type="datetimeFigureOut">
              <a:rPr lang="en-IN" smtClean="0"/>
              <a:t>15-11-2017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198716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F795F4F-7BDC-45AE-ADE8-6DF218628EDA}" type="datetimeFigureOut">
              <a:rPr lang="en-IN" smtClean="0"/>
              <a:t>15-11-2017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165530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95F4F-7BDC-45AE-ADE8-6DF218628EDA}" type="datetimeFigureOut">
              <a:rPr lang="en-IN" smtClean="0"/>
              <a:t>15-11-2017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184868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795F4F-7BDC-45AE-ADE8-6DF218628EDA}" type="datetimeFigureOut">
              <a:rPr lang="en-IN" smtClean="0"/>
              <a:t>15-11-2017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226668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795F4F-7BDC-45AE-ADE8-6DF218628EDA}" type="datetimeFigureOut">
              <a:rPr lang="en-IN" smtClean="0"/>
              <a:t>15-11-2017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8F692D-0C49-45A4-B8E7-68505F3F5BBF}" type="slidenum">
              <a:rPr lang="en-IN" smtClean="0"/>
              <a:t>‹#›</a:t>
            </a:fld>
            <a:endParaRPr lang="en-IN"/>
          </a:p>
        </p:txBody>
      </p:sp>
    </p:spTree>
    <p:extLst>
      <p:ext uri="{BB962C8B-B14F-4D97-AF65-F5344CB8AC3E}">
        <p14:creationId xmlns:p14="http://schemas.microsoft.com/office/powerpoint/2010/main" val="427231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95F4F-7BDC-45AE-ADE8-6DF218628EDA}" type="datetimeFigureOut">
              <a:rPr lang="en-IN" smtClean="0"/>
              <a:t>15-11-2017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F692D-0C49-45A4-B8E7-68505F3F5BBF}" type="slidenum">
              <a:rPr lang="en-IN" smtClean="0"/>
              <a:t>‹#›</a:t>
            </a:fld>
            <a:endParaRPr lang="en-IN"/>
          </a:p>
        </p:txBody>
      </p:sp>
    </p:spTree>
    <p:extLst>
      <p:ext uri="{BB962C8B-B14F-4D97-AF65-F5344CB8AC3E}">
        <p14:creationId xmlns:p14="http://schemas.microsoft.com/office/powerpoint/2010/main" val="3141932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p:txBody>
      </p:sp>
      <p:grpSp>
        <p:nvGrpSpPr>
          <p:cNvPr id="4" name="Group 3"/>
          <p:cNvGrpSpPr/>
          <p:nvPr/>
        </p:nvGrpSpPr>
        <p:grpSpPr>
          <a:xfrm>
            <a:off x="251520" y="2167050"/>
            <a:ext cx="8136387" cy="2523899"/>
            <a:chOff x="353002" y="1856510"/>
            <a:chExt cx="11260024" cy="3263838"/>
          </a:xfrm>
        </p:grpSpPr>
        <p:pic>
          <p:nvPicPr>
            <p:cNvPr id="5" name="Picture 4" descr="https://upload.wikimedia.org/wikipedia/commons/thumb/5/56/Kosaciec_szczecinkowaty_Iris_setosa.jpg/220px-Kosaciec_szczecinkowaty_Iris_setos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02" y="1856510"/>
              <a:ext cx="2095500" cy="27908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2361" y="4751016"/>
              <a:ext cx="1139414"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srgbClr val="00B0F0"/>
                  </a:solidFill>
                  <a:effectLst/>
                  <a:uLnTx/>
                  <a:uFillTx/>
                  <a:latin typeface="Calibri"/>
                  <a:ea typeface="+mn-ea"/>
                  <a:cs typeface="+mn-cs"/>
                </a:rPr>
                <a:t>Iris setosa</a:t>
              </a:r>
              <a:endParaRPr kumimoji="0" lang="en-US" sz="1800" b="1" i="0" u="none" strike="noStrike" kern="1200" cap="none" spc="0" normalizeH="0" baseline="0" noProof="0">
                <a:ln>
                  <a:noFill/>
                </a:ln>
                <a:solidFill>
                  <a:srgbClr val="00B0F0"/>
                </a:solidFill>
                <a:effectLst/>
                <a:uLnTx/>
                <a:uFillTx/>
                <a:latin typeface="Calibri"/>
                <a:ea typeface="+mn-ea"/>
                <a:cs typeface="+mn-cs"/>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276" y="1856510"/>
              <a:ext cx="2838613"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2"/>
            <p:cNvSpPr txBox="1"/>
            <p:nvPr/>
          </p:nvSpPr>
          <p:spPr>
            <a:xfrm>
              <a:off x="3584419" y="4781794"/>
              <a:ext cx="132215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rgbClr val="00B0F0"/>
                  </a:solidFill>
                  <a:effectLst/>
                  <a:uLnTx/>
                  <a:uFillTx/>
                  <a:latin typeface="Calibri"/>
                  <a:ea typeface="+mn-ea"/>
                  <a:cs typeface="+mn-cs"/>
                </a:rPr>
                <a:t>Iris versicolor</a:t>
              </a:r>
              <a:endParaRPr kumimoji="0" lang="en-US" sz="1600" b="1" i="0" u="none" strike="noStrike" kern="1200" cap="none" spc="0" normalizeH="0" baseline="0" noProof="0" dirty="0" smtClean="0">
                <a:ln>
                  <a:noFill/>
                </a:ln>
                <a:solidFill>
                  <a:srgbClr val="00B0F0"/>
                </a:solidFill>
                <a:effectLst/>
                <a:uLnTx/>
                <a:uFillTx/>
                <a:latin typeface="Calibri"/>
                <a:ea typeface="+mn-ea"/>
                <a:cs typeface="+mn-cs"/>
              </a:endParaRPr>
            </a:p>
          </p:txBody>
        </p:sp>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9354" y="1856510"/>
              <a:ext cx="288706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7"/>
            <p:cNvSpPr txBox="1"/>
            <p:nvPr/>
          </p:nvSpPr>
          <p:spPr>
            <a:xfrm>
              <a:off x="6615100" y="4766405"/>
              <a:ext cx="120372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rgbClr val="00B0F0"/>
                  </a:solidFill>
                  <a:effectLst/>
                  <a:uLnTx/>
                  <a:uFillTx/>
                  <a:latin typeface="Calibri"/>
                  <a:ea typeface="+mn-ea"/>
                  <a:cs typeface="+mn-cs"/>
                </a:rPr>
                <a:t>Iris virginica</a:t>
              </a:r>
              <a:endParaRPr kumimoji="0" lang="en-US" sz="1600" b="1" i="0" u="none" strike="noStrike" kern="1200" cap="none" spc="0" normalizeH="0" baseline="0" noProof="0" dirty="0" smtClean="0">
                <a:ln>
                  <a:noFill/>
                </a:ln>
                <a:solidFill>
                  <a:srgbClr val="00B0F0"/>
                </a:solidFill>
                <a:effectLst/>
                <a:uLnTx/>
                <a:uFillTx/>
                <a:latin typeface="Calibri"/>
                <a:ea typeface="+mn-ea"/>
                <a:cs typeface="+mn-cs"/>
              </a:endParaRPr>
            </a:p>
          </p:txBody>
        </p:sp>
        <p:pic>
          <p:nvPicPr>
            <p:cNvPr id="11" name="Picture 10" descr="http://sebastianraschka.com/Images_old/2014_python_lda/iris_petal_sep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8929" y="1856510"/>
              <a:ext cx="2584097" cy="2790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666150" y="4747994"/>
              <a:ext cx="120706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rgbClr val="00B0F0"/>
                  </a:solidFill>
                  <a:effectLst/>
                  <a:uLnTx/>
                  <a:uFillTx/>
                  <a:latin typeface="Calibri"/>
                  <a:ea typeface="+mn-ea"/>
                  <a:cs typeface="+mn-cs"/>
                </a:rPr>
                <a:t>Sepal /Petal</a:t>
              </a:r>
              <a:endParaRPr kumimoji="0" lang="en-US" sz="1600" b="1" i="0" u="none" strike="noStrike" kern="1200" cap="none" spc="0" normalizeH="0" baseline="0" noProof="0" dirty="0" smtClean="0">
                <a:ln>
                  <a:noFill/>
                </a:ln>
                <a:solidFill>
                  <a:srgbClr val="00B0F0"/>
                </a:solidFill>
                <a:effectLst/>
                <a:uLnTx/>
                <a:uFillTx/>
                <a:latin typeface="Calibri"/>
                <a:ea typeface="+mn-ea"/>
                <a:cs typeface="+mn-cs"/>
              </a:endParaRPr>
            </a:p>
          </p:txBody>
        </p:sp>
      </p:grpSp>
    </p:spTree>
    <p:extLst>
      <p:ext uri="{BB962C8B-B14F-4D97-AF65-F5344CB8AC3E}">
        <p14:creationId xmlns:p14="http://schemas.microsoft.com/office/powerpoint/2010/main" val="231066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t>
            </a:r>
            <a:r>
              <a:rPr lang="en-IN" dirty="0"/>
              <a:t>i</a:t>
            </a:r>
            <a:r>
              <a:rPr lang="en-IN" dirty="0" smtClean="0"/>
              <a:t>s Python</a:t>
            </a:r>
            <a:endParaRPr lang="en-IN" dirty="0"/>
          </a:p>
        </p:txBody>
      </p:sp>
      <p:sp>
        <p:nvSpPr>
          <p:cNvPr id="3" name="Content Placeholder 2"/>
          <p:cNvSpPr>
            <a:spLocks noGrp="1"/>
          </p:cNvSpPr>
          <p:nvPr>
            <p:ph idx="1"/>
          </p:nvPr>
        </p:nvSpPr>
        <p:spPr/>
        <p:txBody>
          <a:bodyPr>
            <a:normAutofit/>
          </a:bodyPr>
          <a:lstStyle/>
          <a:p>
            <a:r>
              <a:rPr lang="en-IN" dirty="0" smtClean="0"/>
              <a:t>Python is a programming language created by Guido van </a:t>
            </a:r>
            <a:r>
              <a:rPr lang="en-IN" dirty="0" err="1" smtClean="0"/>
              <a:t>Rossum</a:t>
            </a:r>
            <a:r>
              <a:rPr lang="en-IN" dirty="0" smtClean="0"/>
              <a:t> in 1989.</a:t>
            </a:r>
          </a:p>
          <a:p>
            <a:r>
              <a:rPr lang="en-IN" dirty="0" smtClean="0"/>
              <a:t>Python is an interpreted, object-oriented, dynamic data type of high-level programming languages.(Python Software Foundation 2013). The programming language style is simple, clear and it also contains powerful different kinds of classes.</a:t>
            </a:r>
            <a:endParaRPr lang="en-IN" dirty="0"/>
          </a:p>
        </p:txBody>
      </p:sp>
    </p:spTree>
    <p:extLst>
      <p:ext uri="{BB962C8B-B14F-4D97-AF65-F5344CB8AC3E}">
        <p14:creationId xmlns:p14="http://schemas.microsoft.com/office/powerpoint/2010/main" val="321530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of Python</a:t>
            </a:r>
            <a:endParaRPr lang="en-IN" dirty="0"/>
          </a:p>
        </p:txBody>
      </p:sp>
      <p:sp>
        <p:nvSpPr>
          <p:cNvPr id="3" name="Content Placeholder 2"/>
          <p:cNvSpPr>
            <a:spLocks noGrp="1"/>
          </p:cNvSpPr>
          <p:nvPr>
            <p:ph idx="1"/>
          </p:nvPr>
        </p:nvSpPr>
        <p:spPr/>
        <p:txBody>
          <a:bodyPr/>
          <a:lstStyle/>
          <a:p>
            <a:r>
              <a:rPr lang="en-IN" dirty="0" smtClean="0"/>
              <a:t>Simple and Easy to learn</a:t>
            </a:r>
          </a:p>
          <a:p>
            <a:r>
              <a:rPr lang="en-IN" dirty="0" smtClean="0"/>
              <a:t>Open Source</a:t>
            </a:r>
          </a:p>
          <a:p>
            <a:r>
              <a:rPr lang="en-IN" dirty="0" smtClean="0"/>
              <a:t>Scalability</a:t>
            </a:r>
          </a:p>
          <a:p>
            <a:r>
              <a:rPr lang="en-IN" dirty="0" smtClean="0"/>
              <a:t>Extensive library</a:t>
            </a:r>
          </a:p>
          <a:p>
            <a:r>
              <a:rPr lang="en-IN" dirty="0" smtClean="0"/>
              <a:t>Object oriented</a:t>
            </a:r>
          </a:p>
          <a:p>
            <a:endParaRPr lang="en-IN" dirty="0"/>
          </a:p>
        </p:txBody>
      </p:sp>
    </p:spTree>
    <p:extLst>
      <p:ext uri="{BB962C8B-B14F-4D97-AF65-F5344CB8AC3E}">
        <p14:creationId xmlns:p14="http://schemas.microsoft.com/office/powerpoint/2010/main" val="320598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Python is used in Machine Learning</a:t>
            </a:r>
            <a:endParaRPr lang="en-IN" dirty="0"/>
          </a:p>
        </p:txBody>
      </p:sp>
      <p:sp>
        <p:nvSpPr>
          <p:cNvPr id="3" name="Content Placeholder 2"/>
          <p:cNvSpPr>
            <a:spLocks noGrp="1"/>
          </p:cNvSpPr>
          <p:nvPr>
            <p:ph idx="1"/>
          </p:nvPr>
        </p:nvSpPr>
        <p:spPr/>
        <p:txBody>
          <a:bodyPr>
            <a:normAutofit fontScale="92500" lnSpcReduction="10000"/>
          </a:bodyPr>
          <a:lstStyle/>
          <a:p>
            <a:r>
              <a:rPr lang="en-IN" dirty="0"/>
              <a:t>I</a:t>
            </a:r>
            <a:r>
              <a:rPr lang="en-IN" dirty="0" smtClean="0"/>
              <a:t>t is simple and easy to learn</a:t>
            </a:r>
          </a:p>
          <a:p>
            <a:r>
              <a:rPr lang="en-IN" dirty="0" smtClean="0"/>
              <a:t>Easy to code .syntax is so simple</a:t>
            </a:r>
          </a:p>
          <a:p>
            <a:r>
              <a:rPr lang="en-IN" dirty="0" smtClean="0"/>
              <a:t>Mostly all framework and library is implemented in python(huge amount of inbuilt library</a:t>
            </a:r>
          </a:p>
          <a:p>
            <a:r>
              <a:rPr lang="en-IN" dirty="0"/>
              <a:t>I</a:t>
            </a:r>
            <a:r>
              <a:rPr lang="en-IN" dirty="0" smtClean="0"/>
              <a:t>ts easy to implement new ideas</a:t>
            </a:r>
          </a:p>
          <a:p>
            <a:r>
              <a:rPr lang="en-IN" dirty="0"/>
              <a:t>P</a:t>
            </a:r>
            <a:r>
              <a:rPr lang="en-IN" dirty="0" smtClean="0"/>
              <a:t>ython is very easy to understand and write a code, not only for machine leaning but also for analytics, programming, web development, statistical analysis..</a:t>
            </a:r>
          </a:p>
          <a:p>
            <a:endParaRPr lang="en-IN" dirty="0"/>
          </a:p>
        </p:txBody>
      </p:sp>
    </p:spTree>
    <p:extLst>
      <p:ext uri="{BB962C8B-B14F-4D97-AF65-F5344CB8AC3E}">
        <p14:creationId xmlns:p14="http://schemas.microsoft.com/office/powerpoint/2010/main" val="105266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Most useful library</a:t>
            </a:r>
            <a:endParaRPr lang="en-IN" dirty="0"/>
          </a:p>
        </p:txBody>
      </p:sp>
      <p:sp>
        <p:nvSpPr>
          <p:cNvPr id="3" name="Content Placeholder 2"/>
          <p:cNvSpPr>
            <a:spLocks noGrp="1"/>
          </p:cNvSpPr>
          <p:nvPr>
            <p:ph idx="1"/>
          </p:nvPr>
        </p:nvSpPr>
        <p:spPr/>
        <p:txBody>
          <a:bodyPr/>
          <a:lstStyle/>
          <a:p>
            <a:r>
              <a:rPr lang="en-IN" dirty="0" err="1" smtClean="0"/>
              <a:t>Numpy,Scipy,Matplotlib</a:t>
            </a:r>
            <a:endParaRPr lang="en-IN" dirty="0" smtClean="0"/>
          </a:p>
          <a:p>
            <a:r>
              <a:rPr lang="en-IN" dirty="0" smtClean="0"/>
              <a:t>Pandas</a:t>
            </a:r>
          </a:p>
          <a:p>
            <a:r>
              <a:rPr lang="en-IN" dirty="0" err="1" smtClean="0"/>
              <a:t>Scikit</a:t>
            </a:r>
            <a:r>
              <a:rPr lang="en-IN" dirty="0" smtClean="0"/>
              <a:t>-learn</a:t>
            </a:r>
          </a:p>
          <a:p>
            <a:r>
              <a:rPr lang="en-IN" dirty="0" err="1" smtClean="0"/>
              <a:t>Tenserflow</a:t>
            </a:r>
            <a:endParaRPr lang="en-IN" dirty="0" smtClean="0"/>
          </a:p>
          <a:p>
            <a:endParaRPr lang="en-IN" dirty="0"/>
          </a:p>
        </p:txBody>
      </p:sp>
    </p:spTree>
    <p:extLst>
      <p:ext uri="{BB962C8B-B14F-4D97-AF65-F5344CB8AC3E}">
        <p14:creationId xmlns:p14="http://schemas.microsoft.com/office/powerpoint/2010/main" val="126900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Scikit</a:t>
            </a:r>
            <a:r>
              <a:rPr lang="en-IN" dirty="0" smtClean="0"/>
              <a:t>-learn</a:t>
            </a:r>
            <a:endParaRPr lang="en-IN" dirty="0"/>
          </a:p>
        </p:txBody>
      </p:sp>
      <p:sp>
        <p:nvSpPr>
          <p:cNvPr id="3" name="Content Placeholder 2"/>
          <p:cNvSpPr>
            <a:spLocks noGrp="1"/>
          </p:cNvSpPr>
          <p:nvPr>
            <p:ph idx="1"/>
          </p:nvPr>
        </p:nvSpPr>
        <p:spPr/>
        <p:txBody>
          <a:bodyPr>
            <a:normAutofit fontScale="92500"/>
          </a:bodyPr>
          <a:lstStyle/>
          <a:p>
            <a:r>
              <a:rPr lang="en-IN" dirty="0" err="1" smtClean="0"/>
              <a:t>Scikit</a:t>
            </a:r>
            <a:r>
              <a:rPr lang="en-IN" dirty="0" smtClean="0"/>
              <a:t>–learn is an open source machine learning library for the Python programming language.</a:t>
            </a:r>
          </a:p>
          <a:p>
            <a:r>
              <a:rPr lang="en-IN" dirty="0" smtClean="0"/>
              <a:t> It features various classification, regression, and clustering algorithms and is designed to interoperate with the Python numerical libraries </a:t>
            </a:r>
            <a:r>
              <a:rPr lang="en-IN" dirty="0" err="1" smtClean="0"/>
              <a:t>NumPy</a:t>
            </a:r>
            <a:r>
              <a:rPr lang="en-IN" dirty="0" smtClean="0"/>
              <a:t> and </a:t>
            </a:r>
            <a:r>
              <a:rPr lang="en-IN" dirty="0" err="1" smtClean="0"/>
              <a:t>SciPy</a:t>
            </a:r>
            <a:r>
              <a:rPr lang="en-IN" dirty="0" smtClean="0"/>
              <a:t> (</a:t>
            </a:r>
            <a:r>
              <a:rPr lang="en-IN" dirty="0" err="1" smtClean="0"/>
              <a:t>Pedregosa</a:t>
            </a:r>
            <a:r>
              <a:rPr lang="en-IN" dirty="0" smtClean="0"/>
              <a:t> et al. 2011).</a:t>
            </a:r>
          </a:p>
          <a:p>
            <a:r>
              <a:rPr lang="en-IN" dirty="0" smtClean="0"/>
              <a:t> </a:t>
            </a:r>
            <a:r>
              <a:rPr lang="en-IN" dirty="0" err="1" smtClean="0"/>
              <a:t>SciKit</a:t>
            </a:r>
            <a:r>
              <a:rPr lang="en-IN" dirty="0" smtClean="0"/>
              <a:t>-learn contains the </a:t>
            </a:r>
            <a:r>
              <a:rPr lang="en-IN" dirty="0" err="1" smtClean="0"/>
              <a:t>Kmeans</a:t>
            </a:r>
            <a:r>
              <a:rPr lang="en-IN" dirty="0"/>
              <a:t> </a:t>
            </a:r>
            <a:r>
              <a:rPr lang="en-IN" dirty="0" smtClean="0"/>
              <a:t>algorithm based on Python and it helps to figure out how to implement this algorithm in programming</a:t>
            </a:r>
            <a:endParaRPr lang="en-IN" dirty="0"/>
          </a:p>
        </p:txBody>
      </p:sp>
    </p:spTree>
    <p:extLst>
      <p:ext uri="{BB962C8B-B14F-4D97-AF65-F5344CB8AC3E}">
        <p14:creationId xmlns:p14="http://schemas.microsoft.com/office/powerpoint/2010/main" val="179378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build model</a:t>
            </a:r>
            <a:endParaRPr lang="en-IN" dirty="0"/>
          </a:p>
        </p:txBody>
      </p:sp>
      <p:sp>
        <p:nvSpPr>
          <p:cNvPr id="3" name="Content Placeholder 2"/>
          <p:cNvSpPr>
            <a:spLocks noGrp="1"/>
          </p:cNvSpPr>
          <p:nvPr>
            <p:ph idx="1"/>
          </p:nvPr>
        </p:nvSpPr>
        <p:spPr/>
        <p:txBody>
          <a:bodyPr/>
          <a:lstStyle/>
          <a:p>
            <a:r>
              <a:rPr lang="en-IN" dirty="0" smtClean="0"/>
              <a:t>Load the Dataset</a:t>
            </a:r>
          </a:p>
          <a:p>
            <a:r>
              <a:rPr lang="en-IN" dirty="0"/>
              <a:t>S</a:t>
            </a:r>
            <a:r>
              <a:rPr lang="en-IN" dirty="0" smtClean="0"/>
              <a:t>ummarize ,analyse the dataset</a:t>
            </a:r>
          </a:p>
          <a:p>
            <a:r>
              <a:rPr lang="en-IN" dirty="0"/>
              <a:t>C</a:t>
            </a:r>
            <a:r>
              <a:rPr lang="en-IN" dirty="0" smtClean="0"/>
              <a:t>leaning of dataset</a:t>
            </a:r>
          </a:p>
          <a:p>
            <a:r>
              <a:rPr lang="en-IN" dirty="0"/>
              <a:t>S</a:t>
            </a:r>
            <a:r>
              <a:rPr lang="en-IN" dirty="0" smtClean="0"/>
              <a:t>plit dataset to train and test dataset</a:t>
            </a:r>
          </a:p>
          <a:p>
            <a:r>
              <a:rPr lang="en-IN" dirty="0" smtClean="0"/>
              <a:t>Evaluating machine learning </a:t>
            </a:r>
            <a:r>
              <a:rPr lang="en-IN" dirty="0" err="1" smtClean="0"/>
              <a:t>algorithim</a:t>
            </a:r>
            <a:endParaRPr lang="en-IN" dirty="0" smtClean="0"/>
          </a:p>
          <a:p>
            <a:r>
              <a:rPr lang="en-IN" dirty="0"/>
              <a:t>M</a:t>
            </a:r>
            <a:r>
              <a:rPr lang="en-IN" dirty="0" smtClean="0"/>
              <a:t>ake prediction</a:t>
            </a:r>
          </a:p>
          <a:p>
            <a:endParaRPr lang="en-IN" dirty="0"/>
          </a:p>
        </p:txBody>
      </p:sp>
    </p:spTree>
    <p:extLst>
      <p:ext uri="{BB962C8B-B14F-4D97-AF65-F5344CB8AC3E}">
        <p14:creationId xmlns:p14="http://schemas.microsoft.com/office/powerpoint/2010/main" val="338772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implementation of ML</a:t>
            </a:r>
            <a:endParaRPr lang="en-IN" dirty="0"/>
          </a:p>
        </p:txBody>
      </p:sp>
      <p:sp>
        <p:nvSpPr>
          <p:cNvPr id="3" name="Content Placeholder 2"/>
          <p:cNvSpPr>
            <a:spLocks noGrp="1"/>
          </p:cNvSpPr>
          <p:nvPr>
            <p:ph idx="1"/>
          </p:nvPr>
        </p:nvSpPr>
        <p:spPr/>
        <p:txBody>
          <a:bodyPr/>
          <a:lstStyle/>
          <a:p>
            <a:r>
              <a:rPr lang="en-IN" b="1" dirty="0" smtClean="0"/>
              <a:t>Iris Dataset</a:t>
            </a:r>
            <a:r>
              <a:rPr lang="en-IN" dirty="0" smtClean="0"/>
              <a:t>-</a:t>
            </a:r>
            <a:r>
              <a:rPr lang="en-IN" sz="2800" dirty="0" smtClean="0"/>
              <a:t>This is one of the most famous datasets used to illustrate the classification problem. From four characteristics of the flower (the length of the sepal, the width of the sepal, the length of the petal and the width of the petal), the objective is to classify a sample of 150 irises into three species: </a:t>
            </a:r>
            <a:r>
              <a:rPr lang="en-IN" sz="2800" dirty="0" err="1" smtClean="0"/>
              <a:t>versicolor</a:t>
            </a:r>
            <a:r>
              <a:rPr lang="en-IN" sz="2800" dirty="0" smtClean="0"/>
              <a:t>, </a:t>
            </a:r>
            <a:r>
              <a:rPr lang="en-IN" sz="2800" dirty="0" err="1" smtClean="0"/>
              <a:t>virginica</a:t>
            </a:r>
            <a:r>
              <a:rPr lang="en-IN" sz="2800" dirty="0" smtClean="0"/>
              <a:t> and </a:t>
            </a:r>
            <a:r>
              <a:rPr lang="en-IN" sz="2800" dirty="0" err="1" smtClean="0"/>
              <a:t>setosa</a:t>
            </a:r>
            <a:r>
              <a:rPr lang="en-IN" sz="2800" dirty="0" smtClean="0"/>
              <a:t>. </a:t>
            </a:r>
            <a:endParaRPr lang="en-IN" sz="2800" dirty="0"/>
          </a:p>
        </p:txBody>
      </p:sp>
    </p:spTree>
    <p:extLst>
      <p:ext uri="{BB962C8B-B14F-4D97-AF65-F5344CB8AC3E}">
        <p14:creationId xmlns:p14="http://schemas.microsoft.com/office/powerpoint/2010/main" val="228526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p:txBody>
      </p:sp>
      <p:grpSp>
        <p:nvGrpSpPr>
          <p:cNvPr id="4" name="Group 3"/>
          <p:cNvGrpSpPr/>
          <p:nvPr/>
        </p:nvGrpSpPr>
        <p:grpSpPr>
          <a:xfrm>
            <a:off x="251520" y="2167050"/>
            <a:ext cx="8136387" cy="2523899"/>
            <a:chOff x="353002" y="1856510"/>
            <a:chExt cx="11260024" cy="3263838"/>
          </a:xfrm>
        </p:grpSpPr>
        <p:pic>
          <p:nvPicPr>
            <p:cNvPr id="5" name="Picture 4" descr="https://upload.wikimedia.org/wikipedia/commons/thumb/5/56/Kosaciec_szczecinkowaty_Iris_setosa.jpg/220px-Kosaciec_szczecinkowaty_Iris_setos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02" y="1856510"/>
              <a:ext cx="2095500" cy="27908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2361" y="4751016"/>
              <a:ext cx="1139414"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srgbClr val="00B0F0"/>
                  </a:solidFill>
                  <a:effectLst/>
                  <a:uLnTx/>
                  <a:uFillTx/>
                  <a:latin typeface="Calibri"/>
                  <a:ea typeface="+mn-ea"/>
                  <a:cs typeface="+mn-cs"/>
                </a:rPr>
                <a:t>Iris setosa</a:t>
              </a:r>
              <a:endParaRPr kumimoji="0" lang="en-US" sz="1800" b="1" i="0" u="none" strike="noStrike" kern="1200" cap="none" spc="0" normalizeH="0" baseline="0" noProof="0">
                <a:ln>
                  <a:noFill/>
                </a:ln>
                <a:solidFill>
                  <a:srgbClr val="00B0F0"/>
                </a:solidFill>
                <a:effectLst/>
                <a:uLnTx/>
                <a:uFillTx/>
                <a:latin typeface="Calibri"/>
                <a:ea typeface="+mn-ea"/>
                <a:cs typeface="+mn-cs"/>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276" y="1856510"/>
              <a:ext cx="2838613"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2"/>
            <p:cNvSpPr txBox="1"/>
            <p:nvPr/>
          </p:nvSpPr>
          <p:spPr>
            <a:xfrm>
              <a:off x="3584419" y="4781794"/>
              <a:ext cx="132215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rgbClr val="00B0F0"/>
                  </a:solidFill>
                  <a:effectLst/>
                  <a:uLnTx/>
                  <a:uFillTx/>
                  <a:latin typeface="Calibri"/>
                  <a:ea typeface="+mn-ea"/>
                  <a:cs typeface="+mn-cs"/>
                </a:rPr>
                <a:t>Iris versicolor</a:t>
              </a:r>
              <a:endParaRPr kumimoji="0" lang="en-US" sz="1600" b="1" i="0" u="none" strike="noStrike" kern="1200" cap="none" spc="0" normalizeH="0" baseline="0" noProof="0" dirty="0" smtClean="0">
                <a:ln>
                  <a:noFill/>
                </a:ln>
                <a:solidFill>
                  <a:srgbClr val="00B0F0"/>
                </a:solidFill>
                <a:effectLst/>
                <a:uLnTx/>
                <a:uFillTx/>
                <a:latin typeface="Calibri"/>
                <a:ea typeface="+mn-ea"/>
                <a:cs typeface="+mn-cs"/>
              </a:endParaRPr>
            </a:p>
          </p:txBody>
        </p:sp>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9354" y="1856510"/>
              <a:ext cx="288706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7"/>
            <p:cNvSpPr txBox="1"/>
            <p:nvPr/>
          </p:nvSpPr>
          <p:spPr>
            <a:xfrm>
              <a:off x="6615100" y="4766405"/>
              <a:ext cx="120372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rgbClr val="00B0F0"/>
                  </a:solidFill>
                  <a:effectLst/>
                  <a:uLnTx/>
                  <a:uFillTx/>
                  <a:latin typeface="Calibri"/>
                  <a:ea typeface="+mn-ea"/>
                  <a:cs typeface="+mn-cs"/>
                </a:rPr>
                <a:t>Iris virginica</a:t>
              </a:r>
              <a:endParaRPr kumimoji="0" lang="en-US" sz="1600" b="1" i="0" u="none" strike="noStrike" kern="1200" cap="none" spc="0" normalizeH="0" baseline="0" noProof="0" dirty="0" smtClean="0">
                <a:ln>
                  <a:noFill/>
                </a:ln>
                <a:solidFill>
                  <a:srgbClr val="00B0F0"/>
                </a:solidFill>
                <a:effectLst/>
                <a:uLnTx/>
                <a:uFillTx/>
                <a:latin typeface="Calibri"/>
                <a:ea typeface="+mn-ea"/>
                <a:cs typeface="+mn-cs"/>
              </a:endParaRPr>
            </a:p>
          </p:txBody>
        </p:sp>
        <p:pic>
          <p:nvPicPr>
            <p:cNvPr id="11" name="Picture 10" descr="http://sebastianraschka.com/Images_old/2014_python_lda/iris_petal_sep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8929" y="1856510"/>
              <a:ext cx="2584097" cy="2790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666150" y="4747994"/>
              <a:ext cx="120706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smtClean="0">
                  <a:ln>
                    <a:noFill/>
                  </a:ln>
                  <a:solidFill>
                    <a:srgbClr val="00B0F0"/>
                  </a:solidFill>
                  <a:effectLst/>
                  <a:uLnTx/>
                  <a:uFillTx/>
                  <a:latin typeface="Calibri"/>
                  <a:ea typeface="+mn-ea"/>
                  <a:cs typeface="+mn-cs"/>
                </a:rPr>
                <a:t>Sepal /Petal</a:t>
              </a:r>
              <a:endParaRPr kumimoji="0" lang="en-US" sz="1600" b="1" i="0" u="none" strike="noStrike" kern="1200" cap="none" spc="0" normalizeH="0" baseline="0" noProof="0" dirty="0" smtClean="0">
                <a:ln>
                  <a:noFill/>
                </a:ln>
                <a:solidFill>
                  <a:srgbClr val="00B0F0"/>
                </a:solidFill>
                <a:effectLst/>
                <a:uLnTx/>
                <a:uFillTx/>
                <a:latin typeface="Calibri"/>
                <a:ea typeface="+mn-ea"/>
                <a:cs typeface="+mn-cs"/>
              </a:endParaRPr>
            </a:p>
          </p:txBody>
        </p:sp>
      </p:grpSp>
    </p:spTree>
    <p:extLst>
      <p:ext uri="{BB962C8B-B14F-4D97-AF65-F5344CB8AC3E}">
        <p14:creationId xmlns:p14="http://schemas.microsoft.com/office/powerpoint/2010/main" val="2741028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331</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What is Python</vt:lpstr>
      <vt:lpstr>Feature of Python</vt:lpstr>
      <vt:lpstr>Why Python is used in Machine Learning</vt:lpstr>
      <vt:lpstr>Most useful library</vt:lpstr>
      <vt:lpstr>Scikit-learn</vt:lpstr>
      <vt:lpstr>Steps to build model</vt:lpstr>
      <vt:lpstr>Practical implementation of ML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shubham</cp:lastModifiedBy>
  <cp:revision>6</cp:revision>
  <dcterms:created xsi:type="dcterms:W3CDTF">2017-11-15T02:45:40Z</dcterms:created>
  <dcterms:modified xsi:type="dcterms:W3CDTF">2017-11-15T03:10:17Z</dcterms:modified>
</cp:coreProperties>
</file>