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86" r:id="rId5"/>
    <p:sldId id="334" r:id="rId6"/>
    <p:sldId id="281" r:id="rId7"/>
    <p:sldId id="335" r:id="rId8"/>
    <p:sldId id="328" r:id="rId9"/>
    <p:sldId id="33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0" y="52"/>
      </p:cViewPr>
      <p:guideLst>
        <p:guide orient="horz" pos="2141"/>
        <p:guide pos="28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CAEA3-D436-4798-BAED-E960C60FF3D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58395-71BD-45EC-B60A-EB451061BD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A58395-71BD-45EC-B60A-EB451061BD4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3207858-2730-46D9-926A-44AAF351C51F}"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FC152F1-51F9-493A-979A-416806DF320C}" type="slidenum">
              <a:rPr lang="en-US" smtClean="0"/>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207858-2730-46D9-926A-44AAF351C5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152F1-51F9-493A-979A-416806DF320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FC152F1-51F9-493A-979A-416806DF320C}" type="slidenum">
              <a:rPr lang="en-US" smtClean="0"/>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207858-2730-46D9-926A-44AAF351C5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207858-2730-46D9-926A-44AAF351C5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FC152F1-51F9-493A-979A-416806DF320C}" type="slidenum">
              <a:rPr lang="en-US" smtClean="0"/>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207858-2730-46D9-926A-44AAF351C51F}" type="datetimeFigureOut">
              <a:rPr lang="en-US" smtClean="0"/>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FC152F1-51F9-493A-979A-416806DF320C}" type="slidenum">
              <a:rPr lang="en-US" smtClean="0"/>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3207858-2730-46D9-926A-44AAF351C5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152F1-51F9-493A-979A-416806DF320C}" type="slidenum">
              <a:rPr lang="en-US" smtClean="0"/>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F3207858-2730-46D9-926A-44AAF351C51F}" type="datetimeFigureOut">
              <a:rPr lang="en-US" smtClean="0"/>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FC152F1-51F9-493A-979A-416806DF320C}" type="slidenum">
              <a:rPr lang="en-US" smtClean="0"/>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207858-2730-46D9-926A-44AAF351C51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FC152F1-51F9-493A-979A-416806DF320C}" type="slidenum">
              <a:rPr lang="en-US" smtClean="0"/>
            </a:fld>
            <a:endParaRPr lang="en-US"/>
          </a:p>
        </p:txBody>
      </p:sp>
    </p:spTree>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3207858-2730-46D9-926A-44AAF351C51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FC152F1-51F9-493A-979A-416806DF320C}" type="slidenum">
              <a:rPr lang="en-US" smtClean="0"/>
            </a:fld>
            <a:endParaRPr lang="en-US"/>
          </a:p>
        </p:txBody>
      </p:sp>
    </p:spTree>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FC152F1-51F9-493A-979A-416806DF320C}" type="slidenum">
              <a:rPr lang="en-US" smtClean="0"/>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3207858-2730-46D9-926A-44AAF351C51F}" type="datetimeFigureOut">
              <a:rPr lang="en-US" smtClean="0"/>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FC152F1-51F9-493A-979A-416806DF320C}" type="slidenum">
              <a:rPr lang="en-US" smtClean="0"/>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3207858-2730-46D9-926A-44AAF351C51F}" type="datetimeFigureOut">
              <a:rPr lang="en-US" smtClean="0"/>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p:newsfla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207858-2730-46D9-926A-44AAF351C51F}" type="datetimeFigureOut">
              <a:rPr lang="en-US" smtClean="0"/>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FC152F1-51F9-493A-979A-416806DF320C}" type="slidenum">
              <a:rPr lang="en-US" smtClean="0"/>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ndAc>
      <p:endSnd/>
    </p:sndAc>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152400" y="990600"/>
            <a:ext cx="9859010" cy="922020"/>
          </a:xfrm>
          <a:prstGeom prst="rect">
            <a:avLst/>
          </a:prstGeom>
          <a:noFill/>
        </p:spPr>
        <p:txBody>
          <a:bodyPr wrap="square" lIns="91440" tIns="45720" rIns="91440" bIns="45720">
            <a:spAutoFit/>
            <a:scene3d>
              <a:camera prst="orthographicFront"/>
              <a:lightRig rig="threePt" dir="t"/>
            </a:scene3d>
          </a:bodyPr>
          <a:lstStyle/>
          <a:p>
            <a:pPr algn="ctr"/>
            <a:r>
              <a:rPr lang="en-IN" altLang="en-US" sz="5400" b="1" u="sng" dirty="0" smtClean="0">
                <a:solidFill>
                  <a:schemeClr val="tx1"/>
                </a:solidFill>
                <a:effectLst>
                  <a:outerShdw blurRad="38100" dist="19050" dir="2700000" algn="tl" rotWithShape="0">
                    <a:schemeClr val="dk1">
                      <a:alpha val="40000"/>
                    </a:schemeClr>
                  </a:outerShdw>
                </a:effectLst>
              </a:rPr>
              <a:t>KIIT UNIVERSITY</a:t>
            </a:r>
            <a:endParaRPr lang="en-IN" altLang="en-US" sz="5400" b="1" u="sng" dirty="0" smtClean="0">
              <a:solidFill>
                <a:schemeClr val="tx1"/>
              </a:solidFill>
              <a:effectLst>
                <a:outerShdw blurRad="38100" dist="19050" dir="2700000" algn="tl" rotWithShape="0">
                  <a:schemeClr val="dk1">
                    <a:alpha val="40000"/>
                  </a:schemeClr>
                </a:outerShdw>
              </a:effectLst>
            </a:endParaRPr>
          </a:p>
        </p:txBody>
      </p:sp>
      <p:sp>
        <p:nvSpPr>
          <p:cNvPr id="2" name="Subtitle 1"/>
          <p:cNvSpPr/>
          <p:nvPr>
            <p:ph type="subTitle" idx="1"/>
          </p:nvPr>
        </p:nvSpPr>
        <p:spPr>
          <a:solidFill>
            <a:schemeClr val="accent4">
              <a:lumMod val="20000"/>
              <a:lumOff val="80000"/>
            </a:schemeClr>
          </a:solidFill>
        </p:spPr>
        <p:txBody>
          <a:bodyPr/>
          <a:p>
            <a:r>
              <a:rPr lang="en-IN" altLang="en-US" sz="24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j-lt"/>
                <a:cs typeface="+mj-lt"/>
              </a:rPr>
              <a:t>mozilla hackathon 3.0</a:t>
            </a:r>
            <a:endParaRPr lang="en-IN" altLang="en-US" sz="24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j-lt"/>
              <a:cs typeface="+mj-lt"/>
            </a:endParaRPr>
          </a:p>
          <a:p>
            <a:r>
              <a:rPr lang="en-I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cs typeface="+mj-lt"/>
              </a:rPr>
              <a:t>(Hostel learning environment)</a:t>
            </a:r>
            <a:endParaRPr lang="en-I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cs typeface="+mj-lt"/>
            </a:endParaRPr>
          </a:p>
          <a:p>
            <a:endParaRPr lang="en-I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cs typeface="+mj-lt"/>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sz="4000"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Overview</a:t>
            </a:r>
            <a:endParaRPr lang="en-IN" sz="4000" b="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sz="half" idx="1"/>
          </p:nvPr>
        </p:nvSpPr>
        <p:spPr/>
        <p:txBody>
          <a:bodyPr/>
          <a:lstStyle/>
          <a:p>
            <a:r>
              <a:rPr lang="en-IN" sz="3200" b="1" dirty="0" smtClean="0">
                <a:latin typeface="Malgun Gothic" panose="020B0503020000020004" charset="-127"/>
                <a:ea typeface="Malgun Gothic" panose="020B0503020000020004" charset="-127"/>
              </a:rPr>
              <a:t>Introduction</a:t>
            </a:r>
            <a:endParaRPr lang="en-IN" sz="3200" b="1" dirty="0" smtClean="0">
              <a:latin typeface="Malgun Gothic" panose="020B0503020000020004" charset="-127"/>
              <a:ea typeface="Malgun Gothic" panose="020B0503020000020004" charset="-127"/>
            </a:endParaRPr>
          </a:p>
          <a:p>
            <a:r>
              <a:rPr lang="en-IN" sz="3200" b="1" dirty="0">
                <a:latin typeface="Malgun Gothic" panose="020B0503020000020004" charset="-127"/>
                <a:ea typeface="Malgun Gothic" panose="020B0503020000020004" charset="-127"/>
              </a:rPr>
              <a:t>Tutorials on C</a:t>
            </a:r>
            <a:endParaRPr lang="en-IN" sz="3200" b="1" dirty="0">
              <a:latin typeface="Malgun Gothic" panose="020B0503020000020004" charset="-127"/>
              <a:ea typeface="Malgun Gothic" panose="020B0503020000020004" charset="-127"/>
            </a:endParaRPr>
          </a:p>
          <a:p>
            <a:r>
              <a:rPr lang="en-IN" sz="3200" b="1" dirty="0">
                <a:latin typeface="Malgun Gothic" panose="020B0503020000020004" charset="-127"/>
                <a:ea typeface="Malgun Gothic" panose="020B0503020000020004" charset="-127"/>
              </a:rPr>
              <a:t>Practice section</a:t>
            </a:r>
            <a:endParaRPr lang="en-IN" sz="3200" b="1" dirty="0">
              <a:latin typeface="Malgun Gothic" panose="020B0503020000020004" charset="-127"/>
              <a:ea typeface="Malgun Gothic" panose="020B0503020000020004" charset="-127"/>
            </a:endParaRPr>
          </a:p>
        </p:txBody>
      </p:sp>
      <p:pic>
        <p:nvPicPr>
          <p:cNvPr id="4" name="Content Placeholder 3"/>
          <p:cNvPicPr>
            <a:picLocks noChangeAspect="1"/>
          </p:cNvPicPr>
          <p:nvPr>
            <p:ph sz="half" idx="2"/>
          </p:nvPr>
        </p:nvPicPr>
        <p:blipFill>
          <a:blip r:embed="rId1"/>
          <a:stretch>
            <a:fillRect/>
          </a:stretch>
        </p:blipFill>
        <p:spPr>
          <a:xfrm>
            <a:off x="4800600" y="1559560"/>
            <a:ext cx="4038600" cy="4592955"/>
          </a:xfrm>
          <a:prstGeom prst="rect">
            <a:avLst/>
          </a:prstGeom>
        </p:spPr>
      </p:pic>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40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endParaRPr lang="en-IN" altLang="en-US" sz="40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sz="half" idx="1"/>
          </p:nvPr>
        </p:nvSpPr>
        <p:spPr/>
        <p:txBody>
          <a:bodyPr/>
          <a:p>
            <a:r>
              <a:rPr lang="en-IN" altLang="en-US" sz="2800">
                <a:latin typeface="+mj-lt"/>
                <a:cs typeface="+mj-lt"/>
              </a:rPr>
              <a:t>In the introduction of an app first our login app will be executed in which any student can easily login with this app.one can easily go through this app for the basic learning of C.</a:t>
            </a:r>
            <a:endParaRPr lang="en-IN" altLang="en-US" sz="2800">
              <a:latin typeface="+mj-lt"/>
              <a:cs typeface="+mj-lt"/>
            </a:endParaRPr>
          </a:p>
        </p:txBody>
      </p:sp>
      <p:pic>
        <p:nvPicPr>
          <p:cNvPr id="5" name="Content Placeholder 4"/>
          <p:cNvPicPr>
            <a:picLocks noChangeAspect="1"/>
          </p:cNvPicPr>
          <p:nvPr>
            <p:ph sz="half" idx="2"/>
          </p:nvPr>
        </p:nvPicPr>
        <p:blipFill>
          <a:blip r:embed="rId1"/>
          <a:stretch>
            <a:fillRect/>
          </a:stretch>
        </p:blipFill>
        <p:spPr>
          <a:xfrm>
            <a:off x="4702810" y="1506220"/>
            <a:ext cx="4133215" cy="4749165"/>
          </a:xfrm>
          <a:prstGeom prst="rect">
            <a:avLst/>
          </a:prstGeom>
        </p:spPr>
      </p:pic>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TUTORIALS ON C</a:t>
            </a:r>
            <a:endParaRPr lang="en-IN" altLang="en-US"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sz="half" idx="1"/>
          </p:nvPr>
        </p:nvSpPr>
        <p:spPr>
          <a:xfrm>
            <a:off x="301625" y="1371600"/>
            <a:ext cx="4038600" cy="4850765"/>
          </a:xfrm>
        </p:spPr>
        <p:txBody>
          <a:bodyPr>
            <a:normAutofit fontScale="90000" lnSpcReduction="20000"/>
          </a:bodyPr>
          <a:lstStyle/>
          <a:p>
            <a:pPr>
              <a:buFont typeface="Wingdings" panose="05000000000000000000" charset="0"/>
              <a:buChar char="Ø"/>
            </a:pPr>
            <a:r>
              <a:rPr lang="en-IN" altLang="en-US" sz="2800"/>
              <a:t>After the user will login through this app there will be a Tutorial on 'C' and Practice section will be there for students available on screen.The tutorial screen is intent with 'SYNTAX OF C' and some 'BASIC PROGRAMMINGS',so that each and every student will learn the basics of C,by going </a:t>
            </a:r>
            <a:r>
              <a:rPr lang="en-IN" altLang="en-US" sz="2800"/>
              <a:t>through online app.</a:t>
            </a:r>
            <a:endParaRPr lang="en-IN" altLang="en-US" sz="2800"/>
          </a:p>
        </p:txBody>
      </p:sp>
      <p:pic>
        <p:nvPicPr>
          <p:cNvPr id="4" name="Content Placeholder 3"/>
          <p:cNvPicPr>
            <a:picLocks noChangeAspect="1"/>
          </p:cNvPicPr>
          <p:nvPr>
            <p:ph sz="half" idx="2"/>
          </p:nvPr>
        </p:nvPicPr>
        <p:blipFill>
          <a:blip r:embed="rId1"/>
          <a:stretch>
            <a:fillRect/>
          </a:stretch>
        </p:blipFill>
        <p:spPr>
          <a:xfrm>
            <a:off x="4662170" y="1524000"/>
            <a:ext cx="4177030" cy="4791075"/>
          </a:xfrm>
          <a:prstGeom prst="rect">
            <a:avLst/>
          </a:prstGeom>
        </p:spPr>
      </p:pic>
    </p:spTree>
  </p:cSld>
  <p:clrMapOvr>
    <a:masterClrMapping/>
  </p:clrMapOvr>
  <p:transition>
    <p:strips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36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PRACTICE SECTION</a:t>
            </a:r>
            <a:endParaRPr lang="en-IN" altLang="en-US" sz="36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sz="half" idx="1"/>
          </p:nvPr>
        </p:nvSpPr>
        <p:spPr/>
        <p:txBody>
          <a:bodyPr>
            <a:noAutofit/>
          </a:bodyPr>
          <a:p>
            <a:pPr>
              <a:buFont typeface="Wingdings" panose="05000000000000000000" charset="0"/>
              <a:buChar char="Ø"/>
            </a:pPr>
            <a:r>
              <a:rPr lang="en-IN" altLang="en-US" sz="2400"/>
              <a:t>After the tutorial section of C,we have another section which is 'PRACTICE SECTION' in which some basic quiz type questions are given on C  programmings,so that students can build there knowledge well.This section is basically  consist with some basic questions of C.</a:t>
            </a:r>
            <a:endParaRPr lang="en-IN" altLang="en-US" sz="2400"/>
          </a:p>
        </p:txBody>
      </p:sp>
      <p:pic>
        <p:nvPicPr>
          <p:cNvPr id="5" name="Content Placeholder 4"/>
          <p:cNvPicPr>
            <a:picLocks noChangeAspect="1"/>
          </p:cNvPicPr>
          <p:nvPr>
            <p:ph sz="half" idx="2"/>
          </p:nvPr>
        </p:nvPicPr>
        <p:blipFill>
          <a:blip r:embed="rId1"/>
          <a:stretch>
            <a:fillRect/>
          </a:stretch>
        </p:blipFill>
        <p:spPr>
          <a:xfrm>
            <a:off x="4613910" y="1577340"/>
            <a:ext cx="4292600" cy="4636770"/>
          </a:xfrm>
          <a:prstGeom prst="rect">
            <a:avLst/>
          </a:prstGeom>
        </p:spPr>
      </p:pic>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1625" y="228600"/>
            <a:ext cx="8534400" cy="2018030"/>
          </a:xfrm>
        </p:spPr>
        <p:txBody>
          <a:bodyPr>
            <a:noAutofit/>
            <a:scene3d>
              <a:camera prst="orthographicFront"/>
              <a:lightRig rig="threePt" dir="t"/>
            </a:scene3d>
          </a:bodyPr>
          <a:p>
            <a:r>
              <a:rPr lang="en-IN" altLang="en-US" sz="5400" b="1" u="sng">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j-ea"/>
                <a:cs typeface="+mj-ea"/>
              </a:rPr>
              <a:t>CONCLUSION</a:t>
            </a:r>
            <a:endParaRPr lang="en-IN" altLang="en-US" sz="5400" b="1" u="sng">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j-ea"/>
              <a:cs typeface="+mj-ea"/>
            </a:endParaRPr>
          </a:p>
        </p:txBody>
      </p:sp>
      <p:sp>
        <p:nvSpPr>
          <p:cNvPr id="3" name="Content Placeholder 2"/>
          <p:cNvSpPr>
            <a:spLocks noGrp="1"/>
          </p:cNvSpPr>
          <p:nvPr>
            <p:ph sz="quarter" idx="1"/>
          </p:nvPr>
        </p:nvSpPr>
        <p:spPr>
          <a:xfrm>
            <a:off x="301625" y="2470150"/>
            <a:ext cx="8503920" cy="4184015"/>
          </a:xfrm>
        </p:spPr>
        <p:txBody>
          <a:bodyPr/>
          <a:p>
            <a:pPr>
              <a:buFont typeface="Wingdings" panose="05000000000000000000" charset="0"/>
              <a:buChar char="Ø"/>
            </a:pPr>
            <a:r>
              <a:rPr lang="en-IN" altLang="en-US" sz="3200">
                <a:cs typeface="+mn-lt"/>
              </a:rPr>
              <a:t>At last we have build up an app which can go through some basic learnings of the language 'C'.This app is beneficial especially for non coders who have no idea about any language.They can go through it and learn some basics of programming language.</a:t>
            </a:r>
            <a:endParaRPr lang="en-IN" altLang="en-US" sz="3200">
              <a:cs typeface="+mn-lt"/>
            </a:endParaRPr>
          </a:p>
        </p:txBody>
      </p:sp>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Content Placeholder 4"/>
          <p:cNvSpPr/>
          <p:nvPr>
            <p:ph sz="quarter" idx="1"/>
          </p:nvPr>
        </p:nvSpPr>
        <p:spPr/>
        <p:txBody>
          <a:bodyPr/>
          <a:p>
            <a:endParaRPr lang="en-US"/>
          </a:p>
        </p:txBody>
      </p:sp>
    </p:spTree>
  </p:cSld>
  <p:clrMapOvr>
    <a:masterClrMapping/>
  </p:clrMapOvr>
  <p:transition>
    <p:newsflash/>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1172</Words>
  <Application>WPS Presentation</Application>
  <PresentationFormat>On-screen Show (4:3)</PresentationFormat>
  <Paragraphs>28</Paragraphs>
  <Slides>7</Slides>
  <Notes>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vt:i4>
      </vt:variant>
    </vt:vector>
  </HeadingPairs>
  <TitlesOfParts>
    <vt:vector size="24" baseType="lpstr">
      <vt:lpstr>Arial</vt:lpstr>
      <vt:lpstr>SimSun</vt:lpstr>
      <vt:lpstr>Wingdings</vt:lpstr>
      <vt:lpstr>Wingdings 2</vt:lpstr>
      <vt:lpstr>Wingdings</vt:lpstr>
      <vt:lpstr>Arial Black</vt:lpstr>
      <vt:lpstr>Georgia</vt:lpstr>
      <vt:lpstr>Microsoft YaHei</vt:lpstr>
      <vt:lpstr>Arial Unicode MS</vt:lpstr>
      <vt:lpstr>Calibri</vt:lpstr>
      <vt:lpstr>Malgun Gothic Semilight</vt:lpstr>
      <vt:lpstr>Microsoft JhengHei</vt:lpstr>
      <vt:lpstr>Microsoft JhengHei UI</vt:lpstr>
      <vt:lpstr>Malgun Gothic</vt:lpstr>
      <vt:lpstr>Wingdings</vt:lpstr>
      <vt:lpstr>Microsoft JhengHei Light</vt:lpstr>
      <vt:lpstr>Civic</vt:lpstr>
      <vt:lpstr>PowerPoint 演示文稿</vt:lpstr>
      <vt:lpstr>Overview</vt:lpstr>
      <vt:lpstr>PowerPoint 演示文稿</vt:lpstr>
      <vt:lpstr>Responsibilities of the Government</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8127495</dc:title>
  <dc:creator>TextusPlus</dc:creator>
  <cp:lastModifiedBy>KIIT</cp:lastModifiedBy>
  <cp:revision>44</cp:revision>
  <dcterms:created xsi:type="dcterms:W3CDTF">2015-09-13T16:48:00Z</dcterms:created>
  <dcterms:modified xsi:type="dcterms:W3CDTF">2019-03-10T05:07:20Z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