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9D5B-E4C2-944D-8E2F-E0A42007E40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2D559-30AF-1C43-B03C-C0D72905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65797-91E1-4446-8F53-4AE3AACC3022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2183296" y="1284908"/>
            <a:ext cx="4724400" cy="440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503971" y="1665908"/>
            <a:ext cx="18288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2503971" y="2732708"/>
            <a:ext cx="18288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cxnSp>
        <p:nvCxnSpPr>
          <p:cNvPr id="62471" name="AutoShape 7"/>
          <p:cNvCxnSpPr>
            <a:cxnSpLocks noChangeShapeType="1"/>
            <a:stCxn id="62470" idx="0"/>
            <a:endCxn id="62469" idx="2"/>
          </p:cNvCxnSpPr>
          <p:nvPr/>
        </p:nvCxnSpPr>
        <p:spPr bwMode="auto">
          <a:xfrm flipV="1">
            <a:off x="3418371" y="2339008"/>
            <a:ext cx="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524540" y="1361660"/>
            <a:ext cx="1132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Global Scope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2514600" y="2425148"/>
            <a:ext cx="1071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Local Scope 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992756" y="1729408"/>
            <a:ext cx="178657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Current Scope Pointer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2217117" y="977348"/>
            <a:ext cx="1146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Symbol Table</a:t>
            </a: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2488096" y="3799508"/>
            <a:ext cx="18288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509491" y="3499265"/>
            <a:ext cx="13374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Function Scope 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564296" y="1713533"/>
            <a:ext cx="9375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step </a:t>
            </a:r>
            <a:r>
              <a:rPr lang="en-US" sz="1400">
                <a:sym typeface="Symbol" charset="0"/>
              </a:rPr>
              <a:t> 10</a:t>
            </a:r>
            <a:endParaRPr lang="en-US" sz="1400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2564296" y="1942133"/>
            <a:ext cx="1579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Inc(x) </a:t>
            </a:r>
            <a:r>
              <a:rPr lang="en-US" sz="1400">
                <a:sym typeface="Symbol" charset="0"/>
              </a:rPr>
              <a:t> function…</a:t>
            </a:r>
            <a:endParaRPr lang="en-US" sz="1400"/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2564296" y="2780333"/>
            <a:ext cx="8461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step </a:t>
            </a:r>
            <a:r>
              <a:rPr lang="en-US" sz="1400">
                <a:sym typeface="Symbol" charset="0"/>
              </a:rPr>
              <a:t> 2</a:t>
            </a:r>
            <a:endParaRPr lang="en-US" sz="1400"/>
          </a:p>
        </p:txBody>
      </p:sp>
      <p:cxnSp>
        <p:nvCxnSpPr>
          <p:cNvPr id="62483" name="AutoShape 19"/>
          <p:cNvCxnSpPr>
            <a:cxnSpLocks noChangeShapeType="1"/>
            <a:stCxn id="62474" idx="1"/>
            <a:endCxn id="62476" idx="3"/>
          </p:cNvCxnSpPr>
          <p:nvPr/>
        </p:nvCxnSpPr>
        <p:spPr bwMode="auto">
          <a:xfrm rot="10800000" flipV="1">
            <a:off x="4316896" y="1883296"/>
            <a:ext cx="675860" cy="225276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564296" y="3847133"/>
            <a:ext cx="61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x </a:t>
            </a:r>
            <a:r>
              <a:rPr lang="en-US" sz="1400">
                <a:sym typeface="Symbol" charset="0"/>
              </a:rPr>
              <a:t> 5</a:t>
            </a:r>
            <a:endParaRPr lang="en-US" sz="1400"/>
          </a:p>
        </p:txBody>
      </p:sp>
      <p:cxnSp>
        <p:nvCxnSpPr>
          <p:cNvPr id="62486" name="AutoShape 22"/>
          <p:cNvCxnSpPr>
            <a:cxnSpLocks noChangeShapeType="1"/>
            <a:stCxn id="62476" idx="3"/>
            <a:endCxn id="62469" idx="3"/>
          </p:cNvCxnSpPr>
          <p:nvPr/>
        </p:nvCxnSpPr>
        <p:spPr bwMode="auto">
          <a:xfrm flipV="1">
            <a:off x="4316896" y="2002458"/>
            <a:ext cx="15875" cy="2133600"/>
          </a:xfrm>
          <a:prstGeom prst="curvedConnector3">
            <a:avLst>
              <a:gd name="adj1" fmla="val 154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732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26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ＭＳ Ｐゴシック</vt:lpstr>
      <vt:lpstr>Arial</vt:lpstr>
      <vt:lpstr>Symbol</vt:lpstr>
      <vt:lpstr>Wingdings</vt:lpstr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</cp:revision>
  <dcterms:created xsi:type="dcterms:W3CDTF">2019-11-14T12:16:44Z</dcterms:created>
  <dcterms:modified xsi:type="dcterms:W3CDTF">2019-11-14T12:19:24Z</dcterms:modified>
</cp:coreProperties>
</file>