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08FE-8EA1-5F4A-83FE-BC76089BC1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7E3C9-EBB1-E044-9F0B-D1F6EBEA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17105" y="1377673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694005" y="1517373"/>
            <a:ext cx="124194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return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337780" y="1758673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398105" y="1441173"/>
            <a:ext cx="9977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Global Scope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65105" y="1822173"/>
            <a:ext cx="15542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077430" y="1136373"/>
            <a:ext cx="1007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3166581" y="1960673"/>
            <a:ext cx="898525" cy="483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382230" y="1814236"/>
            <a:ext cx="13805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inc </a:t>
            </a:r>
            <a:r>
              <a:rPr lang="en-US" sz="1200">
                <a:sym typeface="Symbol" charset="0"/>
              </a:rPr>
              <a:t> Function (i) {</a:t>
            </a:r>
          </a:p>
          <a:p>
            <a:r>
              <a:rPr lang="en-US" sz="1200">
                <a:sym typeface="Symbol" charset="0"/>
              </a:rPr>
              <a:t>              return i+1;</a:t>
            </a:r>
          </a:p>
          <a:p>
            <a:r>
              <a:rPr lang="en-US" sz="1200">
                <a:sym typeface="Symbol" charset="0"/>
              </a:rPr>
              <a:t>           }</a:t>
            </a:r>
            <a:endParaRPr lang="en-US" sz="1200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82230" y="2347636"/>
            <a:ext cx="631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 </a:t>
            </a:r>
            <a:r>
              <a:rPr lang="en-US" sz="1200">
                <a:sym typeface="Symbol" charset="0"/>
              </a:rPr>
              <a:t> 10</a:t>
            </a:r>
            <a:endParaRPr lang="en-US" sz="1200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382230" y="2576236"/>
            <a:ext cx="554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 </a:t>
            </a:r>
            <a:r>
              <a:rPr lang="en-US" sz="1200">
                <a:sym typeface="Symbol" charset="0"/>
              </a:rPr>
              <a:t> 0</a:t>
            </a:r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6785113" y="1205948"/>
            <a:ext cx="71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5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45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Symbol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2019-11-20T10:04:24Z</dcterms:created>
  <dcterms:modified xsi:type="dcterms:W3CDTF">2019-11-20T10:15:18Z</dcterms:modified>
</cp:coreProperties>
</file>