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217BB7-24B3-4FEB-A6B6-A665FF5015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salesInsight1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A03F8D-1742-4145-A3A0-4604D2C261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01-10-2022 12:08:16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4A7E6AC-1B8D-4E87-BA05-084D28E23E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2022-10-01T06:38:16Z</dcterms:created>
  <dcterms:modified xsi:type="dcterms:W3CDTF">2022-10-01T06:38:16Z</dcterms:modified>
</cp:coreProperties>
</file>