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643884334830/dasb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37D3F8-EB11-4E0C-AB8C-DCB0FD1768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07227F-2D95-4906-B413-4F9D8C53E9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10/1/2022 4:57:50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b" id="2" name="slide2">
            <a:extLst>
              <a:ext uri="{FF2B5EF4-FFF2-40B4-BE49-F238E27FC236}">
                <a16:creationId xmlns:a16="http://schemas.microsoft.com/office/drawing/2014/main" id="{42E8FBD4-6CA7-4627-A312-BAA145BC03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16"/>
            <a:ext cx="12192000" cy="66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2022-10-01T16:57:50Z</dcterms:created>
  <dcterms:modified xsi:type="dcterms:W3CDTF">2022-10-01T16:57:50Z</dcterms:modified>
</cp:coreProperties>
</file>