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tics_1682845415592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1C88EE9-8F4A-4679-8DF0-50D8ADDC343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322541-E341-4CDF-8B2A-FA219FA28C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8/25/2023 6:03:22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B34E3BF-724D-4FFD-AA51-B1454F3A3F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480058D-A7E7-49FC-8AB9-30A2B2DF3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5B64465-F587-40A4-9A1B-14824B322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DF1EE8A-FC75-4E15-9047-1C2148150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4E8A8A8C-E57F-41D7-B27B-FABE1350B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70"/>
            <a:ext cx="121920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2023-08-25T06:03:24Z</dcterms:created>
  <dcterms:modified xsi:type="dcterms:W3CDTF">2023-08-25T06:03:24Z</dcterms:modified>
</cp:coreProperties>
</file>