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24"/>
  </p:notesMasterIdLst>
  <p:handoutMasterIdLst>
    <p:handoutMasterId r:id="rId25"/>
  </p:handoutMasterIdLst>
  <p:sldIdLst>
    <p:sldId id="290" r:id="rId2"/>
    <p:sldId id="289" r:id="rId3"/>
    <p:sldId id="288" r:id="rId4"/>
    <p:sldId id="294" r:id="rId5"/>
    <p:sldId id="276" r:id="rId6"/>
    <p:sldId id="268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80" autoAdjust="0"/>
  </p:normalViewPr>
  <p:slideViewPr>
    <p:cSldViewPr showGuides="1">
      <p:cViewPr varScale="1">
        <p:scale>
          <a:sx n="115" d="100"/>
          <a:sy n="115" d="100"/>
        </p:scale>
        <p:origin x="432" y="8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6/10/2022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6/10/2022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87618BF9-F936-FDB4-E3F2-FAAC244ABE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0421" y="17463"/>
            <a:ext cx="1158573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6817"/>
            <a:ext cx="10512862" cy="923827"/>
          </a:xfrm>
          <a:solidFill>
            <a:srgbClr val="002060"/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BC865-6E65-8168-7D13-88A6444A98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446838"/>
            <a:ext cx="7770376" cy="411162"/>
          </a:xfrm>
          <a:solidFill>
            <a:srgbClr val="002060"/>
          </a:solidFill>
        </p:spPr>
        <p:txBody>
          <a:bodyPr/>
          <a:lstStyle>
            <a:lvl1pPr algn="l">
              <a:defRPr sz="1799" b="1">
                <a:solidFill>
                  <a:schemeClr val="bg1"/>
                </a:solidFill>
              </a:defRPr>
            </a:lvl1pPr>
          </a:lstStyle>
          <a:p>
            <a:pPr defTabSz="914126">
              <a:defRPr/>
            </a:pPr>
            <a:r>
              <a:rPr lang="en-IN">
                <a:solidFill>
                  <a:prstClr val="white"/>
                </a:solidFill>
              </a:rPr>
              <a:t>Dept. of ISE, SVIT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7AD85-96BD-78BB-F83A-B77BDE849D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770376" y="6446838"/>
            <a:ext cx="4418449" cy="411162"/>
          </a:xfrm>
          <a:solidFill>
            <a:srgbClr val="002060"/>
          </a:solidFill>
        </p:spPr>
        <p:txBody>
          <a:bodyPr/>
          <a:lstStyle>
            <a:lvl1pPr>
              <a:defRPr sz="1799" b="1" smtClean="0">
                <a:solidFill>
                  <a:schemeClr val="bg1"/>
                </a:solidFill>
              </a:defRPr>
            </a:lvl1pPr>
          </a:lstStyle>
          <a:p>
            <a:pPr defTabSz="914126" fontAlgn="base">
              <a:spcBef>
                <a:spcPct val="0"/>
              </a:spcBef>
              <a:spcAft>
                <a:spcPct val="0"/>
              </a:spcAft>
              <a:defRPr/>
            </a:pPr>
            <a:fld id="{0B8D9AEB-5B9B-4A0C-B272-3FBAD1091529}" type="slidenum">
              <a:rPr lang="en-IN" altLang="en-US" smtClean="0">
                <a:solidFill>
                  <a:prstClr val="white"/>
                </a:solidFill>
                <a:cs typeface="Arial" panose="020B0604020202020204" pitchFamily="34" charset="0"/>
              </a:rPr>
              <a:pPr defTabSz="914126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IN" altLang="en-US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81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D796E-898B-2554-0415-AEC292807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126">
              <a:defRPr/>
            </a:pP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74E04-D3C3-91E7-C0AA-CAEDF6522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914126">
              <a:defRPr/>
            </a:pPr>
            <a:r>
              <a:rPr lang="en-IN">
                <a:solidFill>
                  <a:prstClr val="black">
                    <a:tint val="75000"/>
                  </a:prstClr>
                </a:solidFill>
              </a:rPr>
              <a:t>Dept. of ISE, SVIT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DF31C-F226-DA3A-7B72-73FA99446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126" fontAlgn="base">
              <a:spcBef>
                <a:spcPct val="0"/>
              </a:spcBef>
              <a:spcAft>
                <a:spcPct val="0"/>
              </a:spcAft>
              <a:defRPr/>
            </a:pPr>
            <a:fld id="{67AFD4D5-77B5-4704-819A-28736DACE754}" type="slidenum">
              <a:rPr lang="en-IN" altLang="en-US" smtClean="0">
                <a:cs typeface="Arial" panose="020B0604020202020204" pitchFamily="34" charset="0"/>
              </a:rPr>
              <a:pPr defTabSz="914126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IN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529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1AA8B5F9-B17B-ADF2-30C5-0D350CD57D5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7982" y="365126"/>
            <a:ext cx="10512862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IN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E721272C-05D4-FC79-F9EA-ED91986312F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7982" y="1825625"/>
            <a:ext cx="1051286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I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70766-A643-6D1D-6BA0-F0345E1B32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B98BA-4BFF-4D53-2CF5-553C22A6E8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IN"/>
              <a:t>Dept. of ISE, SVIT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9450D-23E0-86F6-238B-E405B28D03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E80DBAB-55B8-4C5A-9370-D66D5C638E96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928372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 Light" panose="020F0302020204030204" pitchFamily="34" charset="0"/>
        </a:defRPr>
      </a:lvl5pPr>
      <a:lvl6pPr marL="457063" algn="l" rtl="0" fontAlgn="base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 Light" panose="020F0302020204030204" pitchFamily="34" charset="0"/>
        </a:defRPr>
      </a:lvl6pPr>
      <a:lvl7pPr marL="914126" algn="l" rtl="0" fontAlgn="base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 Light" panose="020F0302020204030204" pitchFamily="34" charset="0"/>
        </a:defRPr>
      </a:lvl7pPr>
      <a:lvl8pPr marL="1371189" algn="l" rtl="0" fontAlgn="base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 Light" panose="020F0302020204030204" pitchFamily="34" charset="0"/>
        </a:defRPr>
      </a:lvl8pPr>
      <a:lvl9pPr marL="1828251" algn="l" rtl="0" fontAlgn="base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531" indent="-228531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" TargetMode="External"/><Relationship Id="rId2" Type="http://schemas.openxmlformats.org/officeDocument/2006/relationships/hyperlink" Target="https://www.udemy.com/course/the-web-developer-bootcamp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etbootstrap.com/docs/5.2/getting-started/introduction/" TargetMode="External"/><Relationship Id="rId4" Type="http://schemas.openxmlformats.org/officeDocument/2006/relationships/hyperlink" Target="https://developer.mozilla.org/en-US/docs/Web/JavaScript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ora.in/services.html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43365-F8A7-B2AC-35C2-EE0C6845B1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334713"/>
            <a:ext cx="12188825" cy="913589"/>
          </a:xfrm>
          <a:ln>
            <a:miter lim="800000"/>
            <a:headEnd/>
            <a:tailEnd/>
          </a:ln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sz="3599" b="1" smtClean="0">
                <a:ln w="22225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latin typeface="Palatino Linotype" panose="02040502050505030304" pitchFamily="18" charset="0"/>
              </a:rPr>
              <a:t>SAI VIDYA INSTITUTE OF TECHNOLOGY</a:t>
            </a:r>
            <a:br>
              <a:rPr lang="en-IN" sz="3599" b="1" smtClean="0">
                <a:ln w="22225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latin typeface="Palatino Linotype" panose="02040502050505030304" pitchFamily="18" charset="0"/>
              </a:rPr>
            </a:br>
            <a:endParaRPr lang="en-IN" sz="3599" b="1" dirty="0">
              <a:ln w="22225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4099" name="Subtitle 2">
            <a:extLst>
              <a:ext uri="{FF2B5EF4-FFF2-40B4-BE49-F238E27FC236}">
                <a16:creationId xmlns:a16="http://schemas.microsoft.com/office/drawing/2014/main" id="{02125B00-1050-0596-0EB0-F6E31B38AB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1332459"/>
            <a:ext cx="9141619" cy="461842"/>
          </a:xfrm>
        </p:spPr>
        <p:txBody>
          <a:bodyPr/>
          <a:lstStyle/>
          <a:p>
            <a:pPr eaLnBrk="1" hangingPunct="1"/>
            <a:r>
              <a:rPr lang="en-IN" altLang="en-US" b="1" smtClean="0">
                <a:latin typeface="Palatino Linotype" panose="02040502050505030304" pitchFamily="18" charset="0"/>
              </a:rPr>
              <a:t>Accredited by NBA, New Delhi </a:t>
            </a:r>
          </a:p>
          <a:p>
            <a:pPr eaLnBrk="1" hangingPunct="1"/>
            <a:r>
              <a:rPr lang="en-IN" altLang="en-US" b="1" smtClean="0">
                <a:latin typeface="Palatino Linotype" panose="02040502050505030304" pitchFamily="18" charset="0"/>
              </a:rPr>
              <a:t>Rajanukunte, Bengaluru - 560064</a:t>
            </a:r>
            <a:endParaRPr lang="en-IN" altLang="en-US" b="1" dirty="0">
              <a:latin typeface="Palatino Linotype" panose="02040502050505030304" pitchFamily="18" charset="0"/>
            </a:endParaRPr>
          </a:p>
        </p:txBody>
      </p:sp>
      <p:pic>
        <p:nvPicPr>
          <p:cNvPr id="4100" name="Picture 3">
            <a:extLst>
              <a:ext uri="{FF2B5EF4-FFF2-40B4-BE49-F238E27FC236}">
                <a16:creationId xmlns:a16="http://schemas.microsoft.com/office/drawing/2014/main" id="{6D373623-F0FB-4644-5914-B8B01F370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991" y="2189486"/>
            <a:ext cx="1168096" cy="1168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TextBox 4">
            <a:extLst>
              <a:ext uri="{FF2B5EF4-FFF2-40B4-BE49-F238E27FC236}">
                <a16:creationId xmlns:a16="http://schemas.microsoft.com/office/drawing/2014/main" id="{5E759474-9645-FE2D-AA30-D717A792D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6555" y="3841643"/>
            <a:ext cx="8090967" cy="76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914126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399" b="1" dirty="0" smtClean="0">
                <a:solidFill>
                  <a:srgbClr val="002060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Full Stack Web Development</a:t>
            </a:r>
            <a:endParaRPr lang="en-IN" altLang="en-US" sz="4399" b="1" dirty="0">
              <a:solidFill>
                <a:srgbClr val="002060"/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  <p:sp>
        <p:nvSpPr>
          <p:cNvPr id="4102" name="TextBox 5">
            <a:extLst>
              <a:ext uri="{FF2B5EF4-FFF2-40B4-BE49-F238E27FC236}">
                <a16:creationId xmlns:a16="http://schemas.microsoft.com/office/drawing/2014/main" id="{DA89B41B-C22E-7B7C-A93E-332F906B9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6930" y="5016087"/>
            <a:ext cx="4504152" cy="147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914126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N" altLang="en-US" sz="2399" b="1" dirty="0">
                <a:solidFill>
                  <a:srgbClr val="002060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Presented By</a:t>
            </a:r>
          </a:p>
          <a:p>
            <a:pPr algn="ctr" defTabSz="914126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399" b="1" dirty="0" smtClean="0">
                <a:solidFill>
                  <a:srgbClr val="002060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Shubham Kumar</a:t>
            </a:r>
            <a:endParaRPr lang="en-IN" altLang="en-US" sz="2399" b="1" dirty="0">
              <a:solidFill>
                <a:srgbClr val="002060"/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algn="ctr" defTabSz="914126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N" altLang="en-US" sz="2399" b="1" dirty="0" smtClean="0">
                <a:solidFill>
                  <a:srgbClr val="002060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1VA18CS046</a:t>
            </a:r>
            <a:endParaRPr lang="en-IN" altLang="en-US" sz="2399" b="1" dirty="0">
              <a:solidFill>
                <a:srgbClr val="002060"/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defTabSz="914126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IN" altLang="en-US" sz="1799" dirty="0">
              <a:solidFill>
                <a:prstClr val="black"/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  <p:sp>
        <p:nvSpPr>
          <p:cNvPr id="4103" name="TextBox 6">
            <a:extLst>
              <a:ext uri="{FF2B5EF4-FFF2-40B4-BE49-F238E27FC236}">
                <a16:creationId xmlns:a16="http://schemas.microsoft.com/office/drawing/2014/main" id="{EF2FE84B-B738-C959-5521-3AF339946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347" y="4974822"/>
            <a:ext cx="4145470" cy="1569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914126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N" altLang="en-US" sz="2399" b="1" dirty="0">
                <a:solidFill>
                  <a:srgbClr val="002060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Internal Guide</a:t>
            </a:r>
          </a:p>
          <a:p>
            <a:pPr algn="ctr" defTabSz="914126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399" b="1" dirty="0" smtClean="0">
                <a:solidFill>
                  <a:srgbClr val="002060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Mrs. Sreelatha P.K</a:t>
            </a:r>
            <a:endParaRPr lang="en-IN" altLang="en-US" sz="2399" b="1" dirty="0">
              <a:solidFill>
                <a:srgbClr val="002060"/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algn="ctr" defTabSz="914126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399" b="1" dirty="0" smtClean="0">
                <a:solidFill>
                  <a:srgbClr val="002060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Asst. Prof.</a:t>
            </a:r>
            <a:endParaRPr lang="en-IN" altLang="en-US" sz="2399" b="1" dirty="0">
              <a:solidFill>
                <a:srgbClr val="002060"/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algn="ctr" defTabSz="914126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N" altLang="en-US" sz="2399" b="1" dirty="0">
                <a:solidFill>
                  <a:srgbClr val="002060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CSE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A05935-8226-9AFE-0174-6ED0079B6886}"/>
              </a:ext>
            </a:extLst>
          </p:cNvPr>
          <p:cNvSpPr txBox="1"/>
          <p:nvPr/>
        </p:nvSpPr>
        <p:spPr>
          <a:xfrm>
            <a:off x="-1" y="732540"/>
            <a:ext cx="12188825" cy="584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algn="ctr" defTabSz="914126">
              <a:defRPr/>
            </a:pPr>
            <a:r>
              <a:rPr lang="en-IN" sz="3199" b="1" dirty="0">
                <a:solidFill>
                  <a:srgbClr val="002060"/>
                </a:solidFill>
                <a:latin typeface="Calibri"/>
                <a:cs typeface="Arial" panose="020B0604020202020204" pitchFamily="34" charset="0"/>
              </a:rPr>
              <a:t>Department of Computer Science and Engineering</a:t>
            </a:r>
          </a:p>
        </p:txBody>
      </p:sp>
      <p:sp>
        <p:nvSpPr>
          <p:cNvPr id="4105" name="TextBox 8">
            <a:extLst>
              <a:ext uri="{FF2B5EF4-FFF2-40B4-BE49-F238E27FC236}">
                <a16:creationId xmlns:a16="http://schemas.microsoft.com/office/drawing/2014/main" id="{66B23FB5-A9BE-D4B4-C7A5-F14D3855F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3300446"/>
            <a:ext cx="12188825" cy="461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914126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N" altLang="en-US" sz="2399" b="1" dirty="0">
                <a:solidFill>
                  <a:srgbClr val="002060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Internship (18CSI85)  Presentation on</a:t>
            </a:r>
          </a:p>
        </p:txBody>
      </p:sp>
      <p:sp>
        <p:nvSpPr>
          <p:cNvPr id="4106" name="TextBox 14">
            <a:extLst>
              <a:ext uri="{FF2B5EF4-FFF2-40B4-BE49-F238E27FC236}">
                <a16:creationId xmlns:a16="http://schemas.microsoft.com/office/drawing/2014/main" id="{862AA2D3-1D62-7BB6-CAD8-1509B932E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0596" y="5054177"/>
            <a:ext cx="4393791" cy="1569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914126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N" altLang="en-US" sz="2399" b="1" dirty="0">
                <a:solidFill>
                  <a:srgbClr val="002060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External Guide</a:t>
            </a:r>
          </a:p>
          <a:p>
            <a:pPr algn="ctr" defTabSz="914126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399" b="1" dirty="0" smtClean="0">
                <a:solidFill>
                  <a:srgbClr val="002060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Kishore V</a:t>
            </a:r>
            <a:endParaRPr lang="en-IN" altLang="en-US" sz="2399" b="1" dirty="0">
              <a:solidFill>
                <a:srgbClr val="002060"/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algn="ctr" defTabSz="914126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399" b="1" dirty="0" smtClean="0">
                <a:solidFill>
                  <a:srgbClr val="002060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Internship Coordinator, COO</a:t>
            </a:r>
            <a:endParaRPr lang="en-IN" altLang="en-US" sz="2399" b="1" dirty="0">
              <a:solidFill>
                <a:srgbClr val="002060"/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algn="ctr" defTabSz="914126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399" b="1" dirty="0" smtClean="0">
                <a:solidFill>
                  <a:srgbClr val="002060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Softora Technologies Pvt.Ltd</a:t>
            </a:r>
            <a:endParaRPr lang="en-IN" altLang="en-US" sz="2399" b="1" dirty="0">
              <a:solidFill>
                <a:srgbClr val="002060"/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  <p:sp>
        <p:nvSpPr>
          <p:cNvPr id="4107" name="TextBox 2">
            <a:extLst>
              <a:ext uri="{FF2B5EF4-FFF2-40B4-BE49-F238E27FC236}">
                <a16:creationId xmlns:a16="http://schemas.microsoft.com/office/drawing/2014/main" id="{230ADB1C-EA68-847D-9C34-B81275EE4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4179" y="6492077"/>
            <a:ext cx="3788376" cy="33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914126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N" altLang="en-US" sz="16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2021-22</a:t>
            </a:r>
          </a:p>
        </p:txBody>
      </p:sp>
    </p:spTree>
    <p:extLst>
      <p:ext uri="{BB962C8B-B14F-4D97-AF65-F5344CB8AC3E}">
        <p14:creationId xmlns:p14="http://schemas.microsoft.com/office/powerpoint/2010/main" val="164649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lt1"/>
                </a:solidFill>
              </a:rPr>
              <a:t>Methodology and Flow diagram: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4126">
              <a:defRPr/>
            </a:pPr>
            <a:r>
              <a:rPr lang="en-IN" dirty="0" smtClean="0">
                <a:solidFill>
                  <a:prstClr val="white"/>
                </a:solidFill>
              </a:rPr>
              <a:t>Dept. of CSE, SVIT</a:t>
            </a:r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14126" fontAlgn="base">
              <a:spcBef>
                <a:spcPct val="0"/>
              </a:spcBef>
              <a:spcAft>
                <a:spcPct val="0"/>
              </a:spcAft>
              <a:defRPr/>
            </a:pPr>
            <a:fld id="{0B8D9AEB-5B9B-4A0C-B272-3FBAD1091529}" type="slidenum">
              <a:rPr lang="en-IN" altLang="en-US" smtClean="0">
                <a:solidFill>
                  <a:prstClr val="white"/>
                </a:solidFill>
                <a:cs typeface="Arial" panose="020B0604020202020204" pitchFamily="34" charset="0"/>
              </a:rPr>
              <a:pPr defTabSz="914126"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IN" altLang="en-US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EA1168-469F-D6A5-07BA-F338315DB148}"/>
              </a:ext>
            </a:extLst>
          </p:cNvPr>
          <p:cNvSpPr txBox="1"/>
          <p:nvPr/>
        </p:nvSpPr>
        <p:spPr>
          <a:xfrm>
            <a:off x="477788" y="2085581"/>
            <a:ext cx="1123324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Times New Roman" panose="02020603050405020304" pitchFamily="18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Complete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interactive and  responsive user interface using HTML, CSS and JavaScript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buFont typeface="Times New Roman" panose="02020603050405020304" pitchFamily="18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Allow user to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register/login and logout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buFont typeface="Times New Roman" panose="02020603050405020304" pitchFamily="18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Users can create tasks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buFont typeface="Times New Roman" panose="02020603050405020304" pitchFamily="18" charset="0"/>
              <a:buChar char="•"/>
            </a:pP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 the task as completed or edit the task.</a:t>
            </a:r>
          </a:p>
          <a:p>
            <a:pPr marL="342900" lvl="0" indent="-342900">
              <a:lnSpc>
                <a:spcPct val="200000"/>
              </a:lnSpc>
              <a:buFont typeface="Times New Roman" panose="02020603050405020304" pitchFamily="18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can delete the task from the database.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3414" y="1311151"/>
            <a:ext cx="1907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61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System Architecture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4126">
              <a:defRPr/>
            </a:pPr>
            <a:r>
              <a:rPr lang="en-IN" dirty="0" smtClean="0">
                <a:solidFill>
                  <a:prstClr val="white"/>
                </a:solidFill>
              </a:rPr>
              <a:t>Dept. of CSE, SVIT</a:t>
            </a:r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14126" fontAlgn="base">
              <a:spcBef>
                <a:spcPct val="0"/>
              </a:spcBef>
              <a:spcAft>
                <a:spcPct val="0"/>
              </a:spcAft>
              <a:defRPr/>
            </a:pPr>
            <a:fld id="{0B8D9AEB-5B9B-4A0C-B272-3FBAD1091529}" type="slidenum">
              <a:rPr lang="en-IN" altLang="en-US" smtClean="0">
                <a:solidFill>
                  <a:prstClr val="white"/>
                </a:solidFill>
                <a:cs typeface="Arial" panose="020B0604020202020204" pitchFamily="34" charset="0"/>
              </a:rPr>
              <a:pPr defTabSz="914126"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IN" altLang="en-US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32" y="1412776"/>
            <a:ext cx="7408417" cy="442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26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Interface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4126">
              <a:defRPr/>
            </a:pPr>
            <a:r>
              <a:rPr lang="en-IN" dirty="0" smtClean="0">
                <a:solidFill>
                  <a:prstClr val="white"/>
                </a:solidFill>
              </a:rPr>
              <a:t>Dept. of CSE, SVIT</a:t>
            </a:r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14126" fontAlgn="base">
              <a:spcBef>
                <a:spcPct val="0"/>
              </a:spcBef>
              <a:spcAft>
                <a:spcPct val="0"/>
              </a:spcAft>
              <a:defRPr/>
            </a:pPr>
            <a:fld id="{0B8D9AEB-5B9B-4A0C-B272-3FBAD1091529}" type="slidenum">
              <a:rPr lang="en-IN" altLang="en-US" smtClean="0">
                <a:solidFill>
                  <a:prstClr val="white"/>
                </a:solidFill>
                <a:cs typeface="Arial" panose="020B0604020202020204" pitchFamily="34" charset="0"/>
              </a:rPr>
              <a:pPr defTabSz="914126"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IN" altLang="en-US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20" y="1268760"/>
            <a:ext cx="10058400" cy="482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28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Interface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4126">
              <a:defRPr/>
            </a:pPr>
            <a:r>
              <a:rPr lang="en-IN" dirty="0" smtClean="0">
                <a:solidFill>
                  <a:prstClr val="white"/>
                </a:solidFill>
              </a:rPr>
              <a:t>Dept. of CSE, SVIT</a:t>
            </a:r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14126" fontAlgn="base">
              <a:spcBef>
                <a:spcPct val="0"/>
              </a:spcBef>
              <a:spcAft>
                <a:spcPct val="0"/>
              </a:spcAft>
              <a:defRPr/>
            </a:pPr>
            <a:fld id="{0B8D9AEB-5B9B-4A0C-B272-3FBAD1091529}" type="slidenum">
              <a:rPr lang="en-IN" altLang="en-US" smtClean="0">
                <a:solidFill>
                  <a:prstClr val="white"/>
                </a:solidFill>
                <a:cs typeface="Arial" panose="020B0604020202020204" pitchFamily="34" charset="0"/>
              </a:rPr>
              <a:pPr defTabSz="914126"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IN" altLang="en-US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64" y="1268760"/>
            <a:ext cx="5760640" cy="43944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435" y="1268760"/>
            <a:ext cx="5261443" cy="439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84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Interface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4126">
              <a:defRPr/>
            </a:pPr>
            <a:r>
              <a:rPr lang="en-IN" dirty="0" smtClean="0">
                <a:solidFill>
                  <a:prstClr val="white"/>
                </a:solidFill>
              </a:rPr>
              <a:t>Dept. of CSE, SVIT</a:t>
            </a:r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14126" fontAlgn="base">
              <a:spcBef>
                <a:spcPct val="0"/>
              </a:spcBef>
              <a:spcAft>
                <a:spcPct val="0"/>
              </a:spcAft>
              <a:defRPr/>
            </a:pPr>
            <a:fld id="{0B8D9AEB-5B9B-4A0C-B272-3FBAD1091529}" type="slidenum">
              <a:rPr lang="en-IN" altLang="en-US" smtClean="0">
                <a:solidFill>
                  <a:prstClr val="white"/>
                </a:solidFill>
                <a:cs typeface="Arial" panose="020B0604020202020204" pitchFamily="34" charset="0"/>
              </a:rPr>
              <a:pPr defTabSz="914126"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IN" altLang="en-US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6" y="1484784"/>
            <a:ext cx="5950396" cy="41387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436" y="1467879"/>
            <a:ext cx="5374332" cy="415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85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Interface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4126">
              <a:defRPr/>
            </a:pPr>
            <a:r>
              <a:rPr lang="en-IN" dirty="0" smtClean="0">
                <a:solidFill>
                  <a:prstClr val="white"/>
                </a:solidFill>
              </a:rPr>
              <a:t>Dept. of CSE, SVIT</a:t>
            </a:r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14126" fontAlgn="base">
              <a:spcBef>
                <a:spcPct val="0"/>
              </a:spcBef>
              <a:spcAft>
                <a:spcPct val="0"/>
              </a:spcAft>
              <a:defRPr/>
            </a:pPr>
            <a:fld id="{0B8D9AEB-5B9B-4A0C-B272-3FBAD1091529}" type="slidenum">
              <a:rPr lang="en-IN" altLang="en-US" smtClean="0">
                <a:solidFill>
                  <a:prstClr val="white"/>
                </a:solidFill>
                <a:cs typeface="Arial" panose="020B0604020202020204" pitchFamily="34" charset="0"/>
              </a:rPr>
              <a:pPr defTabSz="914126"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IN" altLang="en-US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64" y="1412776"/>
            <a:ext cx="6094412" cy="45329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452" y="1412776"/>
            <a:ext cx="5400600" cy="453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02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Interface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4126">
              <a:defRPr/>
            </a:pPr>
            <a:r>
              <a:rPr lang="en-IN" dirty="0" smtClean="0">
                <a:solidFill>
                  <a:prstClr val="white"/>
                </a:solidFill>
              </a:rPr>
              <a:t>Dept. of CSE, SVIT</a:t>
            </a:r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14126" fontAlgn="base">
              <a:spcBef>
                <a:spcPct val="0"/>
              </a:spcBef>
              <a:spcAft>
                <a:spcPct val="0"/>
              </a:spcAft>
              <a:defRPr/>
            </a:pPr>
            <a:fld id="{0B8D9AEB-5B9B-4A0C-B272-3FBAD1091529}" type="slidenum">
              <a:rPr lang="en-IN" altLang="en-US" smtClean="0">
                <a:solidFill>
                  <a:prstClr val="white"/>
                </a:solidFill>
                <a:cs typeface="Arial" panose="020B0604020202020204" pitchFamily="34" charset="0"/>
              </a:rPr>
              <a:pPr defTabSz="914126"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IN" altLang="en-US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004" y="1484784"/>
            <a:ext cx="7322776" cy="471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49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of the application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4126">
              <a:defRPr/>
            </a:pPr>
            <a:r>
              <a:rPr lang="en-IN" dirty="0" smtClean="0">
                <a:solidFill>
                  <a:prstClr val="white"/>
                </a:solidFill>
              </a:rPr>
              <a:t>Dept. of CSE, SVIT</a:t>
            </a:r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14126" fontAlgn="base">
              <a:spcBef>
                <a:spcPct val="0"/>
              </a:spcBef>
              <a:spcAft>
                <a:spcPct val="0"/>
              </a:spcAft>
              <a:defRPr/>
            </a:pPr>
            <a:fld id="{0B8D9AEB-5B9B-4A0C-B272-3FBAD1091529}" type="slidenum">
              <a:rPr lang="en-IN" altLang="en-US" smtClean="0">
                <a:solidFill>
                  <a:prstClr val="white"/>
                </a:solidFill>
                <a:cs typeface="Arial" panose="020B0604020202020204" pitchFamily="34" charset="0"/>
              </a:rPr>
              <a:pPr defTabSz="914126"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IN" altLang="en-US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12" y="1412776"/>
            <a:ext cx="5026751" cy="28803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403" y="1416932"/>
            <a:ext cx="4680521" cy="28761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89956" y="4334395"/>
            <a:ext cx="1811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Schema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78010" y="4352560"/>
            <a:ext cx="1811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 Schema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85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of the application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4126">
              <a:defRPr/>
            </a:pPr>
            <a:r>
              <a:rPr lang="en-IN" dirty="0" smtClean="0">
                <a:solidFill>
                  <a:prstClr val="white"/>
                </a:solidFill>
              </a:rPr>
              <a:t>Dept. of CSE, SVIT</a:t>
            </a:r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14126" fontAlgn="base">
              <a:spcBef>
                <a:spcPct val="0"/>
              </a:spcBef>
              <a:spcAft>
                <a:spcPct val="0"/>
              </a:spcAft>
              <a:defRPr/>
            </a:pPr>
            <a:fld id="{0B8D9AEB-5B9B-4A0C-B272-3FBAD1091529}" type="slidenum">
              <a:rPr lang="en-IN" altLang="en-US" smtClean="0">
                <a:solidFill>
                  <a:prstClr val="white"/>
                </a:solidFill>
                <a:cs typeface="Arial" panose="020B0604020202020204" pitchFamily="34" charset="0"/>
              </a:rPr>
              <a:pPr defTabSz="914126"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IN" altLang="en-US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88" y="1628800"/>
            <a:ext cx="7696554" cy="5040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96" y="2924944"/>
            <a:ext cx="4421927" cy="13667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903" y="3192882"/>
            <a:ext cx="6347165" cy="5241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12" y="5214736"/>
            <a:ext cx="7336515" cy="50721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25860" y="2276872"/>
            <a:ext cx="5691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Step:1 Make get request to /register rest api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9796" y="4337730"/>
            <a:ext cx="51021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Step:2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to /register rest api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5878388" y="3820742"/>
            <a:ext cx="53508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Step:3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get request 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/login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 api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1845940" y="5769270"/>
            <a:ext cx="54975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Step:4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/login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 api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360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of the application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4126">
              <a:defRPr/>
            </a:pPr>
            <a:r>
              <a:rPr lang="en-IN" dirty="0" smtClean="0">
                <a:solidFill>
                  <a:prstClr val="white"/>
                </a:solidFill>
              </a:rPr>
              <a:t>Dept. of CSE, SVIT</a:t>
            </a:r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14126" fontAlgn="base">
              <a:spcBef>
                <a:spcPct val="0"/>
              </a:spcBef>
              <a:spcAft>
                <a:spcPct val="0"/>
              </a:spcAft>
              <a:defRPr/>
            </a:pPr>
            <a:fld id="{0B8D9AEB-5B9B-4A0C-B272-3FBAD1091529}" type="slidenum">
              <a:rPr lang="en-IN" altLang="en-US" smtClean="0">
                <a:solidFill>
                  <a:prstClr val="white"/>
                </a:solidFill>
                <a:cs typeface="Arial" panose="020B0604020202020204" pitchFamily="34" charset="0"/>
              </a:rPr>
              <a:pPr defTabSz="914126"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IN" altLang="en-US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04" y="1556792"/>
            <a:ext cx="4799488" cy="10081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1" y="1556793"/>
            <a:ext cx="5302877" cy="10081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04" y="3933056"/>
            <a:ext cx="4799488" cy="15841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1" y="3909214"/>
            <a:ext cx="5302877" cy="160801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69876" y="2636912"/>
            <a:ext cx="2858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new task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82403" y="2636912"/>
            <a:ext cx="2743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 all the tasks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90793" y="5661248"/>
            <a:ext cx="3417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 a particular task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90556" y="5661248"/>
            <a:ext cx="351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 a particular task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19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E209B-353A-E1EC-B8BF-4449FE1D7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3407"/>
            <a:ext cx="9876718" cy="843977"/>
          </a:xfrm>
          <a:ln>
            <a:miter lim="800000"/>
            <a:headEnd/>
            <a:tailEnd/>
          </a:ln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dirty="0">
                <a:ln>
                  <a:solidFill>
                    <a:schemeClr val="bg1"/>
                  </a:solidFill>
                </a:ln>
                <a:latin typeface="Palatino Linotype" panose="02040502050505030304" pitchFamily="18" charset="0"/>
              </a:rPr>
              <a:t>Presentation Outline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1F56556A-BC32-3B84-361C-5997F04F5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185" y="1449904"/>
            <a:ext cx="11261966" cy="4718408"/>
          </a:xfrm>
        </p:spPr>
        <p:txBody>
          <a:bodyPr/>
          <a:lstStyle/>
          <a:p>
            <a:pPr eaLnBrk="1" hangingPunct="1"/>
            <a:r>
              <a:rPr lang="en-IN" altLang="en-US" dirty="0">
                <a:latin typeface="Palatino Linotype" panose="02040502050505030304" pitchFamily="18" charset="0"/>
              </a:rPr>
              <a:t>About the Organization.</a:t>
            </a:r>
          </a:p>
          <a:p>
            <a:pPr eaLnBrk="1" hangingPunct="1"/>
            <a:r>
              <a:rPr lang="en-IN" altLang="en-US" dirty="0">
                <a:latin typeface="Palatino Linotype" panose="02040502050505030304" pitchFamily="18" charset="0"/>
              </a:rPr>
              <a:t>About Department.</a:t>
            </a:r>
          </a:p>
          <a:p>
            <a:pPr eaLnBrk="1" hangingPunct="1"/>
            <a:r>
              <a:rPr lang="en-IN" altLang="en-US" dirty="0">
                <a:latin typeface="Palatino Linotype" panose="02040502050505030304" pitchFamily="18" charset="0"/>
              </a:rPr>
              <a:t>Task Performed.</a:t>
            </a:r>
          </a:p>
          <a:p>
            <a:pPr eaLnBrk="1" hangingPunct="1"/>
            <a:r>
              <a:rPr lang="en-IN" altLang="en-US" dirty="0">
                <a:latin typeface="Palatino Linotype" panose="02040502050505030304" pitchFamily="18" charset="0"/>
              </a:rPr>
              <a:t>Reflection Notes.</a:t>
            </a:r>
          </a:p>
          <a:p>
            <a:pPr eaLnBrk="1" hangingPunct="1"/>
            <a:r>
              <a:rPr lang="en-IN" altLang="en-US" dirty="0">
                <a:latin typeface="Palatino Linotype" panose="02040502050505030304" pitchFamily="18" charset="0"/>
              </a:rPr>
              <a:t>References.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0967D8-AC64-8EFA-145A-4373C8A48124}"/>
              </a:ext>
            </a:extLst>
          </p:cNvPr>
          <p:cNvSpPr txBox="1"/>
          <p:nvPr/>
        </p:nvSpPr>
        <p:spPr>
          <a:xfrm>
            <a:off x="-1" y="6538102"/>
            <a:ext cx="12188825" cy="369236"/>
          </a:xfrm>
          <a:prstGeom prst="rect">
            <a:avLst/>
          </a:prstGeom>
          <a:solidFill>
            <a:srgbClr val="002060"/>
          </a:solidFill>
        </p:spPr>
        <p:txBody>
          <a:bodyPr>
            <a:spAutoFit/>
          </a:bodyPr>
          <a:lstStyle/>
          <a:p>
            <a:pPr defTabSz="914126">
              <a:defRPr/>
            </a:pPr>
            <a:r>
              <a:rPr lang="en-IN" sz="1799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Dept. of ISE, SVIT           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101" name="Footer Placeholder 3">
            <a:extLst>
              <a:ext uri="{FF2B5EF4-FFF2-40B4-BE49-F238E27FC236}">
                <a16:creationId xmlns:a16="http://schemas.microsoft.com/office/drawing/2014/main" id="{DA47F5B3-6490-1687-E713-173114EC22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0" y="6446052"/>
            <a:ext cx="8675015" cy="41105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727" indent="-285664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2657" indent="-228531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599720" indent="-228531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6783" indent="-228531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3846" indent="-22853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0908" indent="-22853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7971" indent="-22853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5034" indent="-22853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412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IN" altLang="en-US" dirty="0">
                <a:solidFill>
                  <a:prstClr val="white"/>
                </a:solidFill>
                <a:latin typeface="Palatino Linotype" panose="02040502050505030304" pitchFamily="18" charset="0"/>
              </a:rPr>
              <a:t>Dept. of CSE, SVIT</a:t>
            </a:r>
          </a:p>
        </p:txBody>
      </p:sp>
      <p:sp>
        <p:nvSpPr>
          <p:cNvPr id="5126" name="Slide Number Placeholder 4">
            <a:extLst>
              <a:ext uri="{FF2B5EF4-FFF2-40B4-BE49-F238E27FC236}">
                <a16:creationId xmlns:a16="http://schemas.microsoft.com/office/drawing/2014/main" id="{84375962-B85B-483A-2863-598FB33D7A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727" indent="-28566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2657" indent="-22853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599720" indent="-22853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6783" indent="-22853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3846" indent="-228531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0908" indent="-228531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7971" indent="-228531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5034" indent="-228531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4126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2AD39F91-402B-4207-9F35-7A455B07AF3B}" type="slidenum">
              <a:rPr lang="en-IN" altLang="en-US" sz="1799">
                <a:solidFill>
                  <a:prstClr val="white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pPr defTabSz="914126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2</a:t>
            </a:fld>
            <a:endParaRPr lang="en-IN" altLang="en-US" sz="1799">
              <a:solidFill>
                <a:prstClr val="white"/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898314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 Notes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4126">
              <a:defRPr/>
            </a:pPr>
            <a:r>
              <a:rPr lang="en-IN" dirty="0" smtClean="0">
                <a:solidFill>
                  <a:prstClr val="white"/>
                </a:solidFill>
              </a:rPr>
              <a:t>Dept. of CSE, SVIT</a:t>
            </a:r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14126" fontAlgn="base">
              <a:spcBef>
                <a:spcPct val="0"/>
              </a:spcBef>
              <a:spcAft>
                <a:spcPct val="0"/>
              </a:spcAft>
              <a:defRPr/>
            </a:pPr>
            <a:fld id="{0B8D9AEB-5B9B-4A0C-B272-3FBAD1091529}" type="slidenum">
              <a:rPr lang="en-IN" altLang="en-US" smtClean="0">
                <a:solidFill>
                  <a:prstClr val="white"/>
                </a:solidFill>
                <a:cs typeface="Arial" panose="020B0604020202020204" pitchFamily="34" charset="0"/>
              </a:rPr>
              <a:pPr defTabSz="914126"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IN" altLang="en-US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1804" y="1700808"/>
            <a:ext cx="884248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Front end technologies like HTML, CSS, JavaScript and Bootstrap.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Back-end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Express.js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Making application responsive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version control system i.e. GitHub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restful routes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Integrating front-end with backend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i.e. MongoDB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1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4126">
              <a:defRPr/>
            </a:pPr>
            <a:r>
              <a:rPr lang="en-IN" dirty="0" smtClean="0">
                <a:solidFill>
                  <a:prstClr val="white"/>
                </a:solidFill>
              </a:rPr>
              <a:t>Dept. of CSE, SVIT</a:t>
            </a:r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14126" fontAlgn="base">
              <a:spcBef>
                <a:spcPct val="0"/>
              </a:spcBef>
              <a:spcAft>
                <a:spcPct val="0"/>
              </a:spcAft>
              <a:defRPr/>
            </a:pPr>
            <a:fld id="{0B8D9AEB-5B9B-4A0C-B272-3FBAD1091529}" type="slidenum">
              <a:rPr lang="en-IN" altLang="en-US" smtClean="0">
                <a:solidFill>
                  <a:prstClr val="white"/>
                </a:solidFill>
                <a:cs typeface="Arial" panose="020B0604020202020204" pitchFamily="34" charset="0"/>
              </a:rPr>
              <a:pPr defTabSz="914126"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IN" altLang="en-US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9796" y="2132856"/>
            <a:ext cx="8318624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https://www.udemy.com/course/the-web-developer-bootcamp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IN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developer.mozilla.org/en-US/docs/Web/JavaScript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https://getbootstrap.com/docs/5.2/getting-started/introduction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/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arenR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82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4126">
              <a:defRPr/>
            </a:pPr>
            <a:r>
              <a:rPr lang="en-IN" dirty="0" smtClean="0">
                <a:solidFill>
                  <a:prstClr val="white"/>
                </a:solidFill>
              </a:rPr>
              <a:t>Dept. of CSE, SVIT</a:t>
            </a:r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14126" fontAlgn="base">
              <a:spcBef>
                <a:spcPct val="0"/>
              </a:spcBef>
              <a:spcAft>
                <a:spcPct val="0"/>
              </a:spcAft>
              <a:defRPr/>
            </a:pPr>
            <a:fld id="{0B8D9AEB-5B9B-4A0C-B272-3FBAD1091529}" type="slidenum">
              <a:rPr lang="en-IN" altLang="en-US" smtClean="0">
                <a:solidFill>
                  <a:prstClr val="white"/>
                </a:solidFill>
                <a:cs typeface="Arial" panose="020B0604020202020204" pitchFamily="34" charset="0"/>
              </a:rPr>
              <a:pPr defTabSz="914126"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IN" altLang="en-US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45410" y="2967334"/>
            <a:ext cx="481329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Thank you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68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23629880-4C46-A22B-11A0-05315A6CC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18325"/>
            <a:ext cx="10512862" cy="923684"/>
          </a:xfrm>
        </p:spPr>
        <p:txBody>
          <a:bodyPr/>
          <a:lstStyle/>
          <a:p>
            <a:r>
              <a:rPr lang="en-US" altLang="en-US" dirty="0"/>
              <a:t>About Organization</a:t>
            </a:r>
            <a:endParaRPr lang="en-IN" altLang="en-US" dirty="0"/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175D95B1-98D9-5BFF-97D4-B6A006618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981" y="1618135"/>
            <a:ext cx="10512862" cy="43502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MY" alt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Founded </a:t>
            </a:r>
            <a:r>
              <a:rPr lang="en-MY" alt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 Suraj Tiwari and </a:t>
            </a:r>
            <a:r>
              <a:rPr lang="en-MY" alt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small group of highly </a:t>
            </a:r>
            <a:r>
              <a:rPr lang="en-MY" alt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committed entrepreneurs, Softora Technologies Pvt</a:t>
            </a:r>
            <a:r>
              <a:rPr lang="en-MY" alt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Ltd. </a:t>
            </a:r>
            <a:r>
              <a:rPr lang="en-MY" alt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was </a:t>
            </a:r>
            <a:r>
              <a:rPr lang="en-MY" alt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born with a vision to </a:t>
            </a:r>
            <a:r>
              <a:rPr lang="en-MY" alt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‘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ideas and designs to life We believe in designing, developing and delivering the products as per your need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pPr>
              <a:lnSpc>
                <a:spcPct val="10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websites that are compatible on any device be it phone, tablet or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pc,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sure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it anytime, anywhere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innovative ways to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customize our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and catering to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needs,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Softora will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sure we're as compatible as possible to give you a fun and an efficient experience</a:t>
            </a:r>
            <a:r>
              <a:rPr lang="en-US" dirty="0"/>
              <a:t>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MY" altLang="en-US" sz="2399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IN" altLang="en-US" sz="2399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7077E9-30A0-752E-0E54-88E3214183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4126">
              <a:defRPr/>
            </a:pPr>
            <a:r>
              <a:rPr lang="en-IN" dirty="0">
                <a:solidFill>
                  <a:prstClr val="white"/>
                </a:solidFill>
                <a:latin typeface="Calibri"/>
              </a:rPr>
              <a:t>Dept. of CSE, SVIT</a:t>
            </a:r>
          </a:p>
        </p:txBody>
      </p:sp>
      <p:sp>
        <p:nvSpPr>
          <p:cNvPr id="6149" name="Slide Number Placeholder 4">
            <a:extLst>
              <a:ext uri="{FF2B5EF4-FFF2-40B4-BE49-F238E27FC236}">
                <a16:creationId xmlns:a16="http://schemas.microsoft.com/office/drawing/2014/main" id="{EDB4DD94-BAAB-9104-EEEF-8A2753C7CB7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126" fontAlgn="base">
              <a:spcBef>
                <a:spcPct val="0"/>
              </a:spcBef>
              <a:spcAft>
                <a:spcPct val="0"/>
              </a:spcAft>
            </a:pPr>
            <a:fld id="{D8FFA804-6950-4437-B0E4-90021F0809B2}" type="slidenum">
              <a:rPr lang="en-IN" altLang="en-US">
                <a:solidFill>
                  <a:prstClr val="white"/>
                </a:solidFill>
                <a:latin typeface="Calibri" panose="020F0502020204030204" pitchFamily="34" charset="0"/>
              </a:rPr>
              <a:pPr defTabSz="914126"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IN" altLang="en-US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61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Organization / Company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4126">
              <a:defRPr/>
            </a:pPr>
            <a:r>
              <a:rPr lang="en-IN" dirty="0" smtClean="0">
                <a:solidFill>
                  <a:prstClr val="white"/>
                </a:solidFill>
              </a:rPr>
              <a:t>Dept. of CSE, SVIT</a:t>
            </a:r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14126" fontAlgn="base">
              <a:spcBef>
                <a:spcPct val="0"/>
              </a:spcBef>
              <a:spcAft>
                <a:spcPct val="0"/>
              </a:spcAft>
              <a:defRPr/>
            </a:pPr>
            <a:fld id="{0B8D9AEB-5B9B-4A0C-B272-3FBAD1091529}" type="slidenum">
              <a:rPr lang="en-IN" altLang="en-US" smtClean="0">
                <a:solidFill>
                  <a:prstClr val="white"/>
                </a:solidFill>
                <a:cs typeface="Arial" panose="020B0604020202020204" pitchFamily="34" charset="0"/>
              </a:rPr>
              <a:pPr defTabSz="914126"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IN" altLang="en-US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6" name="Google Shape;119;p16"/>
          <p:cNvSpPr txBox="1">
            <a:spLocks/>
          </p:cNvSpPr>
          <p:nvPr/>
        </p:nvSpPr>
        <p:spPr bwMode="auto">
          <a:xfrm>
            <a:off x="395141" y="1449019"/>
            <a:ext cx="11265900" cy="47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45700" rIns="91425" bIns="45700" numCol="1" anchor="t" anchorCtr="0" compatLnSpc="1">
            <a:prstTxWarp prst="textNoShape">
              <a:avLst/>
            </a:prstTxWarp>
            <a:normAutofit/>
          </a:bodyPr>
          <a:lstStyle>
            <a:lvl1pPr marL="228531" indent="-228531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594" indent="-228531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None/>
            </a:pPr>
            <a:r>
              <a:rPr lang="en-US" sz="1600" b="1" smtClean="0">
                <a:latin typeface="Times New Roman"/>
                <a:ea typeface="Times New Roman"/>
                <a:cs typeface="Times New Roman"/>
                <a:sym typeface="Times New Roman"/>
              </a:rPr>
              <a:t>Services:</a:t>
            </a:r>
          </a:p>
          <a:p>
            <a:pPr marL="0" indent="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50" smtClean="0">
                <a:solidFill>
                  <a:srgbClr val="404044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Website </a:t>
            </a:r>
            <a:r>
              <a:rPr lang="en-US" sz="2250" smtClean="0">
                <a:solidFill>
                  <a:srgbClr val="0099FF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D</a:t>
            </a:r>
            <a:r>
              <a:rPr lang="en-US" sz="2250" smtClean="0">
                <a:solidFill>
                  <a:srgbClr val="404044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esign/ Website </a:t>
            </a:r>
            <a:r>
              <a:rPr lang="en-US" sz="2250" smtClean="0">
                <a:solidFill>
                  <a:srgbClr val="0099FF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D</a:t>
            </a:r>
            <a:r>
              <a:rPr lang="en-US" sz="2250" smtClean="0">
                <a:solidFill>
                  <a:srgbClr val="404044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evelopment</a:t>
            </a:r>
            <a:endParaRPr lang="en-US" sz="2250" smtClean="0">
              <a:solidFill>
                <a:srgbClr val="4040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indent="0" defTabSz="914400">
              <a:lnSpc>
                <a:spcPct val="15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50" smtClean="0">
                <a:solidFill>
                  <a:srgbClr val="404044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L</a:t>
            </a:r>
            <a:r>
              <a:rPr lang="en-US" sz="2250" smtClean="0">
                <a:solidFill>
                  <a:srgbClr val="404044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ogo </a:t>
            </a:r>
            <a:r>
              <a:rPr lang="en-US" sz="2250" smtClean="0">
                <a:solidFill>
                  <a:srgbClr val="404044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Design/ </a:t>
            </a:r>
            <a:r>
              <a:rPr lang="en-US" sz="2250" smtClean="0">
                <a:solidFill>
                  <a:srgbClr val="404044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L</a:t>
            </a:r>
            <a:r>
              <a:rPr lang="en-US" sz="2250" smtClean="0">
                <a:solidFill>
                  <a:srgbClr val="404044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ogo </a:t>
            </a:r>
            <a:r>
              <a:rPr lang="en-US" sz="2250" smtClean="0">
                <a:solidFill>
                  <a:srgbClr val="404044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Making</a:t>
            </a:r>
            <a:endParaRPr lang="en-US" sz="2250" smtClean="0">
              <a:solidFill>
                <a:srgbClr val="4040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indent="0" defTabSz="914400">
              <a:lnSpc>
                <a:spcPct val="15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50" smtClean="0">
                <a:solidFill>
                  <a:srgbClr val="404044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P</a:t>
            </a:r>
            <a:r>
              <a:rPr lang="en-US" sz="2250" smtClean="0">
                <a:solidFill>
                  <a:srgbClr val="404044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oster </a:t>
            </a:r>
            <a:r>
              <a:rPr lang="en-US" sz="2250" smtClean="0">
                <a:solidFill>
                  <a:srgbClr val="404044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Design/ </a:t>
            </a:r>
            <a:r>
              <a:rPr lang="en-US" sz="2250" smtClean="0">
                <a:solidFill>
                  <a:srgbClr val="404044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F</a:t>
            </a:r>
            <a:r>
              <a:rPr lang="en-US" sz="2250" smtClean="0">
                <a:solidFill>
                  <a:srgbClr val="404044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lyer </a:t>
            </a:r>
            <a:r>
              <a:rPr lang="en-US" sz="2250" smtClean="0">
                <a:solidFill>
                  <a:srgbClr val="404044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Design</a:t>
            </a:r>
            <a:endParaRPr lang="en-US" sz="2250" smtClean="0">
              <a:solidFill>
                <a:srgbClr val="4040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indent="0" defTabSz="914400">
              <a:lnSpc>
                <a:spcPct val="15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50" smtClean="0">
                <a:solidFill>
                  <a:srgbClr val="0099FF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B</a:t>
            </a:r>
            <a:r>
              <a:rPr lang="en-US" sz="2250" smtClean="0">
                <a:solidFill>
                  <a:srgbClr val="404044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usiness </a:t>
            </a:r>
            <a:r>
              <a:rPr lang="en-US" sz="2250" smtClean="0">
                <a:solidFill>
                  <a:srgbClr val="0099FF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C</a:t>
            </a:r>
            <a:r>
              <a:rPr lang="en-US" sz="2250" smtClean="0">
                <a:solidFill>
                  <a:srgbClr val="404044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ard </a:t>
            </a:r>
            <a:r>
              <a:rPr lang="en-US" sz="2250" smtClean="0">
                <a:solidFill>
                  <a:srgbClr val="0099FF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D</a:t>
            </a:r>
            <a:r>
              <a:rPr lang="en-US" sz="2250" smtClean="0">
                <a:solidFill>
                  <a:srgbClr val="404044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esign</a:t>
            </a:r>
            <a:endParaRPr lang="en-US" sz="2250" smtClean="0">
              <a:solidFill>
                <a:srgbClr val="4040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indent="0" algn="just" defTabSz="914400">
              <a:lnSpc>
                <a:spcPct val="15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lang="en-US" sz="16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2841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8C76159-0C1F-4981-9AD9-5B50DEE52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Full Stack Web Development</a:t>
            </a:r>
            <a:endParaRPr lang="en-IN" sz="3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stack development incorporates both backend and frontend web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backend development is a component of full stack development, full stack focuses on functional knowledge and isn't as specialized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full stack web developer is a person who can develop both client and server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addition to mastering HTML and CSS, he/she also knows how to: Program a browser (like using JavaScript, jQuery, Angular, or Vue) Program a server (like using PHP, ASP, Python, or Node)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07077E9-30A0-752E-0E54-88E3214183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446838"/>
            <a:ext cx="7770376" cy="411162"/>
          </a:xfrm>
        </p:spPr>
        <p:txBody>
          <a:bodyPr/>
          <a:lstStyle/>
          <a:p>
            <a:pPr defTabSz="914126">
              <a:defRPr/>
            </a:pPr>
            <a:r>
              <a:rPr lang="en-IN" dirty="0">
                <a:solidFill>
                  <a:prstClr val="white"/>
                </a:solidFill>
                <a:latin typeface="Calibri"/>
              </a:rPr>
              <a:t>Dept. of CSE, SVIT</a:t>
            </a:r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84375962-B85B-483A-2863-598FB33D7A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7770376" y="6446838"/>
            <a:ext cx="4418449" cy="4111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727" indent="-28566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2657" indent="-22853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599720" indent="-22853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6783" indent="-22853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3846" indent="-228531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0908" indent="-228531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7971" indent="-228531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5034" indent="-228531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4126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2AD39F91-402B-4207-9F35-7A455B07AF3B}" type="slidenum">
              <a:rPr lang="en-IN" altLang="en-US" sz="1799">
                <a:solidFill>
                  <a:prstClr val="white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pPr defTabSz="914126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5</a:t>
            </a:fld>
            <a:endParaRPr lang="en-IN" altLang="en-US" sz="1799">
              <a:solidFill>
                <a:prstClr val="white"/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2722">
        <p:fade/>
      </p:transition>
    </mc:Choice>
    <mc:Fallback xmlns="">
      <p:transition spd="med" advTm="5272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Over View Of Full Stack Web Development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32" y="1484785"/>
            <a:ext cx="7920880" cy="4809416"/>
          </a:xfrm>
          <a:prstGeom prst="rect">
            <a:avLst/>
          </a:prstGeom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D07077E9-30A0-752E-0E54-88E3214183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446838"/>
            <a:ext cx="7770376" cy="411162"/>
          </a:xfrm>
        </p:spPr>
        <p:txBody>
          <a:bodyPr/>
          <a:lstStyle/>
          <a:p>
            <a:pPr defTabSz="914126">
              <a:defRPr/>
            </a:pPr>
            <a:r>
              <a:rPr lang="en-IN" dirty="0">
                <a:solidFill>
                  <a:prstClr val="white"/>
                </a:solidFill>
                <a:latin typeface="Calibri"/>
              </a:rPr>
              <a:t>Dept. of CSE, SVIT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84375962-B85B-483A-2863-598FB33D7A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7770376" y="6446838"/>
            <a:ext cx="4418449" cy="4111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727" indent="-28566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2657" indent="-22853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599720" indent="-22853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6783" indent="-22853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3846" indent="-228531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0908" indent="-228531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7971" indent="-228531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5034" indent="-228531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4126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2AD39F91-402B-4207-9F35-7A455B07AF3B}" type="slidenum">
              <a:rPr lang="en-IN" altLang="en-US" sz="1799">
                <a:solidFill>
                  <a:prstClr val="white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pPr defTabSz="914126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6</a:t>
            </a:fld>
            <a:endParaRPr lang="en-IN" altLang="en-US" sz="1799">
              <a:solidFill>
                <a:prstClr val="white"/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694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0238">
        <p:fade/>
      </p:transition>
    </mc:Choice>
    <mc:Fallback xmlns="">
      <p:transition spd="med" advTm="4023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796" y="2095500"/>
            <a:ext cx="10512862" cy="4351338"/>
          </a:xfrm>
        </p:spPr>
        <p:txBody>
          <a:bodyPr/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simple dynamic Full Stack Web Application which has the following specs. Design and develop a Task manager App.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should has register/login and logout feature, user can create a new task and submit it.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must be able to perform C.R.U.D operations.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addition to this user must be able to mark task as complete</a:t>
            </a:r>
            <a:r>
              <a:rPr lang="en-US" dirty="0" smtClean="0"/>
              <a:t>.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4126">
              <a:defRPr/>
            </a:pPr>
            <a:r>
              <a:rPr lang="en-IN" dirty="0" smtClean="0">
                <a:solidFill>
                  <a:prstClr val="white"/>
                </a:solidFill>
              </a:rPr>
              <a:t>Dept. of CSE, SVIT</a:t>
            </a:r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14126" fontAlgn="base">
              <a:spcBef>
                <a:spcPct val="0"/>
              </a:spcBef>
              <a:spcAft>
                <a:spcPct val="0"/>
              </a:spcAft>
              <a:defRPr/>
            </a:pPr>
            <a:fld id="{0B8D9AEB-5B9B-4A0C-B272-3FBAD1091529}" type="slidenum">
              <a:rPr lang="en-IN" altLang="en-US" smtClean="0">
                <a:solidFill>
                  <a:prstClr val="white"/>
                </a:solidFill>
                <a:cs typeface="Arial" panose="020B0604020202020204" pitchFamily="34" charset="0"/>
              </a:rPr>
              <a:pPr defTabSz="914126"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IN" altLang="en-US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71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Department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4126">
              <a:defRPr/>
            </a:pPr>
            <a:r>
              <a:rPr lang="en-IN" dirty="0" smtClean="0">
                <a:solidFill>
                  <a:prstClr val="white"/>
                </a:solidFill>
              </a:rPr>
              <a:t>Dept. of CSE, SVIT</a:t>
            </a:r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14126" fontAlgn="base">
              <a:spcBef>
                <a:spcPct val="0"/>
              </a:spcBef>
              <a:spcAft>
                <a:spcPct val="0"/>
              </a:spcAft>
              <a:defRPr/>
            </a:pPr>
            <a:fld id="{0B8D9AEB-5B9B-4A0C-B272-3FBAD1091529}" type="slidenum">
              <a:rPr lang="en-IN" altLang="en-US" smtClean="0">
                <a:solidFill>
                  <a:prstClr val="white"/>
                </a:solidFill>
                <a:cs typeface="Arial" panose="020B0604020202020204" pitchFamily="34" charset="0"/>
              </a:rPr>
              <a:pPr defTabSz="914126"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IN" altLang="en-US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6" name="Google Shape;127;p17"/>
          <p:cNvSpPr txBox="1">
            <a:spLocks/>
          </p:cNvSpPr>
          <p:nvPr/>
        </p:nvSpPr>
        <p:spPr bwMode="auto">
          <a:xfrm>
            <a:off x="395141" y="1449019"/>
            <a:ext cx="11265816" cy="472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45700" rIns="91425" bIns="45700" numCol="1" anchor="t" anchorCtr="0" compatLnSpc="1">
            <a:prstTxWarp prst="textNoShape">
              <a:avLst/>
            </a:prstTxWarp>
            <a:normAutofit/>
          </a:bodyPr>
          <a:lstStyle>
            <a:lvl1pPr marL="228531" indent="-228531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594" indent="-228531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b="1" dirty="0" smtClean="0"/>
              <a:t>Technical Department:</a:t>
            </a:r>
            <a:endParaRPr lang="en-US" dirty="0" smtClean="0"/>
          </a:p>
          <a:p>
            <a:pPr marL="685800" lvl="1" indent="-228600" algn="just" defTabSz="914400">
              <a:lnSpc>
                <a:spcPct val="100000"/>
              </a:lnSpc>
              <a:spcAft>
                <a:spcPts val="0"/>
              </a:spcAft>
              <a:buSzPts val="2000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Administration</a:t>
            </a:r>
          </a:p>
          <a:p>
            <a:pPr marL="685800" lvl="1" indent="-228600" algn="just" defTabSz="914400">
              <a:lnSpc>
                <a:spcPct val="150000"/>
              </a:lnSpc>
              <a:spcAft>
                <a:spcPts val="0"/>
              </a:spcAft>
              <a:buSzPts val="2000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support</a:t>
            </a:r>
          </a:p>
          <a:p>
            <a:pPr marL="685800" lvl="1" indent="-228600" algn="just" defTabSz="914400">
              <a:lnSpc>
                <a:spcPct val="150000"/>
              </a:lnSpc>
              <a:spcAft>
                <a:spcPts val="0"/>
              </a:spcAft>
              <a:buSzPts val="2000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</a:p>
          <a:p>
            <a:pPr marL="685800" lvl="1" indent="-228600" algn="just" defTabSz="914400">
              <a:lnSpc>
                <a:spcPct val="150000"/>
              </a:lnSpc>
              <a:spcAft>
                <a:spcPts val="0"/>
              </a:spcAft>
              <a:buSzPts val="2000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Company website</a:t>
            </a:r>
          </a:p>
          <a:p>
            <a:pPr marL="685800" lvl="1" indent="-228600" algn="just" defTabSz="914400">
              <a:lnSpc>
                <a:spcPct val="150000"/>
              </a:lnSpc>
              <a:spcAft>
                <a:spcPts val="0"/>
              </a:spcAft>
              <a:buSzPts val="2000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development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49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and Proposed System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4126">
              <a:defRPr/>
            </a:pPr>
            <a:r>
              <a:rPr lang="en-IN" dirty="0" smtClean="0">
                <a:solidFill>
                  <a:prstClr val="white"/>
                </a:solidFill>
              </a:rPr>
              <a:t>Dept. of CSE, SVIT</a:t>
            </a:r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14126" fontAlgn="base">
              <a:spcBef>
                <a:spcPct val="0"/>
              </a:spcBef>
              <a:spcAft>
                <a:spcPct val="0"/>
              </a:spcAft>
              <a:defRPr/>
            </a:pPr>
            <a:fld id="{0B8D9AEB-5B9B-4A0C-B272-3FBAD1091529}" type="slidenum">
              <a:rPr lang="en-IN" altLang="en-US" smtClean="0">
                <a:solidFill>
                  <a:prstClr val="white"/>
                </a:solidFill>
                <a:cs typeface="Arial" panose="020B0604020202020204" pitchFamily="34" charset="0"/>
              </a:rPr>
              <a:pPr defTabSz="914126"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IN" altLang="en-US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9796" y="1988840"/>
            <a:ext cx="11824904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The main aim is to develop a responsive full fledged web application with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good interface and robust backend.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Problem Definition: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The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 Manager must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 simple and responsive with options for </a:t>
            </a: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various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functions . The application should support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save the created task to database.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must 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support to delete/edit the task.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should give the option for user to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logout from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their account. </a:t>
            </a:r>
          </a:p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766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"/>
</p:tagLst>
</file>

<file path=ppt/theme/theme1.xml><?xml version="1.0" encoding="utf-8"?>
<a:theme xmlns:a="http://schemas.openxmlformats.org/drawingml/2006/main" name="SAI VIDYA INSTITUTE OF TECHNOLOG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I VIDYA INSTITUTE OF TECHNOLOGY" id="{6E2E0BFB-66C5-439C-9215-787BD78E550D}" vid="{4BA40E75-3BD3-4897-98E8-5C67A832454F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802</TotalTime>
  <Words>822</Words>
  <Application>Microsoft Office PowerPoint</Application>
  <PresentationFormat>Custom</PresentationFormat>
  <Paragraphs>146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Century Gothic</vt:lpstr>
      <vt:lpstr>Palatino Linotype</vt:lpstr>
      <vt:lpstr>Times New Roman</vt:lpstr>
      <vt:lpstr>SAI VIDYA INSTITUTE OF TECHNOLOGY</vt:lpstr>
      <vt:lpstr>SAI VIDYA INSTITUTE OF TECHNOLOGY </vt:lpstr>
      <vt:lpstr>Presentation Outline</vt:lpstr>
      <vt:lpstr>About Organization</vt:lpstr>
      <vt:lpstr>About Organization / Company</vt:lpstr>
      <vt:lpstr>What is Full Stack Web Development</vt:lpstr>
      <vt:lpstr>An Over View Of Full Stack Web Development</vt:lpstr>
      <vt:lpstr>Problem Statement</vt:lpstr>
      <vt:lpstr>About Department</vt:lpstr>
      <vt:lpstr>Objective and Proposed System</vt:lpstr>
      <vt:lpstr>Methodology and Flow diagram:</vt:lpstr>
      <vt:lpstr>Node.js System Architecture</vt:lpstr>
      <vt:lpstr>Application Interface</vt:lpstr>
      <vt:lpstr>Application Interface</vt:lpstr>
      <vt:lpstr>Application Interface</vt:lpstr>
      <vt:lpstr>Application Interface</vt:lpstr>
      <vt:lpstr>Application Interface</vt:lpstr>
      <vt:lpstr>Working of the application</vt:lpstr>
      <vt:lpstr>Working of the application</vt:lpstr>
      <vt:lpstr>Working of the application</vt:lpstr>
      <vt:lpstr>Reflection Notes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Nirmal Jangir</dc:creator>
  <cp:lastModifiedBy>Shubham</cp:lastModifiedBy>
  <cp:revision>110</cp:revision>
  <dcterms:created xsi:type="dcterms:W3CDTF">2021-06-03T17:13:31Z</dcterms:created>
  <dcterms:modified xsi:type="dcterms:W3CDTF">2022-06-10T03:22:08Z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