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2"/>
  </p:sldMasterIdLst>
  <p:sldIdLst>
    <p:sldId id="257" r:id="rId3"/>
    <p:sldId id="27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8259-58F6-48A6-900A-070A532ACB1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CE96DAE-85B9-4993-8CDB-631AF0AAF78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Title SlideFooter" descr="Classification: Public Contains PII: Yes">
            <a:extLst>
              <a:ext uri="{FF2B5EF4-FFF2-40B4-BE49-F238E27FC236}">
                <a16:creationId xmlns:a16="http://schemas.microsoft.com/office/drawing/2014/main" id="{426F61CD-2828-933D-637F-28508C945CA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3295515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8259-58F6-48A6-900A-070A532ACB1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E96DAE-85B9-4993-8CDB-631AF0AAF78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aptionFooter" descr="Classification: Public Contains PII: Yes">
            <a:extLst>
              <a:ext uri="{FF2B5EF4-FFF2-40B4-BE49-F238E27FC236}">
                <a16:creationId xmlns:a16="http://schemas.microsoft.com/office/drawing/2014/main" id="{7E467A18-D45E-0DE9-4EED-42AA6A43B0E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7644283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8259-58F6-48A6-900A-070A532ACB1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E96DAE-85B9-4993-8CDB-631AF0AAF78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7" name="flSlideMaster.Quote with CaptionFooter" descr="Classification: Public Contains PII: Yes">
            <a:extLst>
              <a:ext uri="{FF2B5EF4-FFF2-40B4-BE49-F238E27FC236}">
                <a16:creationId xmlns:a16="http://schemas.microsoft.com/office/drawing/2014/main" id="{7238DDDC-A24A-BF61-50E3-A216B94E9E1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8978743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8259-58F6-48A6-900A-070A532ACB1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E96DAE-85B9-4993-8CDB-631AF0AAF784}" type="slidenum">
              <a:rPr lang="en-IN" smtClean="0"/>
              <a:t>‹#›</a:t>
            </a:fld>
            <a:endParaRPr lang="en-IN"/>
          </a:p>
        </p:txBody>
      </p:sp>
      <p:sp>
        <p:nvSpPr>
          <p:cNvPr id="3" name="flSlideMaster.Name CardFooter" descr="Classification: Public Contains PII: Yes">
            <a:extLst>
              <a:ext uri="{FF2B5EF4-FFF2-40B4-BE49-F238E27FC236}">
                <a16:creationId xmlns:a16="http://schemas.microsoft.com/office/drawing/2014/main" id="{A51FE273-D8FF-4224-8FFA-807000EB6DD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6569383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8259-58F6-48A6-900A-070A532ACB1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E96DAE-85B9-4993-8CDB-631AF0AAF78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2" name="flSlideMaster.Quote Name CardFooter" descr="Classification: Public Contains PII: Yes">
            <a:extLst>
              <a:ext uri="{FF2B5EF4-FFF2-40B4-BE49-F238E27FC236}">
                <a16:creationId xmlns:a16="http://schemas.microsoft.com/office/drawing/2014/main" id="{3805078A-3F4C-ADAA-84DB-1DBAB8EB7BB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3976825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8259-58F6-48A6-900A-070A532ACB1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E96DAE-85B9-4993-8CDB-631AF0AAF784}" type="slidenum">
              <a:rPr lang="en-IN" smtClean="0"/>
              <a:t>‹#›</a:t>
            </a:fld>
            <a:endParaRPr lang="en-IN"/>
          </a:p>
        </p:txBody>
      </p:sp>
      <p:sp>
        <p:nvSpPr>
          <p:cNvPr id="3" name="flSlideMaster.True or FalseFooter" descr="Classification: Public Contains PII: Yes">
            <a:extLst>
              <a:ext uri="{FF2B5EF4-FFF2-40B4-BE49-F238E27FC236}">
                <a16:creationId xmlns:a16="http://schemas.microsoft.com/office/drawing/2014/main" id="{D4414142-B028-FF86-BC87-AC7847394C8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69021041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8259-58F6-48A6-900A-070A532ACB1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6DAE-85B9-4993-8CDB-631AF0AAF78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Public Contains PII: Yes">
            <a:extLst>
              <a:ext uri="{FF2B5EF4-FFF2-40B4-BE49-F238E27FC236}">
                <a16:creationId xmlns:a16="http://schemas.microsoft.com/office/drawing/2014/main" id="{24A84291-6571-8007-5E2B-E5099EE4C7D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24826289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8259-58F6-48A6-900A-070A532ACB1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6DAE-85B9-4993-8CDB-631AF0AAF78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Vertical Title and TextFooter" descr="Classification: Public Contains PII: Yes">
            <a:extLst>
              <a:ext uri="{FF2B5EF4-FFF2-40B4-BE49-F238E27FC236}">
                <a16:creationId xmlns:a16="http://schemas.microsoft.com/office/drawing/2014/main" id="{700D579B-97F6-1B14-4B9C-228089F7E9D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46370083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8259-58F6-48A6-900A-070A532ACB1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6DAE-85B9-4993-8CDB-631AF0AAF78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Public Contains PII: Yes">
            <a:extLst>
              <a:ext uri="{FF2B5EF4-FFF2-40B4-BE49-F238E27FC236}">
                <a16:creationId xmlns:a16="http://schemas.microsoft.com/office/drawing/2014/main" id="{5ADFF232-1065-B15E-AD2F-97673847454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3451256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8259-58F6-48A6-900A-070A532ACB1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E96DAE-85B9-4993-8CDB-631AF0AAF78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Section HeaderFooter" descr="Classification: Public Contains PII: Yes">
            <a:extLst>
              <a:ext uri="{FF2B5EF4-FFF2-40B4-BE49-F238E27FC236}">
                <a16:creationId xmlns:a16="http://schemas.microsoft.com/office/drawing/2014/main" id="{5D243737-007F-C357-F530-A160B3D3DD6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03171046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8259-58F6-48A6-900A-070A532ACB1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E96DAE-85B9-4993-8CDB-631AF0AAF78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Two ContentFooter" descr="Classification: Public Contains PII: Yes">
            <a:extLst>
              <a:ext uri="{FF2B5EF4-FFF2-40B4-BE49-F238E27FC236}">
                <a16:creationId xmlns:a16="http://schemas.microsoft.com/office/drawing/2014/main" id="{0885D1EF-3CDB-2C69-F63F-1966CA85AFA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28488017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8259-58F6-48A6-900A-070A532ACB1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E96DAE-85B9-4993-8CDB-631AF0AAF78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ComparisonFooter" descr="Classification: Public Contains PII: Yes">
            <a:extLst>
              <a:ext uri="{FF2B5EF4-FFF2-40B4-BE49-F238E27FC236}">
                <a16:creationId xmlns:a16="http://schemas.microsoft.com/office/drawing/2014/main" id="{1A63933B-D795-C835-DCA5-B23CA05375D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1071244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8259-58F6-48A6-900A-070A532ACB1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6DAE-85B9-4993-8CDB-631AF0AAF78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Public Contains PII: Yes">
            <a:extLst>
              <a:ext uri="{FF2B5EF4-FFF2-40B4-BE49-F238E27FC236}">
                <a16:creationId xmlns:a16="http://schemas.microsoft.com/office/drawing/2014/main" id="{8862D297-F37B-DCDB-6C41-7AA5F67080E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26823429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8259-58F6-48A6-900A-070A532ACB1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6DAE-85B9-4993-8CDB-631AF0AAF784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BlankFooter" descr="Classification: Public Contains PII: Yes">
            <a:extLst>
              <a:ext uri="{FF2B5EF4-FFF2-40B4-BE49-F238E27FC236}">
                <a16:creationId xmlns:a16="http://schemas.microsoft.com/office/drawing/2014/main" id="{BD983D04-6987-958C-53C0-09115258AAB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92283229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8259-58F6-48A6-900A-070A532ACB1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6DAE-85B9-4993-8CDB-631AF0AAF78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Content with CaptionFooter" descr="Classification: Public Contains PII: Yes">
            <a:extLst>
              <a:ext uri="{FF2B5EF4-FFF2-40B4-BE49-F238E27FC236}">
                <a16:creationId xmlns:a16="http://schemas.microsoft.com/office/drawing/2014/main" id="{946B8BD5-7447-B3B3-1D46-0362AABA22B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6469098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8259-58F6-48A6-900A-070A532ACB1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E96DAE-85B9-4993-8CDB-631AF0AAF78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Picture with CaptionFooter" descr="Classification: Public Contains PII: Yes">
            <a:extLst>
              <a:ext uri="{FF2B5EF4-FFF2-40B4-BE49-F238E27FC236}">
                <a16:creationId xmlns:a16="http://schemas.microsoft.com/office/drawing/2014/main" id="{7C367769-65FB-BC98-4148-EFE895082BA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53924181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F8259-58F6-48A6-900A-070A532ACB1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CE96DAE-85B9-4993-8CDB-631AF0AA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46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8BB694-9716-A8DD-A920-8C1991A5AF12}"/>
              </a:ext>
            </a:extLst>
          </p:cNvPr>
          <p:cNvSpPr txBox="1"/>
          <p:nvPr/>
        </p:nvSpPr>
        <p:spPr>
          <a:xfrm>
            <a:off x="3227671" y="2721114"/>
            <a:ext cx="6657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Excel Final Assessment</a:t>
            </a:r>
          </a:p>
        </p:txBody>
      </p:sp>
    </p:spTree>
    <p:extLst>
      <p:ext uri="{BB962C8B-B14F-4D97-AF65-F5344CB8AC3E}">
        <p14:creationId xmlns:p14="http://schemas.microsoft.com/office/powerpoint/2010/main" val="3320252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493CD-51B4-F503-E80D-458C829A8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350526-83CA-3CE5-47FC-CC1066FCBABE}"/>
              </a:ext>
            </a:extLst>
          </p:cNvPr>
          <p:cNvSpPr txBox="1"/>
          <p:nvPr/>
        </p:nvSpPr>
        <p:spPr>
          <a:xfrm>
            <a:off x="1723697" y="756745"/>
            <a:ext cx="74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Q11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3E8A37F-3043-06DB-A955-0FCBED641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918" y="1817912"/>
            <a:ext cx="8071647" cy="428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04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83B5F-0B2F-9C8D-6BA9-8BF412CA0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809ADD-7D7C-F905-4808-23061E6410E0}"/>
              </a:ext>
            </a:extLst>
          </p:cNvPr>
          <p:cNvSpPr txBox="1"/>
          <p:nvPr/>
        </p:nvSpPr>
        <p:spPr>
          <a:xfrm>
            <a:off x="1769806" y="845574"/>
            <a:ext cx="72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Q12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7248756-5920-6C95-AC66-858E62843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42" y="1544645"/>
            <a:ext cx="8282151" cy="439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18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C7340-EA71-47EC-E75B-C20DB5194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B0E689-FB64-D32F-EC2C-39C89F775DE7}"/>
              </a:ext>
            </a:extLst>
          </p:cNvPr>
          <p:cNvSpPr txBox="1"/>
          <p:nvPr/>
        </p:nvSpPr>
        <p:spPr>
          <a:xfrm>
            <a:off x="1639614" y="714703"/>
            <a:ext cx="6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Q13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30702AA-669D-A9BC-DEBC-42EE84581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13264"/>
            <a:ext cx="9814573" cy="520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14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6C19A-ED8D-5285-84E4-E3FB25EB3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A1766B-47C6-B212-0743-BF2BA388124E}"/>
              </a:ext>
            </a:extLst>
          </p:cNvPr>
          <p:cNvSpPr txBox="1"/>
          <p:nvPr/>
        </p:nvSpPr>
        <p:spPr>
          <a:xfrm>
            <a:off x="1650124" y="756745"/>
            <a:ext cx="107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Q14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DFA2F02-1E4B-50DC-6464-CBF4E0D59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14" y="1676023"/>
            <a:ext cx="8903498" cy="472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8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A55A3-18AF-5346-45F2-B94B9948F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A4AF1A-67E7-CF50-8A96-6F52FA221AFF}"/>
              </a:ext>
            </a:extLst>
          </p:cNvPr>
          <p:cNvSpPr txBox="1"/>
          <p:nvPr/>
        </p:nvSpPr>
        <p:spPr>
          <a:xfrm>
            <a:off x="1877961" y="481781"/>
            <a:ext cx="96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Q15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4BBA6AE-94E6-0544-8F5A-551F77607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60" y="1460561"/>
            <a:ext cx="10171080" cy="539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35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EF45F-646F-02B3-EADA-F46543B52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4EC9F2-4B4F-1EF6-9E97-503151718920}"/>
              </a:ext>
            </a:extLst>
          </p:cNvPr>
          <p:cNvSpPr txBox="1"/>
          <p:nvPr/>
        </p:nvSpPr>
        <p:spPr>
          <a:xfrm>
            <a:off x="1946787" y="894735"/>
            <a:ext cx="894736" cy="383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Q16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BDD5B18-20E3-F73A-CF36-CF032A4F2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02" y="1278194"/>
            <a:ext cx="10547395" cy="559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68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FB870-B4BA-FF15-86A6-77F72F1EF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797299-6E74-37DB-4347-60782DB78FD1}"/>
              </a:ext>
            </a:extLst>
          </p:cNvPr>
          <p:cNvSpPr txBox="1"/>
          <p:nvPr/>
        </p:nvSpPr>
        <p:spPr>
          <a:xfrm>
            <a:off x="1587062" y="693683"/>
            <a:ext cx="87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Q17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A9F3824-21CB-A8AD-9EF1-FBD19C48D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29181"/>
            <a:ext cx="10963320" cy="581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23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EED31-B049-FE22-4DE5-0DAB7F937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41A156-A805-495F-D48C-309E55C1576C}"/>
              </a:ext>
            </a:extLst>
          </p:cNvPr>
          <p:cNvSpPr txBox="1"/>
          <p:nvPr/>
        </p:nvSpPr>
        <p:spPr>
          <a:xfrm>
            <a:off x="1891862" y="840828"/>
            <a:ext cx="109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Q18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7F738C2-38ED-C60F-FB7E-A8559B582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69" y="1528878"/>
            <a:ext cx="9359035" cy="496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88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9EBCD-2410-BF07-2ADA-FA529481C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87FD92-8F07-9B3F-B70E-337E98518028}"/>
              </a:ext>
            </a:extLst>
          </p:cNvPr>
          <p:cNvSpPr txBox="1"/>
          <p:nvPr/>
        </p:nvSpPr>
        <p:spPr>
          <a:xfrm>
            <a:off x="2017986" y="893379"/>
            <a:ext cx="89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Q19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E46386A-BCE5-12AA-8097-49F7E1704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69" y="1313416"/>
            <a:ext cx="10448364" cy="554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13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250EF-A981-7B2C-2ECF-AD8B59379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6F54F5-6A14-76E3-0C06-8BCC9D4E72E4}"/>
              </a:ext>
            </a:extLst>
          </p:cNvPr>
          <p:cNvSpPr txBox="1"/>
          <p:nvPr/>
        </p:nvSpPr>
        <p:spPr>
          <a:xfrm>
            <a:off x="1776248" y="788276"/>
            <a:ext cx="83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Q20</a:t>
            </a:r>
          </a:p>
          <a:p>
            <a:endParaRPr lang="en-IN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791DDDF-58D2-0E20-C48A-94F125587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513112"/>
            <a:ext cx="10072052" cy="534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8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50469-E5C7-9899-1A8C-786322E80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F23689-59B2-4C62-B213-6336AA5E65AB}"/>
              </a:ext>
            </a:extLst>
          </p:cNvPr>
          <p:cNvSpPr txBox="1"/>
          <p:nvPr/>
        </p:nvSpPr>
        <p:spPr>
          <a:xfrm>
            <a:off x="1530417" y="856648"/>
            <a:ext cx="103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Q1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39A61615-F5D6-8F2C-905D-8A8BDDC33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24" y="1447698"/>
            <a:ext cx="11690951" cy="396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60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2E881-7E18-FB67-DAF8-F5D0BEB43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145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60494-2B1E-2683-7DA6-5357AD009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12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9213BF-6255-5D63-C1D6-AE84CED2A529}"/>
              </a:ext>
            </a:extLst>
          </p:cNvPr>
          <p:cNvSpPr txBox="1"/>
          <p:nvPr/>
        </p:nvSpPr>
        <p:spPr>
          <a:xfrm>
            <a:off x="1879600" y="883920"/>
            <a:ext cx="61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Q2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98430E7-62D4-D09C-9B81-28884B328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760" y="388129"/>
            <a:ext cx="8686800" cy="646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0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2B774-E676-A1A9-4457-4C938A91E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53C573-3752-A288-CFD7-472E2D629DFC}"/>
              </a:ext>
            </a:extLst>
          </p:cNvPr>
          <p:cNvSpPr txBox="1"/>
          <p:nvPr/>
        </p:nvSpPr>
        <p:spPr>
          <a:xfrm>
            <a:off x="1503680" y="812800"/>
            <a:ext cx="102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Q3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02A9FF4-C3A9-D921-2B05-DA3AB3386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0" y="498865"/>
            <a:ext cx="8412480" cy="564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2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C1428-0390-8DA9-A25E-2C67C5BC1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74E85-5A6E-3CB8-1CF4-8EE4E98E470F}"/>
              </a:ext>
            </a:extLst>
          </p:cNvPr>
          <p:cNvSpPr txBox="1"/>
          <p:nvPr/>
        </p:nvSpPr>
        <p:spPr>
          <a:xfrm>
            <a:off x="1910080" y="1046480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Q5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0955327-0EDF-0774-BBE1-FD2FEB936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" y="1850145"/>
            <a:ext cx="8534400" cy="45289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7970B-9A89-A652-1BB2-8AEF1C6F4D97}"/>
              </a:ext>
            </a:extLst>
          </p:cNvPr>
          <p:cNvSpPr txBox="1"/>
          <p:nvPr/>
        </p:nvSpPr>
        <p:spPr>
          <a:xfrm>
            <a:off x="9580880" y="2367280"/>
            <a:ext cx="1889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Here I have used text join to combine multiple entries.</a:t>
            </a:r>
          </a:p>
        </p:txBody>
      </p:sp>
    </p:spTree>
    <p:extLst>
      <p:ext uri="{BB962C8B-B14F-4D97-AF65-F5344CB8AC3E}">
        <p14:creationId xmlns:p14="http://schemas.microsoft.com/office/powerpoint/2010/main" val="147228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46EB5-95D2-0807-702D-5341E773C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12A5F4-8487-FCD4-3EAF-8C2F0CD5472A}"/>
              </a:ext>
            </a:extLst>
          </p:cNvPr>
          <p:cNvSpPr txBox="1"/>
          <p:nvPr/>
        </p:nvSpPr>
        <p:spPr>
          <a:xfrm>
            <a:off x="1828800" y="90424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Q6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8B9FA2D-FA84-9DCE-9629-DBBA3628C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" y="1838194"/>
            <a:ext cx="6526781" cy="34635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EE21E1-BA17-A097-B381-C79E3E2954EF}"/>
              </a:ext>
            </a:extLst>
          </p:cNvPr>
          <p:cNvSpPr txBox="1"/>
          <p:nvPr/>
        </p:nvSpPr>
        <p:spPr>
          <a:xfrm>
            <a:off x="8310880" y="2062480"/>
            <a:ext cx="279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Here I used comments disabled or enabled to see its affect on the views</a:t>
            </a:r>
          </a:p>
        </p:txBody>
      </p:sp>
    </p:spTree>
    <p:extLst>
      <p:ext uri="{BB962C8B-B14F-4D97-AF65-F5344CB8AC3E}">
        <p14:creationId xmlns:p14="http://schemas.microsoft.com/office/powerpoint/2010/main" val="79183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8E4BD-B4AF-8871-256F-A77E00F3D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138D1D-F42E-EEF6-77E8-F5C43D4A72FC}"/>
              </a:ext>
            </a:extLst>
          </p:cNvPr>
          <p:cNvSpPr txBox="1"/>
          <p:nvPr/>
        </p:nvSpPr>
        <p:spPr>
          <a:xfrm>
            <a:off x="1788160" y="792480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Q7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E8EFCA2-81E1-4F0A-3A55-94A81F928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" y="1667264"/>
            <a:ext cx="8288193" cy="439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3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6110B-93C8-1368-4A39-AAF6228AC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A94BB8-C18E-F493-45DC-405B74D09192}"/>
              </a:ext>
            </a:extLst>
          </p:cNvPr>
          <p:cNvSpPr txBox="1"/>
          <p:nvPr/>
        </p:nvSpPr>
        <p:spPr>
          <a:xfrm>
            <a:off x="1666240" y="934720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Q8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DB5BD75-6E35-F508-6065-D7E0840C6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59" y="1478335"/>
            <a:ext cx="9682608" cy="513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9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E34F9-0B00-B27D-ADBE-753A53315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0E8509-1259-CED8-B663-64C1847E0EDE}"/>
              </a:ext>
            </a:extLst>
          </p:cNvPr>
          <p:cNvSpPr txBox="1"/>
          <p:nvPr/>
        </p:nvSpPr>
        <p:spPr>
          <a:xfrm>
            <a:off x="1734207" y="693683"/>
            <a:ext cx="92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Q10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8375A79-B645-A5D8-2559-7F68A4DB3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04" y="1392244"/>
            <a:ext cx="8725244" cy="463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387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64ee31cf-cfda-4f7e-ab11-d4786145f6aa</TitusGUID>
  <TitusMetadata xmlns="">eyJucyI6Imh0dHA6XC9cL3d3dy50aXR1cy5jb21cL25zXC9MYXRlbnRWaWV3IiwicHJvcHMiOlt7Im4iOiJDbGFzc2lmaWNhdGlvbiIsInZhbHMiOlt7InZhbHVlIjoiTFZfUFVCTDFDIn1dfSx7Im4iOiJDb250YWluc1BJSSIsInZhbHMiOlt7InZhbHVlIjoiWWVzIn1dfV19</TitusMetadata>
</titus>
</file>

<file path=customXml/itemProps1.xml><?xml version="1.0" encoding="utf-8"?>
<ds:datastoreItem xmlns:ds="http://schemas.openxmlformats.org/officeDocument/2006/customXml" ds:itemID="{EE36837A-82CB-4C18-BA85-35BDE3D1CD64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188</TotalTime>
  <Words>46</Words>
  <Application>Microsoft Office PowerPoint</Application>
  <PresentationFormat>Widescreen</PresentationFormat>
  <Paragraphs>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Microsoft Sans Serif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Kumar</dc:creator>
  <cp:keywords>Classification=LV_PUBL1C</cp:keywords>
  <cp:lastModifiedBy>Shubham Kumar</cp:lastModifiedBy>
  <cp:revision>2</cp:revision>
  <dcterms:created xsi:type="dcterms:W3CDTF">2024-02-28T08:49:49Z</dcterms:created>
  <dcterms:modified xsi:type="dcterms:W3CDTF">2024-02-28T11:57:55Z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64ee31cf-cfda-4f7e-ab11-d4786145f6aa</vt:lpwstr>
  </property>
  <property fmtid="{D5CDD505-2E9C-101B-9397-08002B2CF9AE}" pid="3" name="Classification">
    <vt:lpwstr>LV_PUBL1C</vt:lpwstr>
  </property>
  <property fmtid="{D5CDD505-2E9C-101B-9397-08002B2CF9AE}" pid="4" name="ContainsPII">
    <vt:lpwstr>Yes</vt:lpwstr>
  </property>
</Properties>
</file>