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4" r:id="rId2"/>
    <p:sldId id="268" r:id="rId3"/>
    <p:sldId id="26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3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7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Node.js Path 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dirty="0"/>
              <a:t>The Path module provides a way of working with directories and file paths.</a:t>
            </a:r>
          </a:p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The syntax for including the Path module in your application: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 = require(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58952"/>
          </a:xfrm>
        </p:spPr>
        <p:txBody>
          <a:bodyPr>
            <a:noAutofit/>
          </a:bodyPr>
          <a:lstStyle/>
          <a:p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Path Properties and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631D0-C581-242C-9EAA-326C8D5F065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484784"/>
            <a:ext cx="8534400" cy="5087416"/>
          </a:xfrm>
        </p:spPr>
      </p:pic>
    </p:spTree>
    <p:extLst>
      <p:ext uri="{BB962C8B-B14F-4D97-AF65-F5344CB8AC3E}">
        <p14:creationId xmlns:p14="http://schemas.microsoft.com/office/powerpoint/2010/main" val="48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58952"/>
          </a:xfrm>
        </p:spPr>
        <p:txBody>
          <a:bodyPr>
            <a:noAutofit/>
          </a:bodyPr>
          <a:lstStyle/>
          <a:p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b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Path Properties and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86A6-0029-0A7C-1656-A78946B7E0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21C4D-B62E-D78D-33B7-79D0C48A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27048"/>
            <a:ext cx="8534400" cy="26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7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Node.js Path 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 the filename from a file path:</a:t>
            </a:r>
          </a:p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</a:pP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 = require(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2000" dirty="0"/>
            </a:b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filename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path.basename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'/Users/</a:t>
            </a:r>
            <a:r>
              <a:rPr lang="en-IN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/demo_path.js'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console.log(filename);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762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466</TotalTime>
  <Words>107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Consolas</vt:lpstr>
      <vt:lpstr>Georgia</vt:lpstr>
      <vt:lpstr>Verdana</vt:lpstr>
      <vt:lpstr>Wingdings</vt:lpstr>
      <vt:lpstr>Wingdings 2</vt:lpstr>
      <vt:lpstr>Civic</vt:lpstr>
      <vt:lpstr>Node.js Path Module</vt:lpstr>
      <vt:lpstr>      Path Properties and Methods</vt:lpstr>
      <vt:lpstr>      Path Properties and Methods</vt:lpstr>
      <vt:lpstr>Node.js Path 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93</cp:revision>
  <dcterms:created xsi:type="dcterms:W3CDTF">2020-07-17T10:32:53Z</dcterms:created>
  <dcterms:modified xsi:type="dcterms:W3CDTF">2022-09-04T19:10:37Z</dcterms:modified>
</cp:coreProperties>
</file>