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83" r:id="rId2"/>
    <p:sldId id="284" r:id="rId3"/>
    <p:sldId id="280" r:id="rId4"/>
    <p:sldId id="281" r:id="rId5"/>
    <p:sldId id="282" r:id="rId6"/>
    <p:sldId id="27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0498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CDCB1-21A2-4481-A4FE-1CD42A69AFEE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7E46A-1C44-40EB-903C-B89CD8DD4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7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4C39394-7CD2-47B2-9792-B8E2B8E2D20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URL module</a:t>
            </a:r>
            <a:endParaRPr lang="en-US" dirty="0" smtClean="0"/>
          </a:p>
          <a:p>
            <a:pPr marL="137160" indent="0" algn="just">
              <a:buNone/>
            </a:pPr>
            <a:endParaRPr lang="en-US" dirty="0"/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28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URL module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 </a:t>
            </a:r>
            <a:r>
              <a:rPr lang="en-US" dirty="0" err="1"/>
              <a:t>url</a:t>
            </a:r>
            <a:r>
              <a:rPr lang="en-US" dirty="0"/>
              <a:t> module provides utilities for URL resolution and parsing. It can be accessed using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algn="just"/>
            <a:r>
              <a:rPr lang="en-IN" dirty="0" err="1"/>
              <a:t>var</a:t>
            </a:r>
            <a:r>
              <a:rPr lang="en-IN" dirty="0"/>
              <a:t> </a:t>
            </a:r>
            <a:r>
              <a:rPr lang="en-IN" dirty="0" err="1"/>
              <a:t>url</a:t>
            </a:r>
            <a:r>
              <a:rPr lang="en-IN" dirty="0"/>
              <a:t> = require('</a:t>
            </a:r>
            <a:r>
              <a:rPr lang="en-IN" dirty="0" err="1"/>
              <a:t>url</a:t>
            </a:r>
            <a:r>
              <a:rPr lang="en-IN" dirty="0"/>
              <a:t>');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URL module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URL string is a structured string composed of several meaningful components. </a:t>
            </a:r>
            <a:endParaRPr lang="en-US" dirty="0" smtClean="0"/>
          </a:p>
          <a:p>
            <a:pPr algn="just"/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/>
              <a:t>module is one of the core modules that comes with node.js, which is used to parse the URL and its other properties. </a:t>
            </a:r>
            <a:endParaRPr lang="en-US" dirty="0" smtClean="0"/>
          </a:p>
          <a:p>
            <a:pPr algn="just"/>
            <a:r>
              <a:rPr lang="en-US" dirty="0"/>
              <a:t>The Node.js URL Module is provided to perform operations with address URLs. </a:t>
            </a:r>
          </a:p>
          <a:p>
            <a:pPr algn="just"/>
            <a:r>
              <a:rPr lang="en-US" dirty="0"/>
              <a:t>We can split a web address into manageable parts. </a:t>
            </a:r>
          </a:p>
          <a:p>
            <a:pPr algn="just"/>
            <a:r>
              <a:rPr lang="en-US" dirty="0"/>
              <a:t>A URL string may carry information including the protocol such as https, the hostname, query string values, and more.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8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url.parse</a:t>
            </a:r>
            <a:r>
              <a:rPr lang="en-US" b="1" dirty="0" smtClean="0"/>
              <a:t>() method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 </a:t>
            </a:r>
            <a:r>
              <a:rPr lang="en-US" b="1" dirty="0" err="1"/>
              <a:t>url</a:t>
            </a:r>
            <a:r>
              <a:rPr lang="en-US" dirty="0"/>
              <a:t>. </a:t>
            </a:r>
            <a:r>
              <a:rPr lang="en-US" b="1" dirty="0"/>
              <a:t>parse</a:t>
            </a:r>
            <a:r>
              <a:rPr lang="en-US" dirty="0"/>
              <a:t>() </a:t>
            </a:r>
            <a:r>
              <a:rPr lang="en-US" b="1" dirty="0"/>
              <a:t>method</a:t>
            </a:r>
            <a:r>
              <a:rPr lang="en-US" dirty="0"/>
              <a:t> takes a </a:t>
            </a:r>
            <a:r>
              <a:rPr lang="en-US" b="1" dirty="0"/>
              <a:t>URL</a:t>
            </a:r>
            <a:r>
              <a:rPr lang="en-US" dirty="0"/>
              <a:t> string, parses it, and it will return a </a:t>
            </a:r>
            <a:r>
              <a:rPr lang="en-US" b="1" dirty="0"/>
              <a:t>URL</a:t>
            </a:r>
            <a:r>
              <a:rPr lang="en-US" dirty="0"/>
              <a:t> object with each part of the address as </a:t>
            </a:r>
            <a:r>
              <a:rPr lang="en-US" dirty="0" smtClean="0"/>
              <a:t>properties.</a:t>
            </a:r>
          </a:p>
          <a:p>
            <a:pPr algn="just"/>
            <a:r>
              <a:rPr lang="en-US" dirty="0" smtClean="0"/>
              <a:t>Parameters</a:t>
            </a:r>
            <a:r>
              <a:rPr lang="en-US" dirty="0"/>
              <a:t>: This </a:t>
            </a:r>
            <a:r>
              <a:rPr lang="en-US" b="1" dirty="0"/>
              <a:t>method</a:t>
            </a:r>
            <a:r>
              <a:rPr lang="en-US" dirty="0"/>
              <a:t> accepts three </a:t>
            </a:r>
            <a:r>
              <a:rPr lang="en-US" dirty="0" smtClean="0"/>
              <a:t>parameters </a:t>
            </a:r>
          </a:p>
          <a:p>
            <a:pPr algn="just"/>
            <a:endParaRPr lang="en-US" dirty="0"/>
          </a:p>
          <a:p>
            <a:pPr marL="137160" indent="0">
              <a:buNone/>
            </a:pPr>
            <a:r>
              <a:rPr lang="en-US" dirty="0" err="1"/>
              <a:t>url.parse</a:t>
            </a:r>
            <a:r>
              <a:rPr lang="en-US" dirty="0"/>
              <a:t>( </a:t>
            </a:r>
            <a:r>
              <a:rPr lang="en-US" dirty="0" err="1"/>
              <a:t>urlString</a:t>
            </a:r>
            <a:r>
              <a:rPr lang="en-US" dirty="0"/>
              <a:t>, </a:t>
            </a:r>
            <a:r>
              <a:rPr lang="en-US" dirty="0" err="1" smtClean="0"/>
              <a:t>parseQueryString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url.parse</a:t>
            </a:r>
            <a:r>
              <a:rPr lang="en-US" b="1" dirty="0" smtClean="0"/>
              <a:t>() method parameters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b="1" dirty="0" err="1"/>
              <a:t>urlString</a:t>
            </a:r>
            <a:r>
              <a:rPr lang="en-US" b="1" dirty="0"/>
              <a:t>:</a:t>
            </a:r>
            <a:r>
              <a:rPr lang="en-US" dirty="0"/>
              <a:t> It holds the URL string which need to parse.</a:t>
            </a:r>
          </a:p>
          <a:p>
            <a:pPr algn="just" fontAlgn="base"/>
            <a:r>
              <a:rPr lang="en-US" b="1" dirty="0" err="1"/>
              <a:t>parseQueryString</a:t>
            </a:r>
            <a:r>
              <a:rPr lang="en-US" b="1" dirty="0"/>
              <a:t>:</a:t>
            </a:r>
            <a:r>
              <a:rPr lang="en-US" dirty="0"/>
              <a:t> It is a </a:t>
            </a:r>
            <a:r>
              <a:rPr lang="en-US" dirty="0" err="1"/>
              <a:t>boolean</a:t>
            </a:r>
            <a:r>
              <a:rPr lang="en-US" dirty="0"/>
              <a:t> value. If it set to true then the query property will be set to an object returned by the </a:t>
            </a:r>
            <a:r>
              <a:rPr lang="en-US" dirty="0" err="1"/>
              <a:t>querystring</a:t>
            </a:r>
            <a:r>
              <a:rPr lang="en-US" dirty="0"/>
              <a:t> module’s parse() method. If it set to false then the query property on the returned URL object will be an unparsed, </a:t>
            </a:r>
            <a:r>
              <a:rPr lang="en-US" dirty="0" err="1"/>
              <a:t>undecoded</a:t>
            </a:r>
            <a:r>
              <a:rPr lang="en-US" dirty="0"/>
              <a:t> string. Its default value is false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URL module</a:t>
            </a:r>
            <a:endParaRPr lang="en-IN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7704856" cy="532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40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643</TotalTime>
  <Words>37</Words>
  <Application>Microsoft Office PowerPoint</Application>
  <PresentationFormat>On-screen Show (4:3)</PresentationFormat>
  <Paragraphs>27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PowerPoint Presentation</vt:lpstr>
      <vt:lpstr>URL module</vt:lpstr>
      <vt:lpstr>URL module</vt:lpstr>
      <vt:lpstr>url.parse() method</vt:lpstr>
      <vt:lpstr>url.parse() method parameters</vt:lpstr>
      <vt:lpstr>URL module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130</cp:revision>
  <dcterms:created xsi:type="dcterms:W3CDTF">2020-07-17T10:32:53Z</dcterms:created>
  <dcterms:modified xsi:type="dcterms:W3CDTF">2022-07-18T10:41:07Z</dcterms:modified>
</cp:coreProperties>
</file>