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5078E-34B4-4102-8D39-094947B353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5AA6FB-DE90-4D23-B827-1BB8FB6C64AF}">
      <dgm:prSet/>
      <dgm:spPr/>
      <dgm:t>
        <a:bodyPr/>
        <a:lstStyle/>
        <a:p>
          <a:r>
            <a:rPr lang="en-US" b="0" i="0"/>
            <a:t>Decided to use Python programming language for Data preprocessing and Exploratory Data Analysis</a:t>
          </a:r>
          <a:endParaRPr lang="en-US"/>
        </a:p>
      </dgm:t>
    </dgm:pt>
    <dgm:pt modelId="{E09A3B3B-1FB9-4122-B343-E318308CDE16}" type="parTrans" cxnId="{D19B9135-A499-4D1D-9A5B-238873231F0B}">
      <dgm:prSet/>
      <dgm:spPr/>
      <dgm:t>
        <a:bodyPr/>
        <a:lstStyle/>
        <a:p>
          <a:endParaRPr lang="en-US"/>
        </a:p>
      </dgm:t>
    </dgm:pt>
    <dgm:pt modelId="{C3CE423F-A0E1-4E98-91FF-5C62433B9AEE}" type="sibTrans" cxnId="{D19B9135-A499-4D1D-9A5B-238873231F0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C3099A-3F82-4DBB-9947-96402920ACB4}">
      <dgm:prSet/>
      <dgm:spPr/>
      <dgm:t>
        <a:bodyPr/>
        <a:lstStyle/>
        <a:p>
          <a:r>
            <a:rPr lang="en-US" b="0" i="0"/>
            <a:t>Visualized data on tableau to provide graphical representation of insights</a:t>
          </a:r>
          <a:endParaRPr lang="en-US"/>
        </a:p>
      </dgm:t>
    </dgm:pt>
    <dgm:pt modelId="{236ABB2D-B4D3-434B-9750-B9FBB3C20B78}" type="parTrans" cxnId="{C3E8D373-BAF7-4012-B1A0-DA0B1B1ACDFB}">
      <dgm:prSet/>
      <dgm:spPr/>
      <dgm:t>
        <a:bodyPr/>
        <a:lstStyle/>
        <a:p>
          <a:endParaRPr lang="en-US"/>
        </a:p>
      </dgm:t>
    </dgm:pt>
    <dgm:pt modelId="{B81DA744-CAD6-490E-90C0-93AA2220D27D}" type="sibTrans" cxnId="{C3E8D373-BAF7-4012-B1A0-DA0B1B1ACDF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72F4D01-76CA-42B2-9BB3-A66BEB863A63}" type="pres">
      <dgm:prSet presAssocID="{3CB5078E-34B4-4102-8D39-094947B3538B}" presName="Name0" presStyleCnt="0">
        <dgm:presLayoutVars>
          <dgm:animLvl val="lvl"/>
          <dgm:resizeHandles val="exact"/>
        </dgm:presLayoutVars>
      </dgm:prSet>
      <dgm:spPr/>
    </dgm:pt>
    <dgm:pt modelId="{CFAE52CF-BD24-4330-BC21-B53166AC78FF}" type="pres">
      <dgm:prSet presAssocID="{CA5AA6FB-DE90-4D23-B827-1BB8FB6C64AF}" presName="compositeNode" presStyleCnt="0">
        <dgm:presLayoutVars>
          <dgm:bulletEnabled val="1"/>
        </dgm:presLayoutVars>
      </dgm:prSet>
      <dgm:spPr/>
    </dgm:pt>
    <dgm:pt modelId="{68887D84-B14C-4B93-869F-C9CCF98F5140}" type="pres">
      <dgm:prSet presAssocID="{CA5AA6FB-DE90-4D23-B827-1BB8FB6C64AF}" presName="bgRect" presStyleLbl="bgAccFollowNode1" presStyleIdx="0" presStyleCnt="2"/>
      <dgm:spPr/>
    </dgm:pt>
    <dgm:pt modelId="{D36FC557-7166-4058-B436-8438707D500D}" type="pres">
      <dgm:prSet presAssocID="{C3CE423F-A0E1-4E98-91FF-5C62433B9AEE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C23F798-7190-4636-A64D-8DC804FAAE0F}" type="pres">
      <dgm:prSet presAssocID="{CA5AA6FB-DE90-4D23-B827-1BB8FB6C64AF}" presName="bottomLine" presStyleLbl="alignNode1" presStyleIdx="1" presStyleCnt="4">
        <dgm:presLayoutVars/>
      </dgm:prSet>
      <dgm:spPr/>
    </dgm:pt>
    <dgm:pt modelId="{9B42A529-00DF-4236-8D5C-1C83072A8D4F}" type="pres">
      <dgm:prSet presAssocID="{CA5AA6FB-DE90-4D23-B827-1BB8FB6C64AF}" presName="nodeText" presStyleLbl="bgAccFollowNode1" presStyleIdx="0" presStyleCnt="2">
        <dgm:presLayoutVars>
          <dgm:bulletEnabled val="1"/>
        </dgm:presLayoutVars>
      </dgm:prSet>
      <dgm:spPr/>
    </dgm:pt>
    <dgm:pt modelId="{68946B28-6EAA-4588-8FA9-E616FCD2FB67}" type="pres">
      <dgm:prSet presAssocID="{C3CE423F-A0E1-4E98-91FF-5C62433B9AEE}" presName="sibTrans" presStyleCnt="0"/>
      <dgm:spPr/>
    </dgm:pt>
    <dgm:pt modelId="{156DEC73-8C29-4F92-AF87-AD7BD7517D6D}" type="pres">
      <dgm:prSet presAssocID="{FDC3099A-3F82-4DBB-9947-96402920ACB4}" presName="compositeNode" presStyleCnt="0">
        <dgm:presLayoutVars>
          <dgm:bulletEnabled val="1"/>
        </dgm:presLayoutVars>
      </dgm:prSet>
      <dgm:spPr/>
    </dgm:pt>
    <dgm:pt modelId="{34BAC76F-877F-4B8C-BFDA-758262CDF045}" type="pres">
      <dgm:prSet presAssocID="{FDC3099A-3F82-4DBB-9947-96402920ACB4}" presName="bgRect" presStyleLbl="bgAccFollowNode1" presStyleIdx="1" presStyleCnt="2"/>
      <dgm:spPr/>
    </dgm:pt>
    <dgm:pt modelId="{6DA40628-7CA4-4C7C-A5C9-1CDC7C4817FD}" type="pres">
      <dgm:prSet presAssocID="{B81DA744-CAD6-490E-90C0-93AA2220D27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C5F58EB1-1D38-4DAE-85B7-D60F1E8F30DA}" type="pres">
      <dgm:prSet presAssocID="{FDC3099A-3F82-4DBB-9947-96402920ACB4}" presName="bottomLine" presStyleLbl="alignNode1" presStyleIdx="3" presStyleCnt="4">
        <dgm:presLayoutVars/>
      </dgm:prSet>
      <dgm:spPr/>
    </dgm:pt>
    <dgm:pt modelId="{6D3407D9-C313-4DC4-B808-4223BF62D605}" type="pres">
      <dgm:prSet presAssocID="{FDC3099A-3F82-4DBB-9947-96402920ACB4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385A3D13-4908-4D67-8654-AE1FFCF550E3}" type="presOf" srcId="{CA5AA6FB-DE90-4D23-B827-1BB8FB6C64AF}" destId="{68887D84-B14C-4B93-869F-C9CCF98F5140}" srcOrd="0" destOrd="0" presId="urn:microsoft.com/office/officeart/2016/7/layout/BasicLinearProcessNumbered"/>
    <dgm:cxn modelId="{D19B9135-A499-4D1D-9A5B-238873231F0B}" srcId="{3CB5078E-34B4-4102-8D39-094947B3538B}" destId="{CA5AA6FB-DE90-4D23-B827-1BB8FB6C64AF}" srcOrd="0" destOrd="0" parTransId="{E09A3B3B-1FB9-4122-B343-E318308CDE16}" sibTransId="{C3CE423F-A0E1-4E98-91FF-5C62433B9AEE}"/>
    <dgm:cxn modelId="{D72DD946-01C2-4377-97FE-EDF5C706AA5A}" type="presOf" srcId="{FDC3099A-3F82-4DBB-9947-96402920ACB4}" destId="{34BAC76F-877F-4B8C-BFDA-758262CDF045}" srcOrd="0" destOrd="0" presId="urn:microsoft.com/office/officeart/2016/7/layout/BasicLinearProcessNumbered"/>
    <dgm:cxn modelId="{D51E4850-3810-4101-B3ED-7F9668836114}" type="presOf" srcId="{FDC3099A-3F82-4DBB-9947-96402920ACB4}" destId="{6D3407D9-C313-4DC4-B808-4223BF62D605}" srcOrd="1" destOrd="0" presId="urn:microsoft.com/office/officeart/2016/7/layout/BasicLinearProcessNumbered"/>
    <dgm:cxn modelId="{C3E8D373-BAF7-4012-B1A0-DA0B1B1ACDFB}" srcId="{3CB5078E-34B4-4102-8D39-094947B3538B}" destId="{FDC3099A-3F82-4DBB-9947-96402920ACB4}" srcOrd="1" destOrd="0" parTransId="{236ABB2D-B4D3-434B-9750-B9FBB3C20B78}" sibTransId="{B81DA744-CAD6-490E-90C0-93AA2220D27D}"/>
    <dgm:cxn modelId="{30B90C7B-4D86-4D1F-A3C9-72B531BAFC45}" type="presOf" srcId="{B81DA744-CAD6-490E-90C0-93AA2220D27D}" destId="{6DA40628-7CA4-4C7C-A5C9-1CDC7C4817FD}" srcOrd="0" destOrd="0" presId="urn:microsoft.com/office/officeart/2016/7/layout/BasicLinearProcessNumbered"/>
    <dgm:cxn modelId="{C056A3A8-BFCB-454B-B223-AC8746958671}" type="presOf" srcId="{3CB5078E-34B4-4102-8D39-094947B3538B}" destId="{B72F4D01-76CA-42B2-9BB3-A66BEB863A63}" srcOrd="0" destOrd="0" presId="urn:microsoft.com/office/officeart/2016/7/layout/BasicLinearProcessNumbered"/>
    <dgm:cxn modelId="{4B930CAB-B5FA-41AE-9C12-15DDEB3A1BC8}" type="presOf" srcId="{CA5AA6FB-DE90-4D23-B827-1BB8FB6C64AF}" destId="{9B42A529-00DF-4236-8D5C-1C83072A8D4F}" srcOrd="1" destOrd="0" presId="urn:microsoft.com/office/officeart/2016/7/layout/BasicLinearProcessNumbered"/>
    <dgm:cxn modelId="{69F06CFA-D70E-4E1F-A1E0-5AE9D768D423}" type="presOf" srcId="{C3CE423F-A0E1-4E98-91FF-5C62433B9AEE}" destId="{D36FC557-7166-4058-B436-8438707D500D}" srcOrd="0" destOrd="0" presId="urn:microsoft.com/office/officeart/2016/7/layout/BasicLinearProcessNumbered"/>
    <dgm:cxn modelId="{18CF87AC-BA6F-42B6-9094-7EC97514482F}" type="presParOf" srcId="{B72F4D01-76CA-42B2-9BB3-A66BEB863A63}" destId="{CFAE52CF-BD24-4330-BC21-B53166AC78FF}" srcOrd="0" destOrd="0" presId="urn:microsoft.com/office/officeart/2016/7/layout/BasicLinearProcessNumbered"/>
    <dgm:cxn modelId="{9A582634-2490-4C54-A470-6BDA86AF4DA3}" type="presParOf" srcId="{CFAE52CF-BD24-4330-BC21-B53166AC78FF}" destId="{68887D84-B14C-4B93-869F-C9CCF98F5140}" srcOrd="0" destOrd="0" presId="urn:microsoft.com/office/officeart/2016/7/layout/BasicLinearProcessNumbered"/>
    <dgm:cxn modelId="{172FF0A5-8881-4718-89D0-C5E0E47210FB}" type="presParOf" srcId="{CFAE52CF-BD24-4330-BC21-B53166AC78FF}" destId="{D36FC557-7166-4058-B436-8438707D500D}" srcOrd="1" destOrd="0" presId="urn:microsoft.com/office/officeart/2016/7/layout/BasicLinearProcessNumbered"/>
    <dgm:cxn modelId="{DD1D0DF8-6096-4DFB-9949-2E19A9A75B77}" type="presParOf" srcId="{CFAE52CF-BD24-4330-BC21-B53166AC78FF}" destId="{4C23F798-7190-4636-A64D-8DC804FAAE0F}" srcOrd="2" destOrd="0" presId="urn:microsoft.com/office/officeart/2016/7/layout/BasicLinearProcessNumbered"/>
    <dgm:cxn modelId="{A9B576D8-12CB-4542-A12E-E479DDC893F8}" type="presParOf" srcId="{CFAE52CF-BD24-4330-BC21-B53166AC78FF}" destId="{9B42A529-00DF-4236-8D5C-1C83072A8D4F}" srcOrd="3" destOrd="0" presId="urn:microsoft.com/office/officeart/2016/7/layout/BasicLinearProcessNumbered"/>
    <dgm:cxn modelId="{1C63824E-6DBE-433D-8921-270C5DDDEC5D}" type="presParOf" srcId="{B72F4D01-76CA-42B2-9BB3-A66BEB863A63}" destId="{68946B28-6EAA-4588-8FA9-E616FCD2FB67}" srcOrd="1" destOrd="0" presId="urn:microsoft.com/office/officeart/2016/7/layout/BasicLinearProcessNumbered"/>
    <dgm:cxn modelId="{6F04AA8F-1CE6-4B52-B254-5883CD97A125}" type="presParOf" srcId="{B72F4D01-76CA-42B2-9BB3-A66BEB863A63}" destId="{156DEC73-8C29-4F92-AF87-AD7BD7517D6D}" srcOrd="2" destOrd="0" presId="urn:microsoft.com/office/officeart/2016/7/layout/BasicLinearProcessNumbered"/>
    <dgm:cxn modelId="{9D438BAC-CDF7-445D-ABD3-B1FBFB4139C5}" type="presParOf" srcId="{156DEC73-8C29-4F92-AF87-AD7BD7517D6D}" destId="{34BAC76F-877F-4B8C-BFDA-758262CDF045}" srcOrd="0" destOrd="0" presId="urn:microsoft.com/office/officeart/2016/7/layout/BasicLinearProcessNumbered"/>
    <dgm:cxn modelId="{C0D5BB78-6D2E-4232-AFC3-25FB75C13558}" type="presParOf" srcId="{156DEC73-8C29-4F92-AF87-AD7BD7517D6D}" destId="{6DA40628-7CA4-4C7C-A5C9-1CDC7C4817FD}" srcOrd="1" destOrd="0" presId="urn:microsoft.com/office/officeart/2016/7/layout/BasicLinearProcessNumbered"/>
    <dgm:cxn modelId="{42F1BD03-4713-41A8-B994-3205979E9B22}" type="presParOf" srcId="{156DEC73-8C29-4F92-AF87-AD7BD7517D6D}" destId="{C5F58EB1-1D38-4DAE-85B7-D60F1E8F30DA}" srcOrd="2" destOrd="0" presId="urn:microsoft.com/office/officeart/2016/7/layout/BasicLinearProcessNumbered"/>
    <dgm:cxn modelId="{33FC38FA-FD2F-41FA-A77A-D9B68C6F5004}" type="presParOf" srcId="{156DEC73-8C29-4F92-AF87-AD7BD7517D6D}" destId="{6D3407D9-C313-4DC4-B808-4223BF62D60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164C98-DACF-4288-BFC6-D0572558D7E6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EAB9F5-04C5-4C3C-BC53-72A6CE53D043}">
      <dgm:prSet/>
      <dgm:spPr/>
      <dgm:t>
        <a:bodyPr/>
        <a:lstStyle/>
        <a:p>
          <a:r>
            <a:rPr lang="en-US" b="0" i="0"/>
            <a:t>Started with data cleaning and preprocessing in which null values were handled. Also, Some columns had non-required floating datatype which was converted into int.</a:t>
          </a:r>
          <a:endParaRPr lang="en-US"/>
        </a:p>
      </dgm:t>
    </dgm:pt>
    <dgm:pt modelId="{CD646FA2-F625-4EFB-B15A-5CA06F6DE582}" type="parTrans" cxnId="{C85B1895-7C2C-4F50-A7CC-C8EB1B744965}">
      <dgm:prSet/>
      <dgm:spPr/>
      <dgm:t>
        <a:bodyPr/>
        <a:lstStyle/>
        <a:p>
          <a:endParaRPr lang="en-US"/>
        </a:p>
      </dgm:t>
    </dgm:pt>
    <dgm:pt modelId="{C996F9FA-6CF8-44D5-82B5-875854BE3E43}" type="sibTrans" cxnId="{C85B1895-7C2C-4F50-A7CC-C8EB1B744965}">
      <dgm:prSet/>
      <dgm:spPr/>
      <dgm:t>
        <a:bodyPr/>
        <a:lstStyle/>
        <a:p>
          <a:endParaRPr lang="en-US"/>
        </a:p>
      </dgm:t>
    </dgm:pt>
    <dgm:pt modelId="{510D6DA3-2CD6-4EFA-BF50-B6AAE850D763}">
      <dgm:prSet/>
      <dgm:spPr/>
      <dgm:t>
        <a:bodyPr/>
        <a:lstStyle/>
        <a:p>
          <a:r>
            <a:rPr lang="en-US" b="0" i="0" dirty="0"/>
            <a:t>Derived new column “Weekday” to get insight of customer engagement on the day of week.</a:t>
          </a:r>
          <a:endParaRPr lang="en-US" dirty="0"/>
        </a:p>
      </dgm:t>
    </dgm:pt>
    <dgm:pt modelId="{E689AB26-78D0-43E0-9D6D-3A1C3D3F7BCD}" type="parTrans" cxnId="{F93BD0CA-8538-4C70-8146-1EFD0D33A9AE}">
      <dgm:prSet/>
      <dgm:spPr/>
      <dgm:t>
        <a:bodyPr/>
        <a:lstStyle/>
        <a:p>
          <a:endParaRPr lang="en-US"/>
        </a:p>
      </dgm:t>
    </dgm:pt>
    <dgm:pt modelId="{44ED6478-20A3-445C-BB61-C851714AC9E9}" type="sibTrans" cxnId="{F93BD0CA-8538-4C70-8146-1EFD0D33A9AE}">
      <dgm:prSet/>
      <dgm:spPr/>
      <dgm:t>
        <a:bodyPr/>
        <a:lstStyle/>
        <a:p>
          <a:endParaRPr lang="en-US"/>
        </a:p>
      </dgm:t>
    </dgm:pt>
    <dgm:pt modelId="{1E99C7F2-478A-4970-B3AA-208DD2A45801}">
      <dgm:prSet/>
      <dgm:spPr/>
      <dgm:t>
        <a:bodyPr/>
        <a:lstStyle/>
        <a:p>
          <a:r>
            <a:rPr lang="en-US" b="0" i="0"/>
            <a:t>Generated dataframe to analysis customer data by capturing all metrics for each customer. For e.g. this table shows total likes given by particular customer, total active time , inactive time, total projects added.</a:t>
          </a:r>
          <a:endParaRPr lang="en-US"/>
        </a:p>
      </dgm:t>
    </dgm:pt>
    <dgm:pt modelId="{67110D73-2DA4-4691-8C48-D8337000DAAC}" type="parTrans" cxnId="{BC1746D2-1387-4DA2-8BF5-9DE94855DE0B}">
      <dgm:prSet/>
      <dgm:spPr/>
      <dgm:t>
        <a:bodyPr/>
        <a:lstStyle/>
        <a:p>
          <a:endParaRPr lang="en-US"/>
        </a:p>
      </dgm:t>
    </dgm:pt>
    <dgm:pt modelId="{0AD6A2AD-EC2D-4211-8EF6-CA0ED40124A9}" type="sibTrans" cxnId="{BC1746D2-1387-4DA2-8BF5-9DE94855DE0B}">
      <dgm:prSet/>
      <dgm:spPr/>
      <dgm:t>
        <a:bodyPr/>
        <a:lstStyle/>
        <a:p>
          <a:endParaRPr lang="en-US"/>
        </a:p>
      </dgm:t>
    </dgm:pt>
    <dgm:pt modelId="{6C758101-609A-4603-90D3-B87C413FF708}" type="pres">
      <dgm:prSet presAssocID="{6C164C98-DACF-4288-BFC6-D0572558D7E6}" presName="outerComposite" presStyleCnt="0">
        <dgm:presLayoutVars>
          <dgm:chMax val="5"/>
          <dgm:dir/>
          <dgm:resizeHandles val="exact"/>
        </dgm:presLayoutVars>
      </dgm:prSet>
      <dgm:spPr/>
    </dgm:pt>
    <dgm:pt modelId="{79BC2EF8-266B-46A8-99EA-548DEA72676F}" type="pres">
      <dgm:prSet presAssocID="{6C164C98-DACF-4288-BFC6-D0572558D7E6}" presName="dummyMaxCanvas" presStyleCnt="0">
        <dgm:presLayoutVars/>
      </dgm:prSet>
      <dgm:spPr/>
    </dgm:pt>
    <dgm:pt modelId="{5AE8757B-5B40-4281-8498-9D1CE860E81E}" type="pres">
      <dgm:prSet presAssocID="{6C164C98-DACF-4288-BFC6-D0572558D7E6}" presName="ThreeNodes_1" presStyleLbl="node1" presStyleIdx="0" presStyleCnt="3">
        <dgm:presLayoutVars>
          <dgm:bulletEnabled val="1"/>
        </dgm:presLayoutVars>
      </dgm:prSet>
      <dgm:spPr/>
    </dgm:pt>
    <dgm:pt modelId="{05C76680-1055-4824-ACEF-838EB37A8131}" type="pres">
      <dgm:prSet presAssocID="{6C164C98-DACF-4288-BFC6-D0572558D7E6}" presName="ThreeNodes_2" presStyleLbl="node1" presStyleIdx="1" presStyleCnt="3">
        <dgm:presLayoutVars>
          <dgm:bulletEnabled val="1"/>
        </dgm:presLayoutVars>
      </dgm:prSet>
      <dgm:spPr/>
    </dgm:pt>
    <dgm:pt modelId="{804A8B3D-CD4E-45F8-92C7-FF9929FBA182}" type="pres">
      <dgm:prSet presAssocID="{6C164C98-DACF-4288-BFC6-D0572558D7E6}" presName="ThreeNodes_3" presStyleLbl="node1" presStyleIdx="2" presStyleCnt="3">
        <dgm:presLayoutVars>
          <dgm:bulletEnabled val="1"/>
        </dgm:presLayoutVars>
      </dgm:prSet>
      <dgm:spPr/>
    </dgm:pt>
    <dgm:pt modelId="{B3C3B7E0-AC6B-41AA-B37A-708DFD8903D2}" type="pres">
      <dgm:prSet presAssocID="{6C164C98-DACF-4288-BFC6-D0572558D7E6}" presName="ThreeConn_1-2" presStyleLbl="fgAccFollowNode1" presStyleIdx="0" presStyleCnt="2">
        <dgm:presLayoutVars>
          <dgm:bulletEnabled val="1"/>
        </dgm:presLayoutVars>
      </dgm:prSet>
      <dgm:spPr/>
    </dgm:pt>
    <dgm:pt modelId="{E2011A5E-A265-47A2-B730-03F78D71DD16}" type="pres">
      <dgm:prSet presAssocID="{6C164C98-DACF-4288-BFC6-D0572558D7E6}" presName="ThreeConn_2-3" presStyleLbl="fgAccFollowNode1" presStyleIdx="1" presStyleCnt="2">
        <dgm:presLayoutVars>
          <dgm:bulletEnabled val="1"/>
        </dgm:presLayoutVars>
      </dgm:prSet>
      <dgm:spPr/>
    </dgm:pt>
    <dgm:pt modelId="{24E6CF97-8F78-44C9-A215-D7E63DB5BF95}" type="pres">
      <dgm:prSet presAssocID="{6C164C98-DACF-4288-BFC6-D0572558D7E6}" presName="ThreeNodes_1_text" presStyleLbl="node1" presStyleIdx="2" presStyleCnt="3">
        <dgm:presLayoutVars>
          <dgm:bulletEnabled val="1"/>
        </dgm:presLayoutVars>
      </dgm:prSet>
      <dgm:spPr/>
    </dgm:pt>
    <dgm:pt modelId="{FCDF8BB5-5FBD-4FF3-9FC8-69C5F7F1B439}" type="pres">
      <dgm:prSet presAssocID="{6C164C98-DACF-4288-BFC6-D0572558D7E6}" presName="ThreeNodes_2_text" presStyleLbl="node1" presStyleIdx="2" presStyleCnt="3">
        <dgm:presLayoutVars>
          <dgm:bulletEnabled val="1"/>
        </dgm:presLayoutVars>
      </dgm:prSet>
      <dgm:spPr/>
    </dgm:pt>
    <dgm:pt modelId="{40FE06EA-6535-4FA7-90C1-93422AE2F34E}" type="pres">
      <dgm:prSet presAssocID="{6C164C98-DACF-4288-BFC6-D0572558D7E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A44F911-F613-4840-BBD7-AD692B6AFC2E}" type="presOf" srcId="{510D6DA3-2CD6-4EFA-BF50-B6AAE850D763}" destId="{FCDF8BB5-5FBD-4FF3-9FC8-69C5F7F1B439}" srcOrd="1" destOrd="0" presId="urn:microsoft.com/office/officeart/2005/8/layout/vProcess5"/>
    <dgm:cxn modelId="{B1DDF320-889C-4AC9-A4FD-9FA5C96FE9A1}" type="presOf" srcId="{C996F9FA-6CF8-44D5-82B5-875854BE3E43}" destId="{B3C3B7E0-AC6B-41AA-B37A-708DFD8903D2}" srcOrd="0" destOrd="0" presId="urn:microsoft.com/office/officeart/2005/8/layout/vProcess5"/>
    <dgm:cxn modelId="{CB03F553-E590-4714-BB72-F91384EB1BB5}" type="presOf" srcId="{78EAB9F5-04C5-4C3C-BC53-72A6CE53D043}" destId="{24E6CF97-8F78-44C9-A215-D7E63DB5BF95}" srcOrd="1" destOrd="0" presId="urn:microsoft.com/office/officeart/2005/8/layout/vProcess5"/>
    <dgm:cxn modelId="{A815866C-D090-408F-8F67-A5141E593A3C}" type="presOf" srcId="{1E99C7F2-478A-4970-B3AA-208DD2A45801}" destId="{804A8B3D-CD4E-45F8-92C7-FF9929FBA182}" srcOrd="0" destOrd="0" presId="urn:microsoft.com/office/officeart/2005/8/layout/vProcess5"/>
    <dgm:cxn modelId="{49913584-8288-4881-842B-CFB2EC640138}" type="presOf" srcId="{78EAB9F5-04C5-4C3C-BC53-72A6CE53D043}" destId="{5AE8757B-5B40-4281-8498-9D1CE860E81E}" srcOrd="0" destOrd="0" presId="urn:microsoft.com/office/officeart/2005/8/layout/vProcess5"/>
    <dgm:cxn modelId="{C85B1895-7C2C-4F50-A7CC-C8EB1B744965}" srcId="{6C164C98-DACF-4288-BFC6-D0572558D7E6}" destId="{78EAB9F5-04C5-4C3C-BC53-72A6CE53D043}" srcOrd="0" destOrd="0" parTransId="{CD646FA2-F625-4EFB-B15A-5CA06F6DE582}" sibTransId="{C996F9FA-6CF8-44D5-82B5-875854BE3E43}"/>
    <dgm:cxn modelId="{BE2028A3-A1EB-4A2E-98C8-77CEF9B9AFEA}" type="presOf" srcId="{510D6DA3-2CD6-4EFA-BF50-B6AAE850D763}" destId="{05C76680-1055-4824-ACEF-838EB37A8131}" srcOrd="0" destOrd="0" presId="urn:microsoft.com/office/officeart/2005/8/layout/vProcess5"/>
    <dgm:cxn modelId="{F70BD8A9-7C6B-4995-806D-D914A89AC8AF}" type="presOf" srcId="{44ED6478-20A3-445C-BB61-C851714AC9E9}" destId="{E2011A5E-A265-47A2-B730-03F78D71DD16}" srcOrd="0" destOrd="0" presId="urn:microsoft.com/office/officeart/2005/8/layout/vProcess5"/>
    <dgm:cxn modelId="{AC56FBC0-0B88-4AEB-A961-E4BBFAD1C859}" type="presOf" srcId="{6C164C98-DACF-4288-BFC6-D0572558D7E6}" destId="{6C758101-609A-4603-90D3-B87C413FF708}" srcOrd="0" destOrd="0" presId="urn:microsoft.com/office/officeart/2005/8/layout/vProcess5"/>
    <dgm:cxn modelId="{F93BD0CA-8538-4C70-8146-1EFD0D33A9AE}" srcId="{6C164C98-DACF-4288-BFC6-D0572558D7E6}" destId="{510D6DA3-2CD6-4EFA-BF50-B6AAE850D763}" srcOrd="1" destOrd="0" parTransId="{E689AB26-78D0-43E0-9D6D-3A1C3D3F7BCD}" sibTransId="{44ED6478-20A3-445C-BB61-C851714AC9E9}"/>
    <dgm:cxn modelId="{BC1746D2-1387-4DA2-8BF5-9DE94855DE0B}" srcId="{6C164C98-DACF-4288-BFC6-D0572558D7E6}" destId="{1E99C7F2-478A-4970-B3AA-208DD2A45801}" srcOrd="2" destOrd="0" parTransId="{67110D73-2DA4-4691-8C48-D8337000DAAC}" sibTransId="{0AD6A2AD-EC2D-4211-8EF6-CA0ED40124A9}"/>
    <dgm:cxn modelId="{C40A5DDF-9B22-4D79-8F3F-0953F90A3E9C}" type="presOf" srcId="{1E99C7F2-478A-4970-B3AA-208DD2A45801}" destId="{40FE06EA-6535-4FA7-90C1-93422AE2F34E}" srcOrd="1" destOrd="0" presId="urn:microsoft.com/office/officeart/2005/8/layout/vProcess5"/>
    <dgm:cxn modelId="{100636CC-0A2F-4726-89A1-112F5C8F7D1E}" type="presParOf" srcId="{6C758101-609A-4603-90D3-B87C413FF708}" destId="{79BC2EF8-266B-46A8-99EA-548DEA72676F}" srcOrd="0" destOrd="0" presId="urn:microsoft.com/office/officeart/2005/8/layout/vProcess5"/>
    <dgm:cxn modelId="{439FF744-117C-429D-AF08-1C87CE706BF7}" type="presParOf" srcId="{6C758101-609A-4603-90D3-B87C413FF708}" destId="{5AE8757B-5B40-4281-8498-9D1CE860E81E}" srcOrd="1" destOrd="0" presId="urn:microsoft.com/office/officeart/2005/8/layout/vProcess5"/>
    <dgm:cxn modelId="{E0B291D0-C2DA-431C-B20C-8C188B4C693E}" type="presParOf" srcId="{6C758101-609A-4603-90D3-B87C413FF708}" destId="{05C76680-1055-4824-ACEF-838EB37A8131}" srcOrd="2" destOrd="0" presId="urn:microsoft.com/office/officeart/2005/8/layout/vProcess5"/>
    <dgm:cxn modelId="{6BF7B92E-6712-4F49-82C7-F75830B2A72E}" type="presParOf" srcId="{6C758101-609A-4603-90D3-B87C413FF708}" destId="{804A8B3D-CD4E-45F8-92C7-FF9929FBA182}" srcOrd="3" destOrd="0" presId="urn:microsoft.com/office/officeart/2005/8/layout/vProcess5"/>
    <dgm:cxn modelId="{C07E4AFB-3CAE-43BF-BA10-54B32F8C93AA}" type="presParOf" srcId="{6C758101-609A-4603-90D3-B87C413FF708}" destId="{B3C3B7E0-AC6B-41AA-B37A-708DFD8903D2}" srcOrd="4" destOrd="0" presId="urn:microsoft.com/office/officeart/2005/8/layout/vProcess5"/>
    <dgm:cxn modelId="{8192A89E-BACE-4054-8E89-66A8DC4ADFC6}" type="presParOf" srcId="{6C758101-609A-4603-90D3-B87C413FF708}" destId="{E2011A5E-A265-47A2-B730-03F78D71DD16}" srcOrd="5" destOrd="0" presId="urn:microsoft.com/office/officeart/2005/8/layout/vProcess5"/>
    <dgm:cxn modelId="{5962F716-2AB7-4118-9C98-1642A2730B25}" type="presParOf" srcId="{6C758101-609A-4603-90D3-B87C413FF708}" destId="{24E6CF97-8F78-44C9-A215-D7E63DB5BF95}" srcOrd="6" destOrd="0" presId="urn:microsoft.com/office/officeart/2005/8/layout/vProcess5"/>
    <dgm:cxn modelId="{4D78E452-E5C9-4C60-9077-158A643D56C4}" type="presParOf" srcId="{6C758101-609A-4603-90D3-B87C413FF708}" destId="{FCDF8BB5-5FBD-4FF3-9FC8-69C5F7F1B439}" srcOrd="7" destOrd="0" presId="urn:microsoft.com/office/officeart/2005/8/layout/vProcess5"/>
    <dgm:cxn modelId="{EDA0065C-4068-4E4D-B427-15FEDC5EFAB8}" type="presParOf" srcId="{6C758101-609A-4603-90D3-B87C413FF708}" destId="{40FE06EA-6535-4FA7-90C1-93422AE2F34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518AB-6190-4526-B6AB-C02157FBCF4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6D3AC96E-4979-4184-959B-C012B4968A57}">
      <dgm:prSet/>
      <dgm:spPr/>
      <dgm:t>
        <a:bodyPr/>
        <a:lstStyle/>
        <a:p>
          <a:r>
            <a:rPr lang="en-US" dirty="0"/>
            <a:t>Saturdays have gotten in the most number of customers on the platform.</a:t>
          </a:r>
        </a:p>
      </dgm:t>
    </dgm:pt>
    <dgm:pt modelId="{CB7E846F-7A15-474C-81E8-46300ECDFD49}" type="parTrans" cxnId="{F5850D64-F810-45C9-ADD0-0846EF66F4DC}">
      <dgm:prSet/>
      <dgm:spPr/>
      <dgm:t>
        <a:bodyPr/>
        <a:lstStyle/>
        <a:p>
          <a:endParaRPr lang="en-US"/>
        </a:p>
      </dgm:t>
    </dgm:pt>
    <dgm:pt modelId="{B317A663-E35D-4A1B-BB66-C6710F17D8A0}" type="sibTrans" cxnId="{F5850D64-F810-45C9-ADD0-0846EF66F4DC}">
      <dgm:prSet/>
      <dgm:spPr/>
      <dgm:t>
        <a:bodyPr/>
        <a:lstStyle/>
        <a:p>
          <a:endParaRPr lang="en-US"/>
        </a:p>
      </dgm:t>
    </dgm:pt>
    <dgm:pt modelId="{FD1B5755-5BA5-4697-8B95-0DADAF31A7A2}">
      <dgm:prSet/>
      <dgm:spPr/>
      <dgm:t>
        <a:bodyPr/>
        <a:lstStyle/>
        <a:p>
          <a:r>
            <a:rPr lang="en-US"/>
            <a:t>Customers having more bugs tend to have high inactive duration. One inference can be inactive duration makes session to be expired and it got counted as a bug.</a:t>
          </a:r>
        </a:p>
      </dgm:t>
    </dgm:pt>
    <dgm:pt modelId="{74995349-296A-41C7-A0BB-F4877E70B820}" type="parTrans" cxnId="{D55EC011-8D44-4A2E-86D0-29235D5A2B11}">
      <dgm:prSet/>
      <dgm:spPr/>
      <dgm:t>
        <a:bodyPr/>
        <a:lstStyle/>
        <a:p>
          <a:endParaRPr lang="en-US"/>
        </a:p>
      </dgm:t>
    </dgm:pt>
    <dgm:pt modelId="{4745E9D1-8C75-49CC-8C66-F9AD2B8338DD}" type="sibTrans" cxnId="{D55EC011-8D44-4A2E-86D0-29235D5A2B11}">
      <dgm:prSet/>
      <dgm:spPr/>
      <dgm:t>
        <a:bodyPr/>
        <a:lstStyle/>
        <a:p>
          <a:endParaRPr lang="en-US"/>
        </a:p>
      </dgm:t>
    </dgm:pt>
    <dgm:pt modelId="{B2597A87-277D-478A-A83C-684348F76F54}">
      <dgm:prSet/>
      <dgm:spPr/>
      <dgm:t>
        <a:bodyPr/>
        <a:lstStyle/>
        <a:p>
          <a:r>
            <a:rPr lang="en-US"/>
            <a:t>26th October generated 247 likes in total being the highest record for October 2019.</a:t>
          </a:r>
        </a:p>
      </dgm:t>
    </dgm:pt>
    <dgm:pt modelId="{48F12F18-CD78-4DEF-8F23-2438687EA788}" type="parTrans" cxnId="{FC728B82-01D6-4F6B-A2AC-2F7781336EF7}">
      <dgm:prSet/>
      <dgm:spPr/>
      <dgm:t>
        <a:bodyPr/>
        <a:lstStyle/>
        <a:p>
          <a:endParaRPr lang="en-US"/>
        </a:p>
      </dgm:t>
    </dgm:pt>
    <dgm:pt modelId="{62BE045E-6B2B-4283-A23C-2DA4E7051F15}" type="sibTrans" cxnId="{FC728B82-01D6-4F6B-A2AC-2F7781336EF7}">
      <dgm:prSet/>
      <dgm:spPr/>
      <dgm:t>
        <a:bodyPr/>
        <a:lstStyle/>
        <a:p>
          <a:endParaRPr lang="en-US"/>
        </a:p>
      </dgm:t>
    </dgm:pt>
    <dgm:pt modelId="{D3C2BD92-FF9B-40B5-A288-52E829184745}">
      <dgm:prSet/>
      <dgm:spPr/>
      <dgm:t>
        <a:bodyPr/>
        <a:lstStyle/>
        <a:p>
          <a:r>
            <a:rPr lang="en-US"/>
            <a:t>Most number of projects were added on Saturdays and Tuesdays</a:t>
          </a:r>
        </a:p>
      </dgm:t>
    </dgm:pt>
    <dgm:pt modelId="{DC5FAD26-F9CF-40A5-8C02-F2881F71444A}" type="parTrans" cxnId="{5B56BE31-2863-4F11-B6A5-2A9B0645CC4E}">
      <dgm:prSet/>
      <dgm:spPr/>
      <dgm:t>
        <a:bodyPr/>
        <a:lstStyle/>
        <a:p>
          <a:endParaRPr lang="en-US"/>
        </a:p>
      </dgm:t>
    </dgm:pt>
    <dgm:pt modelId="{0CA155D4-77CF-4803-8FB9-A58E32AEE490}" type="sibTrans" cxnId="{5B56BE31-2863-4F11-B6A5-2A9B0645CC4E}">
      <dgm:prSet/>
      <dgm:spPr/>
      <dgm:t>
        <a:bodyPr/>
        <a:lstStyle/>
        <a:p>
          <a:endParaRPr lang="en-US"/>
        </a:p>
      </dgm:t>
    </dgm:pt>
    <dgm:pt modelId="{FE5AB7AF-A539-4EDA-AEC6-9B6BEA1D8042}" type="pres">
      <dgm:prSet presAssocID="{F70518AB-6190-4526-B6AB-C02157FBCF47}" presName="root" presStyleCnt="0">
        <dgm:presLayoutVars>
          <dgm:dir/>
          <dgm:resizeHandles val="exact"/>
        </dgm:presLayoutVars>
      </dgm:prSet>
      <dgm:spPr/>
    </dgm:pt>
    <dgm:pt modelId="{7F18491F-53E5-4303-872D-99C1588D4D61}" type="pres">
      <dgm:prSet presAssocID="{F70518AB-6190-4526-B6AB-C02157FBCF47}" presName="container" presStyleCnt="0">
        <dgm:presLayoutVars>
          <dgm:dir/>
          <dgm:resizeHandles val="exact"/>
        </dgm:presLayoutVars>
      </dgm:prSet>
      <dgm:spPr/>
    </dgm:pt>
    <dgm:pt modelId="{5CF53283-AA9D-4FB4-995C-7B79A63054FC}" type="pres">
      <dgm:prSet presAssocID="{6D3AC96E-4979-4184-959B-C012B4968A57}" presName="compNode" presStyleCnt="0"/>
      <dgm:spPr/>
    </dgm:pt>
    <dgm:pt modelId="{883A7120-F7CC-4899-8FD3-856F7F99E47A}" type="pres">
      <dgm:prSet presAssocID="{6D3AC96E-4979-4184-959B-C012B4968A57}" presName="iconBgRect" presStyleLbl="bgShp" presStyleIdx="0" presStyleCnt="4"/>
      <dgm:spPr/>
    </dgm:pt>
    <dgm:pt modelId="{A2C01572-30B2-48D1-B886-7A6F0E36A4C5}" type="pres">
      <dgm:prSet presAssocID="{6D3AC96E-4979-4184-959B-C012B4968A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2CEFBAF-CD78-4D36-A01A-31697558AE19}" type="pres">
      <dgm:prSet presAssocID="{6D3AC96E-4979-4184-959B-C012B4968A57}" presName="spaceRect" presStyleCnt="0"/>
      <dgm:spPr/>
    </dgm:pt>
    <dgm:pt modelId="{991398DE-D5EE-4126-AB68-192011D4F503}" type="pres">
      <dgm:prSet presAssocID="{6D3AC96E-4979-4184-959B-C012B4968A57}" presName="textRect" presStyleLbl="revTx" presStyleIdx="0" presStyleCnt="4">
        <dgm:presLayoutVars>
          <dgm:chMax val="1"/>
          <dgm:chPref val="1"/>
        </dgm:presLayoutVars>
      </dgm:prSet>
      <dgm:spPr/>
    </dgm:pt>
    <dgm:pt modelId="{CACC2AB4-544B-4E77-A9C8-21F1B1464398}" type="pres">
      <dgm:prSet presAssocID="{B317A663-E35D-4A1B-BB66-C6710F17D8A0}" presName="sibTrans" presStyleLbl="sibTrans2D1" presStyleIdx="0" presStyleCnt="0"/>
      <dgm:spPr/>
    </dgm:pt>
    <dgm:pt modelId="{51FBBA5C-69E7-4724-8D32-3A8B8DEF82B3}" type="pres">
      <dgm:prSet presAssocID="{FD1B5755-5BA5-4697-8B95-0DADAF31A7A2}" presName="compNode" presStyleCnt="0"/>
      <dgm:spPr/>
    </dgm:pt>
    <dgm:pt modelId="{B7574B22-7446-4A1F-8F05-0BDDF8DCDEDE}" type="pres">
      <dgm:prSet presAssocID="{FD1B5755-5BA5-4697-8B95-0DADAF31A7A2}" presName="iconBgRect" presStyleLbl="bgShp" presStyleIdx="1" presStyleCnt="4"/>
      <dgm:spPr/>
    </dgm:pt>
    <dgm:pt modelId="{B2C3A5B3-4469-426D-B5CF-C594E6930DE5}" type="pres">
      <dgm:prSet presAssocID="{FD1B5755-5BA5-4697-8B95-0DADAF31A7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A994C9B6-59E0-4016-91B9-2142A185663B}" type="pres">
      <dgm:prSet presAssocID="{FD1B5755-5BA5-4697-8B95-0DADAF31A7A2}" presName="spaceRect" presStyleCnt="0"/>
      <dgm:spPr/>
    </dgm:pt>
    <dgm:pt modelId="{297F2DC3-4C91-45E2-8DAA-F0C6EA33C3B5}" type="pres">
      <dgm:prSet presAssocID="{FD1B5755-5BA5-4697-8B95-0DADAF31A7A2}" presName="textRect" presStyleLbl="revTx" presStyleIdx="1" presStyleCnt="4">
        <dgm:presLayoutVars>
          <dgm:chMax val="1"/>
          <dgm:chPref val="1"/>
        </dgm:presLayoutVars>
      </dgm:prSet>
      <dgm:spPr/>
    </dgm:pt>
    <dgm:pt modelId="{76C32124-0FE4-46C1-B003-FEE5E7D9740B}" type="pres">
      <dgm:prSet presAssocID="{4745E9D1-8C75-49CC-8C66-F9AD2B8338DD}" presName="sibTrans" presStyleLbl="sibTrans2D1" presStyleIdx="0" presStyleCnt="0"/>
      <dgm:spPr/>
    </dgm:pt>
    <dgm:pt modelId="{701292DE-A39A-49DB-B525-21F79F96697A}" type="pres">
      <dgm:prSet presAssocID="{B2597A87-277D-478A-A83C-684348F76F54}" presName="compNode" presStyleCnt="0"/>
      <dgm:spPr/>
    </dgm:pt>
    <dgm:pt modelId="{84BE4133-E25C-4EEC-8C61-585F07848F41}" type="pres">
      <dgm:prSet presAssocID="{B2597A87-277D-478A-A83C-684348F76F54}" presName="iconBgRect" presStyleLbl="bgShp" presStyleIdx="2" presStyleCnt="4"/>
      <dgm:spPr/>
    </dgm:pt>
    <dgm:pt modelId="{9ABB7A63-82A6-4942-8CC6-B60329786430}" type="pres">
      <dgm:prSet presAssocID="{B2597A87-277D-478A-A83C-684348F76F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B154BB0D-F8C3-4893-94E9-6FA4E4C15FF2}" type="pres">
      <dgm:prSet presAssocID="{B2597A87-277D-478A-A83C-684348F76F54}" presName="spaceRect" presStyleCnt="0"/>
      <dgm:spPr/>
    </dgm:pt>
    <dgm:pt modelId="{14E3DA03-5859-4E05-843F-E286C75EA8FB}" type="pres">
      <dgm:prSet presAssocID="{B2597A87-277D-478A-A83C-684348F76F54}" presName="textRect" presStyleLbl="revTx" presStyleIdx="2" presStyleCnt="4">
        <dgm:presLayoutVars>
          <dgm:chMax val="1"/>
          <dgm:chPref val="1"/>
        </dgm:presLayoutVars>
      </dgm:prSet>
      <dgm:spPr/>
    </dgm:pt>
    <dgm:pt modelId="{08E35884-8083-450F-B3CE-62D1846EC0B0}" type="pres">
      <dgm:prSet presAssocID="{62BE045E-6B2B-4283-A23C-2DA4E7051F15}" presName="sibTrans" presStyleLbl="sibTrans2D1" presStyleIdx="0" presStyleCnt="0"/>
      <dgm:spPr/>
    </dgm:pt>
    <dgm:pt modelId="{C48462EB-2093-4422-98DA-862FBB5551EA}" type="pres">
      <dgm:prSet presAssocID="{D3C2BD92-FF9B-40B5-A288-52E829184745}" presName="compNode" presStyleCnt="0"/>
      <dgm:spPr/>
    </dgm:pt>
    <dgm:pt modelId="{455FC38C-46D8-42C0-84E9-795D4675684A}" type="pres">
      <dgm:prSet presAssocID="{D3C2BD92-FF9B-40B5-A288-52E829184745}" presName="iconBgRect" presStyleLbl="bgShp" presStyleIdx="3" presStyleCnt="4"/>
      <dgm:spPr/>
    </dgm:pt>
    <dgm:pt modelId="{4DBDF5E4-0F7E-4428-A7A9-0AE57AAB722E}" type="pres">
      <dgm:prSet presAssocID="{D3C2BD92-FF9B-40B5-A288-52E8291847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4F180D1A-F263-47F2-8A23-55A0FF74FDBA}" type="pres">
      <dgm:prSet presAssocID="{D3C2BD92-FF9B-40B5-A288-52E829184745}" presName="spaceRect" presStyleCnt="0"/>
      <dgm:spPr/>
    </dgm:pt>
    <dgm:pt modelId="{BE1B8587-DB86-44AE-9067-AF3E0308CE90}" type="pres">
      <dgm:prSet presAssocID="{D3C2BD92-FF9B-40B5-A288-52E82918474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E25B80B-1870-4DD9-AB61-6C44D08B1097}" type="presOf" srcId="{62BE045E-6B2B-4283-A23C-2DA4E7051F15}" destId="{08E35884-8083-450F-B3CE-62D1846EC0B0}" srcOrd="0" destOrd="0" presId="urn:microsoft.com/office/officeart/2018/2/layout/IconCircleList"/>
    <dgm:cxn modelId="{D55EC011-8D44-4A2E-86D0-29235D5A2B11}" srcId="{F70518AB-6190-4526-B6AB-C02157FBCF47}" destId="{FD1B5755-5BA5-4697-8B95-0DADAF31A7A2}" srcOrd="1" destOrd="0" parTransId="{74995349-296A-41C7-A0BB-F4877E70B820}" sibTransId="{4745E9D1-8C75-49CC-8C66-F9AD2B8338DD}"/>
    <dgm:cxn modelId="{A2D02019-EC56-42A0-991F-C7FC39F7BEE3}" type="presOf" srcId="{B317A663-E35D-4A1B-BB66-C6710F17D8A0}" destId="{CACC2AB4-544B-4E77-A9C8-21F1B1464398}" srcOrd="0" destOrd="0" presId="urn:microsoft.com/office/officeart/2018/2/layout/IconCircleList"/>
    <dgm:cxn modelId="{5B56BE31-2863-4F11-B6A5-2A9B0645CC4E}" srcId="{F70518AB-6190-4526-B6AB-C02157FBCF47}" destId="{D3C2BD92-FF9B-40B5-A288-52E829184745}" srcOrd="3" destOrd="0" parTransId="{DC5FAD26-F9CF-40A5-8C02-F2881F71444A}" sibTransId="{0CA155D4-77CF-4803-8FB9-A58E32AEE490}"/>
    <dgm:cxn modelId="{7889A151-8D57-46A5-B499-902B3B807AAD}" type="presOf" srcId="{6D3AC96E-4979-4184-959B-C012B4968A57}" destId="{991398DE-D5EE-4126-AB68-192011D4F503}" srcOrd="0" destOrd="0" presId="urn:microsoft.com/office/officeart/2018/2/layout/IconCircleList"/>
    <dgm:cxn modelId="{F5850D64-F810-45C9-ADD0-0846EF66F4DC}" srcId="{F70518AB-6190-4526-B6AB-C02157FBCF47}" destId="{6D3AC96E-4979-4184-959B-C012B4968A57}" srcOrd="0" destOrd="0" parTransId="{CB7E846F-7A15-474C-81E8-46300ECDFD49}" sibTransId="{B317A663-E35D-4A1B-BB66-C6710F17D8A0}"/>
    <dgm:cxn modelId="{FC728B82-01D6-4F6B-A2AC-2F7781336EF7}" srcId="{F70518AB-6190-4526-B6AB-C02157FBCF47}" destId="{B2597A87-277D-478A-A83C-684348F76F54}" srcOrd="2" destOrd="0" parTransId="{48F12F18-CD78-4DEF-8F23-2438687EA788}" sibTransId="{62BE045E-6B2B-4283-A23C-2DA4E7051F15}"/>
    <dgm:cxn modelId="{555C57A3-1827-42DD-8682-EEED783BA883}" type="presOf" srcId="{F70518AB-6190-4526-B6AB-C02157FBCF47}" destId="{FE5AB7AF-A539-4EDA-AEC6-9B6BEA1D8042}" srcOrd="0" destOrd="0" presId="urn:microsoft.com/office/officeart/2018/2/layout/IconCircleList"/>
    <dgm:cxn modelId="{059B2FAD-5ADE-49D6-83CF-98E1D5D0306E}" type="presOf" srcId="{4745E9D1-8C75-49CC-8C66-F9AD2B8338DD}" destId="{76C32124-0FE4-46C1-B003-FEE5E7D9740B}" srcOrd="0" destOrd="0" presId="urn:microsoft.com/office/officeart/2018/2/layout/IconCircleList"/>
    <dgm:cxn modelId="{C248C9AF-98A9-48F6-AC34-5E24B514AF20}" type="presOf" srcId="{D3C2BD92-FF9B-40B5-A288-52E829184745}" destId="{BE1B8587-DB86-44AE-9067-AF3E0308CE90}" srcOrd="0" destOrd="0" presId="urn:microsoft.com/office/officeart/2018/2/layout/IconCircleList"/>
    <dgm:cxn modelId="{8B1681C9-BA5D-4400-BC4C-22C37D7896DC}" type="presOf" srcId="{FD1B5755-5BA5-4697-8B95-0DADAF31A7A2}" destId="{297F2DC3-4C91-45E2-8DAA-F0C6EA33C3B5}" srcOrd="0" destOrd="0" presId="urn:microsoft.com/office/officeart/2018/2/layout/IconCircleList"/>
    <dgm:cxn modelId="{9CB0D3F4-BE39-47D7-B37B-F3F3C5133C8E}" type="presOf" srcId="{B2597A87-277D-478A-A83C-684348F76F54}" destId="{14E3DA03-5859-4E05-843F-E286C75EA8FB}" srcOrd="0" destOrd="0" presId="urn:microsoft.com/office/officeart/2018/2/layout/IconCircleList"/>
    <dgm:cxn modelId="{81499A83-D2F6-4D11-BCF8-A7157558176B}" type="presParOf" srcId="{FE5AB7AF-A539-4EDA-AEC6-9B6BEA1D8042}" destId="{7F18491F-53E5-4303-872D-99C1588D4D61}" srcOrd="0" destOrd="0" presId="urn:microsoft.com/office/officeart/2018/2/layout/IconCircleList"/>
    <dgm:cxn modelId="{F65AA742-B594-4BC7-9733-C8446CDD6360}" type="presParOf" srcId="{7F18491F-53E5-4303-872D-99C1588D4D61}" destId="{5CF53283-AA9D-4FB4-995C-7B79A63054FC}" srcOrd="0" destOrd="0" presId="urn:microsoft.com/office/officeart/2018/2/layout/IconCircleList"/>
    <dgm:cxn modelId="{AE7B9909-2359-4EF5-B9EB-CFF4A6A918A2}" type="presParOf" srcId="{5CF53283-AA9D-4FB4-995C-7B79A63054FC}" destId="{883A7120-F7CC-4899-8FD3-856F7F99E47A}" srcOrd="0" destOrd="0" presId="urn:microsoft.com/office/officeart/2018/2/layout/IconCircleList"/>
    <dgm:cxn modelId="{B3B4E73F-BF41-40B2-85AF-DB6F5C7C6EA5}" type="presParOf" srcId="{5CF53283-AA9D-4FB4-995C-7B79A63054FC}" destId="{A2C01572-30B2-48D1-B886-7A6F0E36A4C5}" srcOrd="1" destOrd="0" presId="urn:microsoft.com/office/officeart/2018/2/layout/IconCircleList"/>
    <dgm:cxn modelId="{B0113797-2114-4D5B-A0D9-93F0D5A7CA7E}" type="presParOf" srcId="{5CF53283-AA9D-4FB4-995C-7B79A63054FC}" destId="{A2CEFBAF-CD78-4D36-A01A-31697558AE19}" srcOrd="2" destOrd="0" presId="urn:microsoft.com/office/officeart/2018/2/layout/IconCircleList"/>
    <dgm:cxn modelId="{BC37EEAE-A3D0-42E3-9B05-A564A3D258E4}" type="presParOf" srcId="{5CF53283-AA9D-4FB4-995C-7B79A63054FC}" destId="{991398DE-D5EE-4126-AB68-192011D4F503}" srcOrd="3" destOrd="0" presId="urn:microsoft.com/office/officeart/2018/2/layout/IconCircleList"/>
    <dgm:cxn modelId="{FBBC75C5-108F-489A-A1C4-04233C13D690}" type="presParOf" srcId="{7F18491F-53E5-4303-872D-99C1588D4D61}" destId="{CACC2AB4-544B-4E77-A9C8-21F1B1464398}" srcOrd="1" destOrd="0" presId="urn:microsoft.com/office/officeart/2018/2/layout/IconCircleList"/>
    <dgm:cxn modelId="{76C91371-D1CF-42EA-B80D-FF0C3AFD094B}" type="presParOf" srcId="{7F18491F-53E5-4303-872D-99C1588D4D61}" destId="{51FBBA5C-69E7-4724-8D32-3A8B8DEF82B3}" srcOrd="2" destOrd="0" presId="urn:microsoft.com/office/officeart/2018/2/layout/IconCircleList"/>
    <dgm:cxn modelId="{25DA7F57-FA09-4BA5-97A5-595BFBF51DBE}" type="presParOf" srcId="{51FBBA5C-69E7-4724-8D32-3A8B8DEF82B3}" destId="{B7574B22-7446-4A1F-8F05-0BDDF8DCDEDE}" srcOrd="0" destOrd="0" presId="urn:microsoft.com/office/officeart/2018/2/layout/IconCircleList"/>
    <dgm:cxn modelId="{CFC0E43E-68A6-4239-A9BF-DA7280E82BFF}" type="presParOf" srcId="{51FBBA5C-69E7-4724-8D32-3A8B8DEF82B3}" destId="{B2C3A5B3-4469-426D-B5CF-C594E6930DE5}" srcOrd="1" destOrd="0" presId="urn:microsoft.com/office/officeart/2018/2/layout/IconCircleList"/>
    <dgm:cxn modelId="{F85B2724-08B9-407D-B9BC-6042CC738651}" type="presParOf" srcId="{51FBBA5C-69E7-4724-8D32-3A8B8DEF82B3}" destId="{A994C9B6-59E0-4016-91B9-2142A185663B}" srcOrd="2" destOrd="0" presId="urn:microsoft.com/office/officeart/2018/2/layout/IconCircleList"/>
    <dgm:cxn modelId="{B5F9D6A2-AC5F-4403-B3AB-AC3587AB8715}" type="presParOf" srcId="{51FBBA5C-69E7-4724-8D32-3A8B8DEF82B3}" destId="{297F2DC3-4C91-45E2-8DAA-F0C6EA33C3B5}" srcOrd="3" destOrd="0" presId="urn:microsoft.com/office/officeart/2018/2/layout/IconCircleList"/>
    <dgm:cxn modelId="{F0BBB958-C1C5-47C5-8644-7AA8E17A3420}" type="presParOf" srcId="{7F18491F-53E5-4303-872D-99C1588D4D61}" destId="{76C32124-0FE4-46C1-B003-FEE5E7D9740B}" srcOrd="3" destOrd="0" presId="urn:microsoft.com/office/officeart/2018/2/layout/IconCircleList"/>
    <dgm:cxn modelId="{3A7FD6DF-6E14-41F7-84B8-27E418F8FCFB}" type="presParOf" srcId="{7F18491F-53E5-4303-872D-99C1588D4D61}" destId="{701292DE-A39A-49DB-B525-21F79F96697A}" srcOrd="4" destOrd="0" presId="urn:microsoft.com/office/officeart/2018/2/layout/IconCircleList"/>
    <dgm:cxn modelId="{5F66D53E-11A7-4CEE-9D7C-857D42226301}" type="presParOf" srcId="{701292DE-A39A-49DB-B525-21F79F96697A}" destId="{84BE4133-E25C-4EEC-8C61-585F07848F41}" srcOrd="0" destOrd="0" presId="urn:microsoft.com/office/officeart/2018/2/layout/IconCircleList"/>
    <dgm:cxn modelId="{0AFA2160-FF5B-42DA-B7A6-D47CC0AC03A3}" type="presParOf" srcId="{701292DE-A39A-49DB-B525-21F79F96697A}" destId="{9ABB7A63-82A6-4942-8CC6-B60329786430}" srcOrd="1" destOrd="0" presId="urn:microsoft.com/office/officeart/2018/2/layout/IconCircleList"/>
    <dgm:cxn modelId="{604BFD49-ADE2-4E22-B99D-BD9A27032BD7}" type="presParOf" srcId="{701292DE-A39A-49DB-B525-21F79F96697A}" destId="{B154BB0D-F8C3-4893-94E9-6FA4E4C15FF2}" srcOrd="2" destOrd="0" presId="urn:microsoft.com/office/officeart/2018/2/layout/IconCircleList"/>
    <dgm:cxn modelId="{44DA5CFA-A8C3-4B15-B754-F76285CE8F95}" type="presParOf" srcId="{701292DE-A39A-49DB-B525-21F79F96697A}" destId="{14E3DA03-5859-4E05-843F-E286C75EA8FB}" srcOrd="3" destOrd="0" presId="urn:microsoft.com/office/officeart/2018/2/layout/IconCircleList"/>
    <dgm:cxn modelId="{39B66323-54B0-453B-99CE-297DE5D8FE5F}" type="presParOf" srcId="{7F18491F-53E5-4303-872D-99C1588D4D61}" destId="{08E35884-8083-450F-B3CE-62D1846EC0B0}" srcOrd="5" destOrd="0" presId="urn:microsoft.com/office/officeart/2018/2/layout/IconCircleList"/>
    <dgm:cxn modelId="{288F4696-D6C7-407B-930B-CE7C89ED9E58}" type="presParOf" srcId="{7F18491F-53E5-4303-872D-99C1588D4D61}" destId="{C48462EB-2093-4422-98DA-862FBB5551EA}" srcOrd="6" destOrd="0" presId="urn:microsoft.com/office/officeart/2018/2/layout/IconCircleList"/>
    <dgm:cxn modelId="{0A4FAF34-6DB0-4C93-AA08-7A0F8B55287B}" type="presParOf" srcId="{C48462EB-2093-4422-98DA-862FBB5551EA}" destId="{455FC38C-46D8-42C0-84E9-795D4675684A}" srcOrd="0" destOrd="0" presId="urn:microsoft.com/office/officeart/2018/2/layout/IconCircleList"/>
    <dgm:cxn modelId="{B120D838-F75C-41DF-B0FA-9AFBC436136E}" type="presParOf" srcId="{C48462EB-2093-4422-98DA-862FBB5551EA}" destId="{4DBDF5E4-0F7E-4428-A7A9-0AE57AAB722E}" srcOrd="1" destOrd="0" presId="urn:microsoft.com/office/officeart/2018/2/layout/IconCircleList"/>
    <dgm:cxn modelId="{C0CF5147-1E5B-4B02-B702-374A337D043D}" type="presParOf" srcId="{C48462EB-2093-4422-98DA-862FBB5551EA}" destId="{4F180D1A-F263-47F2-8A23-55A0FF74FDBA}" srcOrd="2" destOrd="0" presId="urn:microsoft.com/office/officeart/2018/2/layout/IconCircleList"/>
    <dgm:cxn modelId="{5073D826-509D-4BA8-A767-E48D44BA91D7}" type="presParOf" srcId="{C48462EB-2093-4422-98DA-862FBB5551EA}" destId="{BE1B8587-DB86-44AE-9067-AF3E0308CE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87D84-B14C-4B93-869F-C9CCF98F5140}">
      <dsp:nvSpPr>
        <dsp:cNvPr id="0" name=""/>
        <dsp:cNvSpPr/>
      </dsp:nvSpPr>
      <dsp:spPr>
        <a:xfrm>
          <a:off x="1147" y="0"/>
          <a:ext cx="4477169" cy="40564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058" tIns="330200" rIns="34905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Decided to use Python programming language for Data preprocessing and Exploratory Data Analysis</a:t>
          </a:r>
          <a:endParaRPr lang="en-US" sz="2500" kern="1200"/>
        </a:p>
      </dsp:txBody>
      <dsp:txXfrm>
        <a:off x="1147" y="1541444"/>
        <a:ext cx="4477169" cy="2433860"/>
      </dsp:txXfrm>
    </dsp:sp>
    <dsp:sp modelId="{D36FC557-7166-4058-B436-8438707D500D}">
      <dsp:nvSpPr>
        <dsp:cNvPr id="0" name=""/>
        <dsp:cNvSpPr/>
      </dsp:nvSpPr>
      <dsp:spPr>
        <a:xfrm>
          <a:off x="1631267" y="405643"/>
          <a:ext cx="1216930" cy="12169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77" tIns="12700" rIns="948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809482" y="583858"/>
        <a:ext cx="860500" cy="860500"/>
      </dsp:txXfrm>
    </dsp:sp>
    <dsp:sp modelId="{4C23F798-7190-4636-A64D-8DC804FAAE0F}">
      <dsp:nvSpPr>
        <dsp:cNvPr id="0" name=""/>
        <dsp:cNvSpPr/>
      </dsp:nvSpPr>
      <dsp:spPr>
        <a:xfrm>
          <a:off x="1147" y="4056362"/>
          <a:ext cx="447716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AC76F-877F-4B8C-BFDA-758262CDF045}">
      <dsp:nvSpPr>
        <dsp:cNvPr id="0" name=""/>
        <dsp:cNvSpPr/>
      </dsp:nvSpPr>
      <dsp:spPr>
        <a:xfrm>
          <a:off x="4926034" y="0"/>
          <a:ext cx="4477169" cy="40564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058" tIns="330200" rIns="34905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Visualized data on tableau to provide graphical representation of insights</a:t>
          </a:r>
          <a:endParaRPr lang="en-US" sz="2500" kern="1200"/>
        </a:p>
      </dsp:txBody>
      <dsp:txXfrm>
        <a:off x="4926034" y="1541444"/>
        <a:ext cx="4477169" cy="2433860"/>
      </dsp:txXfrm>
    </dsp:sp>
    <dsp:sp modelId="{6DA40628-7CA4-4C7C-A5C9-1CDC7C4817FD}">
      <dsp:nvSpPr>
        <dsp:cNvPr id="0" name=""/>
        <dsp:cNvSpPr/>
      </dsp:nvSpPr>
      <dsp:spPr>
        <a:xfrm>
          <a:off x="6556154" y="405643"/>
          <a:ext cx="1216930" cy="12169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77" tIns="12700" rIns="948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6734369" y="583858"/>
        <a:ext cx="860500" cy="860500"/>
      </dsp:txXfrm>
    </dsp:sp>
    <dsp:sp modelId="{C5F58EB1-1D38-4DAE-85B7-D60F1E8F30DA}">
      <dsp:nvSpPr>
        <dsp:cNvPr id="0" name=""/>
        <dsp:cNvSpPr/>
      </dsp:nvSpPr>
      <dsp:spPr>
        <a:xfrm>
          <a:off x="4926034" y="4056362"/>
          <a:ext cx="447716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8757B-5B40-4281-8498-9D1CE860E81E}">
      <dsp:nvSpPr>
        <dsp:cNvPr id="0" name=""/>
        <dsp:cNvSpPr/>
      </dsp:nvSpPr>
      <dsp:spPr>
        <a:xfrm>
          <a:off x="0" y="0"/>
          <a:ext cx="7993699" cy="12140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Started with data cleaning and preprocessing in which null values were handled. Also, Some columns had non-required floating datatype which was converted into int.</a:t>
          </a:r>
          <a:endParaRPr lang="en-US" sz="1700" kern="1200"/>
        </a:p>
      </dsp:txBody>
      <dsp:txXfrm>
        <a:off x="35557" y="35557"/>
        <a:ext cx="6683686" cy="1142897"/>
      </dsp:txXfrm>
    </dsp:sp>
    <dsp:sp modelId="{05C76680-1055-4824-ACEF-838EB37A8131}">
      <dsp:nvSpPr>
        <dsp:cNvPr id="0" name=""/>
        <dsp:cNvSpPr/>
      </dsp:nvSpPr>
      <dsp:spPr>
        <a:xfrm>
          <a:off x="705326" y="1416347"/>
          <a:ext cx="7993699" cy="1214011"/>
        </a:xfrm>
        <a:prstGeom prst="roundRect">
          <a:avLst>
            <a:gd name="adj" fmla="val 1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Derived new column “Weekday” to get insight of customer engagement on the day of week.</a:t>
          </a:r>
          <a:endParaRPr lang="en-US" sz="1700" kern="1200" dirty="0"/>
        </a:p>
      </dsp:txBody>
      <dsp:txXfrm>
        <a:off x="740883" y="1451904"/>
        <a:ext cx="6428151" cy="1142897"/>
      </dsp:txXfrm>
    </dsp:sp>
    <dsp:sp modelId="{804A8B3D-CD4E-45F8-92C7-FF9929FBA182}">
      <dsp:nvSpPr>
        <dsp:cNvPr id="0" name=""/>
        <dsp:cNvSpPr/>
      </dsp:nvSpPr>
      <dsp:spPr>
        <a:xfrm>
          <a:off x="1410652" y="2832694"/>
          <a:ext cx="7993699" cy="1214011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Generated dataframe to analysis customer data by capturing all metrics for each customer. For e.g. this table shows total likes given by particular customer, total active time , inactive time, total projects added.</a:t>
          </a:r>
          <a:endParaRPr lang="en-US" sz="1700" kern="1200"/>
        </a:p>
      </dsp:txBody>
      <dsp:txXfrm>
        <a:off x="1446209" y="2868251"/>
        <a:ext cx="6428151" cy="1142897"/>
      </dsp:txXfrm>
    </dsp:sp>
    <dsp:sp modelId="{B3C3B7E0-AC6B-41AA-B37A-708DFD8903D2}">
      <dsp:nvSpPr>
        <dsp:cNvPr id="0" name=""/>
        <dsp:cNvSpPr/>
      </dsp:nvSpPr>
      <dsp:spPr>
        <a:xfrm>
          <a:off x="7204591" y="920625"/>
          <a:ext cx="789107" cy="7891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2140" y="920625"/>
        <a:ext cx="434009" cy="593803"/>
      </dsp:txXfrm>
    </dsp:sp>
    <dsp:sp modelId="{E2011A5E-A265-47A2-B730-03F78D71DD16}">
      <dsp:nvSpPr>
        <dsp:cNvPr id="0" name=""/>
        <dsp:cNvSpPr/>
      </dsp:nvSpPr>
      <dsp:spPr>
        <a:xfrm>
          <a:off x="7909917" y="2328879"/>
          <a:ext cx="789107" cy="7891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7466" y="2328879"/>
        <a:ext cx="434009" cy="593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A7120-F7CC-4899-8FD3-856F7F99E47A}">
      <dsp:nvSpPr>
        <dsp:cNvPr id="0" name=""/>
        <dsp:cNvSpPr/>
      </dsp:nvSpPr>
      <dsp:spPr>
        <a:xfrm>
          <a:off x="225622" y="540304"/>
          <a:ext cx="1342772" cy="13427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01572-30B2-48D1-B886-7A6F0E36A4C5}">
      <dsp:nvSpPr>
        <dsp:cNvPr id="0" name=""/>
        <dsp:cNvSpPr/>
      </dsp:nvSpPr>
      <dsp:spPr>
        <a:xfrm>
          <a:off x="507604" y="822286"/>
          <a:ext cx="778808" cy="778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398DE-D5EE-4126-AB68-192011D4F503}">
      <dsp:nvSpPr>
        <dsp:cNvPr id="0" name=""/>
        <dsp:cNvSpPr/>
      </dsp:nvSpPr>
      <dsp:spPr>
        <a:xfrm>
          <a:off x="1856132" y="540304"/>
          <a:ext cx="3165107" cy="134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Saturdays have gotten in the most number of customers on the platform.</a:t>
          </a:r>
        </a:p>
      </dsp:txBody>
      <dsp:txXfrm>
        <a:off x="1856132" y="540304"/>
        <a:ext cx="3165107" cy="1342772"/>
      </dsp:txXfrm>
    </dsp:sp>
    <dsp:sp modelId="{B7574B22-7446-4A1F-8F05-0BDDF8DCDEDE}">
      <dsp:nvSpPr>
        <dsp:cNvPr id="0" name=""/>
        <dsp:cNvSpPr/>
      </dsp:nvSpPr>
      <dsp:spPr>
        <a:xfrm>
          <a:off x="5572736" y="540304"/>
          <a:ext cx="1342772" cy="13427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3A5B3-4469-426D-B5CF-C594E6930DE5}">
      <dsp:nvSpPr>
        <dsp:cNvPr id="0" name=""/>
        <dsp:cNvSpPr/>
      </dsp:nvSpPr>
      <dsp:spPr>
        <a:xfrm>
          <a:off x="5854718" y="822286"/>
          <a:ext cx="778808" cy="778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F2DC3-4C91-45E2-8DAA-F0C6EA33C3B5}">
      <dsp:nvSpPr>
        <dsp:cNvPr id="0" name=""/>
        <dsp:cNvSpPr/>
      </dsp:nvSpPr>
      <dsp:spPr>
        <a:xfrm>
          <a:off x="7203246" y="540304"/>
          <a:ext cx="3165107" cy="134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Customers having more bugs tend to have high inactive duration. One inference can be inactive duration makes session to be expired and it got counted as a bug.</a:t>
          </a:r>
        </a:p>
      </dsp:txBody>
      <dsp:txXfrm>
        <a:off x="7203246" y="540304"/>
        <a:ext cx="3165107" cy="1342772"/>
      </dsp:txXfrm>
    </dsp:sp>
    <dsp:sp modelId="{84BE4133-E25C-4EEC-8C61-585F07848F41}">
      <dsp:nvSpPr>
        <dsp:cNvPr id="0" name=""/>
        <dsp:cNvSpPr/>
      </dsp:nvSpPr>
      <dsp:spPr>
        <a:xfrm>
          <a:off x="225622" y="2654458"/>
          <a:ext cx="1342772" cy="13427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B7A63-82A6-4942-8CC6-B60329786430}">
      <dsp:nvSpPr>
        <dsp:cNvPr id="0" name=""/>
        <dsp:cNvSpPr/>
      </dsp:nvSpPr>
      <dsp:spPr>
        <a:xfrm>
          <a:off x="507604" y="2936440"/>
          <a:ext cx="778808" cy="778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3DA03-5859-4E05-843F-E286C75EA8FB}">
      <dsp:nvSpPr>
        <dsp:cNvPr id="0" name=""/>
        <dsp:cNvSpPr/>
      </dsp:nvSpPr>
      <dsp:spPr>
        <a:xfrm>
          <a:off x="1856132" y="2654458"/>
          <a:ext cx="3165107" cy="134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26th October generated 247 likes in total being the highest record for October 2019.</a:t>
          </a:r>
        </a:p>
      </dsp:txBody>
      <dsp:txXfrm>
        <a:off x="1856132" y="2654458"/>
        <a:ext cx="3165107" cy="1342772"/>
      </dsp:txXfrm>
    </dsp:sp>
    <dsp:sp modelId="{455FC38C-46D8-42C0-84E9-795D4675684A}">
      <dsp:nvSpPr>
        <dsp:cNvPr id="0" name=""/>
        <dsp:cNvSpPr/>
      </dsp:nvSpPr>
      <dsp:spPr>
        <a:xfrm>
          <a:off x="5572736" y="2654458"/>
          <a:ext cx="1342772" cy="13427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DF5E4-0F7E-4428-A7A9-0AE57AAB722E}">
      <dsp:nvSpPr>
        <dsp:cNvPr id="0" name=""/>
        <dsp:cNvSpPr/>
      </dsp:nvSpPr>
      <dsp:spPr>
        <a:xfrm>
          <a:off x="5854718" y="2936440"/>
          <a:ext cx="778808" cy="778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B8587-DB86-44AE-9067-AF3E0308CE90}">
      <dsp:nvSpPr>
        <dsp:cNvPr id="0" name=""/>
        <dsp:cNvSpPr/>
      </dsp:nvSpPr>
      <dsp:spPr>
        <a:xfrm>
          <a:off x="7203246" y="2654458"/>
          <a:ext cx="3165107" cy="134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number of projects were added on Saturdays and Tuesdays</a:t>
          </a:r>
        </a:p>
      </dsp:txBody>
      <dsp:txXfrm>
        <a:off x="7203246" y="2654458"/>
        <a:ext cx="3165107" cy="1342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2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44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2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4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9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5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85111B-E801-4E3A-B422-390C0F789563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D8ECA-1A91-43C3-9013-2313C52A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5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5DF2-57B5-4489-A61E-48127FBF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Engagement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D819B-2C57-451D-AD1E-7ADE1D669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Showwcase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CABEF-DB16-7F40-8183-C1E25CDB4974}"/>
              </a:ext>
            </a:extLst>
          </p:cNvPr>
          <p:cNvSpPr txBox="1"/>
          <p:nvPr/>
        </p:nvSpPr>
        <p:spPr>
          <a:xfrm>
            <a:off x="9074426" y="6221896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Shubham Mahajan</a:t>
            </a:r>
          </a:p>
        </p:txBody>
      </p:sp>
    </p:spTree>
    <p:extLst>
      <p:ext uri="{BB962C8B-B14F-4D97-AF65-F5344CB8AC3E}">
        <p14:creationId xmlns:p14="http://schemas.microsoft.com/office/powerpoint/2010/main" val="132917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4949-BFEC-4917-A7F7-18284B4D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38" y="172436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Occurrence of Bugs in Projects for Customers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59300E-5BF3-4886-8D9E-A0A6F3A7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45" y="1572966"/>
            <a:ext cx="6573436" cy="50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6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8BA3-0646-47EA-BAEC-3D5B2988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175490"/>
            <a:ext cx="9367343" cy="1397475"/>
          </a:xfrm>
        </p:spPr>
        <p:txBody>
          <a:bodyPr>
            <a:normAutofit/>
          </a:bodyPr>
          <a:lstStyle/>
          <a:p>
            <a:r>
              <a:rPr lang="en-US" dirty="0"/>
              <a:t>Clouds for Number of Projects Recorded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0F0E8-3E24-4A90-AC02-97F5925C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35" y="1039301"/>
            <a:ext cx="6261302" cy="56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5C56-78FB-41D4-BFB2-E2F88D07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94" y="2575419"/>
            <a:ext cx="9389011" cy="13800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6146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E68DD-218F-4463-9254-4EDBD24B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Task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73E0-557F-4737-9BC5-F72C13CE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Every time a user logs into their </a:t>
            </a:r>
            <a:r>
              <a:rPr lang="en-US" dirty="0" err="1"/>
              <a:t>Showwcase</a:t>
            </a:r>
            <a:r>
              <a:rPr lang="en-US" dirty="0"/>
              <a:t> account, a new session begins. In each session, we track how and where a user is engaged on the platform.  Analyze the data to provide better understanding "user engagement" on the platform in the month of October 2019</a:t>
            </a:r>
          </a:p>
        </p:txBody>
      </p:sp>
    </p:spTree>
    <p:extLst>
      <p:ext uri="{BB962C8B-B14F-4D97-AF65-F5344CB8AC3E}">
        <p14:creationId xmlns:p14="http://schemas.microsoft.com/office/powerpoint/2010/main" val="121269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E451-2967-4FEF-B9C0-9D6D852B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3" y="113083"/>
            <a:ext cx="9319314" cy="1441397"/>
          </a:xfrm>
        </p:spPr>
        <p:txBody>
          <a:bodyPr/>
          <a:lstStyle/>
          <a:p>
            <a:r>
              <a:rPr lang="en-US" dirty="0"/>
              <a:t>Dataset </a:t>
            </a:r>
            <a:br>
              <a:rPr lang="en-US" dirty="0"/>
            </a:br>
            <a:r>
              <a:rPr lang="en-US" sz="2800" dirty="0"/>
              <a:t>Showwcase_sessions</a:t>
            </a:r>
            <a:r>
              <a:rPr lang="en-US" dirty="0"/>
              <a:t>.</a:t>
            </a:r>
            <a:r>
              <a:rPr lang="en-US" sz="2800" dirty="0"/>
              <a:t>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16D4-DEB9-4603-9B86-BA1FC3BE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4" y="1554480"/>
            <a:ext cx="10593976" cy="50683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Dataset consist records of each session a user completes and has following columns:  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session_id</a:t>
            </a:r>
            <a:r>
              <a:rPr lang="en-US" dirty="0"/>
              <a:t> → unique identification number for each session 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customer_id</a:t>
            </a:r>
            <a:r>
              <a:rPr lang="en-US" dirty="0"/>
              <a:t> → unique identification number for each customer 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login_date</a:t>
            </a:r>
            <a:r>
              <a:rPr lang="en-US" dirty="0"/>
              <a:t> → the date the user logged into </a:t>
            </a:r>
            <a:r>
              <a:rPr lang="en-US" dirty="0" err="1"/>
              <a:t>Showwcase</a:t>
            </a:r>
            <a:r>
              <a:rPr lang="en-US" dirty="0"/>
              <a:t> for that session 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projects_added</a:t>
            </a:r>
            <a:r>
              <a:rPr lang="en-US" dirty="0"/>
              <a:t> → </a:t>
            </a:r>
            <a:r>
              <a:rPr lang="en-US" dirty="0" err="1"/>
              <a:t>boolean</a:t>
            </a:r>
            <a:r>
              <a:rPr lang="en-US" dirty="0"/>
              <a:t> if at least one project was added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likes_given</a:t>
            </a:r>
            <a:r>
              <a:rPr lang="en-US" dirty="0"/>
              <a:t> → </a:t>
            </a:r>
            <a:r>
              <a:rPr lang="en-US" dirty="0" err="1"/>
              <a:t>boolean</a:t>
            </a:r>
            <a:r>
              <a:rPr lang="en-US" dirty="0"/>
              <a:t> if at least one like was given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comment_given</a:t>
            </a:r>
            <a:r>
              <a:rPr lang="en-US" dirty="0"/>
              <a:t> → </a:t>
            </a:r>
            <a:r>
              <a:rPr lang="en-US" dirty="0" err="1"/>
              <a:t>boolean</a:t>
            </a:r>
            <a:r>
              <a:rPr lang="en-US" dirty="0"/>
              <a:t> if at least one comment was given 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inactive_status</a:t>
            </a:r>
            <a:r>
              <a:rPr lang="en-US" dirty="0"/>
              <a:t> → </a:t>
            </a:r>
            <a:r>
              <a:rPr lang="en-US" dirty="0" err="1"/>
              <a:t>boolean</a:t>
            </a:r>
            <a:r>
              <a:rPr lang="en-US" dirty="0"/>
              <a:t> if the user was inactive or idle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bugs_occurerd</a:t>
            </a:r>
            <a:r>
              <a:rPr lang="en-US" dirty="0"/>
              <a:t> → </a:t>
            </a:r>
            <a:r>
              <a:rPr lang="en-US" dirty="0" err="1"/>
              <a:t>boolean</a:t>
            </a:r>
            <a:r>
              <a:rPr lang="en-US" dirty="0"/>
              <a:t> if a user ran into at least one bug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session_projects_added</a:t>
            </a:r>
            <a:r>
              <a:rPr lang="en-US" dirty="0"/>
              <a:t> → number of projects added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session_likes_given</a:t>
            </a:r>
            <a:r>
              <a:rPr lang="en-US" dirty="0"/>
              <a:t> → number of likes given 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session_comments_given</a:t>
            </a:r>
            <a:r>
              <a:rPr lang="en-US" dirty="0"/>
              <a:t> → number of comments given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inactive_duration</a:t>
            </a:r>
            <a:r>
              <a:rPr lang="en-US" dirty="0"/>
              <a:t> → number of seconds a user was inactive or idle 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bugs_in_session</a:t>
            </a:r>
            <a:r>
              <a:rPr lang="en-US" dirty="0"/>
              <a:t> → number of bugs a user ran into</a:t>
            </a:r>
          </a:p>
          <a:p>
            <a:pPr marL="0" indent="0">
              <a:buNone/>
            </a:pPr>
            <a:r>
              <a:rPr lang="en-US" dirty="0"/>
              <a:t> ● </a:t>
            </a:r>
            <a:r>
              <a:rPr lang="en-US" dirty="0" err="1"/>
              <a:t>session_duration</a:t>
            </a:r>
            <a:r>
              <a:rPr lang="en-US" dirty="0"/>
              <a:t> → number of seconds a user was logged for that session</a:t>
            </a:r>
          </a:p>
        </p:txBody>
      </p:sp>
    </p:spTree>
    <p:extLst>
      <p:ext uri="{BB962C8B-B14F-4D97-AF65-F5344CB8AC3E}">
        <p14:creationId xmlns:p14="http://schemas.microsoft.com/office/powerpoint/2010/main" val="13328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CCAA-2F56-4029-A58F-939A6B60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D8C1FF-0CFB-4507-937C-3A6BC9128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35390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083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F4D3-D902-4A10-9F99-8823F62D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Analysis in Python: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FC9645A-0307-40EC-A7E8-0C9A9866E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61156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586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871-0BBC-40DD-AA44-F2A99BCE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High Performance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1BFF2E-7B6B-4B85-8B9B-124362F19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473344"/>
              </p:ext>
            </p:extLst>
          </p:nvPr>
        </p:nvGraphicFramePr>
        <p:xfrm>
          <a:off x="548640" y="1658984"/>
          <a:ext cx="10593977" cy="4537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57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4A416-9E8B-484F-AEBD-7293893E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38" y="172436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Customer centric Dashboard View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B0C8B16-EF8A-4F06-8C6E-7F98A354D6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606B068-5B18-4705-88E7-642E387D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19" y="1152983"/>
            <a:ext cx="8504088" cy="55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6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A1E9-5FDA-472D-83F2-A98C6305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38" y="172436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Weekday centric Dashboard View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7A594D-CD46-4AFF-9AED-81EFECB8C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1" y="1182255"/>
            <a:ext cx="9200356" cy="55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5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F111E8-90FC-4BBD-9D39-838ABB96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94" y="2575419"/>
            <a:ext cx="9389011" cy="13800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Few Insight centric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30242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478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User Engagement Analysis</vt:lpstr>
      <vt:lpstr>Task </vt:lpstr>
      <vt:lpstr>Dataset  Showwcase_sessions.csv File</vt:lpstr>
      <vt:lpstr>Approach</vt:lpstr>
      <vt:lpstr>Analysis in Python: </vt:lpstr>
      <vt:lpstr>High Performance Insights</vt:lpstr>
      <vt:lpstr>Customer centric Dashboard View</vt:lpstr>
      <vt:lpstr>Weekday centric Dashboard View</vt:lpstr>
      <vt:lpstr>Few Insight centric Visualizations</vt:lpstr>
      <vt:lpstr>Occurrence of Bugs in Projects for Customers</vt:lpstr>
      <vt:lpstr>Clouds for Number of Projects Recorded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Engagement Analysis</dc:title>
  <dc:creator>AnuragMastBanda !</dc:creator>
  <cp:lastModifiedBy>Shubham Mahajan</cp:lastModifiedBy>
  <cp:revision>9</cp:revision>
  <dcterms:created xsi:type="dcterms:W3CDTF">2020-09-17T05:47:19Z</dcterms:created>
  <dcterms:modified xsi:type="dcterms:W3CDTF">2020-09-17T06:47:28Z</dcterms:modified>
</cp:coreProperties>
</file>