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70" r:id="rId12"/>
    <p:sldId id="271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00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2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16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0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22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31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5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7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47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34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Titanic Mini Data Visualization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By Shubham Jaiswal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4D6A-80B6-1B61-9F0D-F9B3344C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8046720" cy="911888"/>
          </a:xfrm>
        </p:spPr>
        <p:txBody>
          <a:bodyPr>
            <a:normAutofit/>
          </a:bodyPr>
          <a:lstStyle/>
          <a:p>
            <a:pPr algn="ctr"/>
            <a:r>
              <a:rPr lang="en-IN" sz="4400" b="0" dirty="0"/>
              <a:t>Key Visualizations</a:t>
            </a:r>
            <a:endParaRPr lang="en-IN" sz="4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728D98-9C53-C7F0-EFD7-6AAFA72B3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936" y="2079463"/>
            <a:ext cx="4937770" cy="35935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A1780-129A-1EBD-B0A0-F2E69792D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7690104" cy="485140"/>
          </a:xfrm>
        </p:spPr>
        <p:txBody>
          <a:bodyPr/>
          <a:lstStyle/>
          <a:p>
            <a:r>
              <a:rPr lang="en-US" dirty="0"/>
              <a:t>3. Survival by Passenger Class: Higher class passengers survived more.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319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C6B9B-662B-A3E2-C93D-250050221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3C41-78DC-C0AD-DBC1-D29D883D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8065008" cy="888238"/>
          </a:xfrm>
        </p:spPr>
        <p:txBody>
          <a:bodyPr>
            <a:normAutofit/>
          </a:bodyPr>
          <a:lstStyle/>
          <a:p>
            <a:pPr algn="ctr"/>
            <a:r>
              <a:rPr lang="en-IN" sz="4400" b="0" dirty="0"/>
              <a:t>Key Visualizations</a:t>
            </a:r>
            <a:endParaRPr lang="en-IN" sz="4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5A6812-1809-0F87-3A90-9CFBBF897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578" y="2238586"/>
            <a:ext cx="5111750" cy="388757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0A9F4-D696-E1D9-F1CE-B815EDF77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7507224" cy="704596"/>
          </a:xfrm>
        </p:spPr>
        <p:txBody>
          <a:bodyPr/>
          <a:lstStyle/>
          <a:p>
            <a:r>
              <a:rPr lang="en-US" dirty="0"/>
              <a:t>4. Survival vs AgeGroup: Younger passengers tended to survive more.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027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FEAE-C8D8-1585-B9B3-DCCAED200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7845552" cy="906526"/>
          </a:xfrm>
        </p:spPr>
        <p:txBody>
          <a:bodyPr>
            <a:normAutofit/>
          </a:bodyPr>
          <a:lstStyle/>
          <a:p>
            <a:pPr algn="ctr"/>
            <a:r>
              <a:rPr lang="en-IN" sz="4400" b="0" dirty="0"/>
              <a:t>Key Visualizations</a:t>
            </a:r>
            <a:endParaRPr lang="en-IN" sz="4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9D1A00-E8EF-BE6D-7299-EC515B437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106" y="2019800"/>
            <a:ext cx="5111750" cy="431642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35780-2023-5EF3-C5BA-8D553EB00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7013448" cy="503428"/>
          </a:xfrm>
        </p:spPr>
        <p:txBody>
          <a:bodyPr/>
          <a:lstStyle/>
          <a:p>
            <a:r>
              <a:rPr lang="en-US" dirty="0"/>
              <a:t>5. Correlation Heatmap: Showed links between class, fare, and survival.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539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and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- Female and higher-class passengers had significantly better survival rates.</a:t>
            </a:r>
          </a:p>
          <a:p>
            <a:pPr algn="l">
              <a:defRPr sz="1800"/>
            </a:pPr>
            <a:r>
              <a:t>- Travelling alone reduced survival probability.</a:t>
            </a:r>
          </a:p>
          <a:p>
            <a:pPr algn="l">
              <a:defRPr sz="1800"/>
            </a:pPr>
            <a:r>
              <a:t>- Fare and class were strong indicators of safety.</a:t>
            </a:r>
          </a:p>
          <a:p>
            <a:pPr algn="l">
              <a:defRPr sz="1800"/>
            </a:pPr>
            <a:r>
              <a:t>- Children and teens had better survival odds than adults.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The Titanic dataset offers valuable lessons in data cleaning, feature creation, and visualization. Through this mini dashboard, we can quickly identify patterns that influenced survival — illustrating how data storytelling helps uncover insights.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- Add predictive modeling (e.g., Logistic Regression, Random Forest).</a:t>
            </a:r>
          </a:p>
          <a:p>
            <a:pPr algn="l">
              <a:defRPr sz="1800"/>
            </a:pPr>
            <a:r>
              <a:t>- Create interactive dashboards using Plotly or Dash.</a:t>
            </a:r>
          </a:p>
          <a:p>
            <a:pPr algn="l">
              <a:defRPr sz="1800"/>
            </a:pPr>
            <a:r>
              <a:t>- Integrate real-time data insights for better engagement.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This project explores the Titanic dataset using Python to uncover patterns related to passenger survival. It demonstrates data cleaning, feature engineering, and visualization techniques through a compact dashboard.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- Analyze Titanic passenger data to find key survival patterns.</a:t>
            </a:r>
          </a:p>
          <a:p>
            <a:pPr algn="l">
              <a:defRPr sz="1800"/>
            </a:pPr>
            <a:r>
              <a:t>- Create new insightful features from raw data.</a:t>
            </a:r>
          </a:p>
          <a:p>
            <a:pPr algn="l">
              <a:defRPr sz="1800"/>
            </a:pPr>
            <a:r>
              <a:t>- Build visualizations to interpret relationships between variables.</a:t>
            </a:r>
          </a:p>
          <a:p>
            <a:pPr algn="l">
              <a:defRPr sz="1800"/>
            </a:pPr>
            <a:r>
              <a:t>- Summarize takeaways using data-driven insights.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- Python</a:t>
            </a:r>
          </a:p>
          <a:p>
            <a:pPr algn="l">
              <a:defRPr sz="1800"/>
            </a:pPr>
            <a:r>
              <a:t>- Pandas, NumPy</a:t>
            </a:r>
          </a:p>
          <a:p>
            <a:pPr algn="l">
              <a:defRPr sz="1800"/>
            </a:pPr>
            <a:r>
              <a:t>- Matplotlib, Seaborn</a:t>
            </a:r>
          </a:p>
          <a:p>
            <a:pPr algn="l">
              <a:defRPr sz="1800"/>
            </a:pPr>
            <a:r>
              <a:t>- Jupyter Notebook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rPr dirty="0"/>
              <a:t>Steps performed:</a:t>
            </a:r>
          </a:p>
          <a:p>
            <a:pPr algn="l">
              <a:defRPr sz="1800"/>
            </a:pPr>
            <a:r>
              <a:rPr dirty="0"/>
              <a:t>- Loaded CSV dataset.</a:t>
            </a:r>
          </a:p>
          <a:p>
            <a:pPr algn="l">
              <a:defRPr sz="1800"/>
            </a:pPr>
            <a:r>
              <a:rPr dirty="0"/>
              <a:t>- Handled missing values: Age (median), Fare (median), dropped Cabin.</a:t>
            </a:r>
          </a:p>
          <a:p>
            <a:pPr algn="l">
              <a:defRPr sz="1800"/>
            </a:pPr>
            <a:r>
              <a:rPr dirty="0"/>
              <a:t>- Created features: </a:t>
            </a:r>
            <a:r>
              <a:rPr dirty="0" err="1"/>
              <a:t>FamilySize</a:t>
            </a:r>
            <a:r>
              <a:rPr dirty="0"/>
              <a:t>, </a:t>
            </a:r>
            <a:r>
              <a:rPr dirty="0" err="1"/>
              <a:t>IsAlone</a:t>
            </a:r>
            <a:r>
              <a:rPr dirty="0"/>
              <a:t>, AgeGroup.</a:t>
            </a:r>
          </a:p>
          <a:p>
            <a:pPr algn="l">
              <a:defRPr sz="1800"/>
            </a:pPr>
            <a:r>
              <a:rPr dirty="0"/>
              <a:t>- Added label column </a:t>
            </a:r>
            <a:r>
              <a:rPr dirty="0" err="1"/>
              <a:t>SurvivedLabel</a:t>
            </a:r>
            <a:r>
              <a:rPr dirty="0"/>
              <a:t> (Yes/No).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rPr dirty="0"/>
              <a:t>- </a:t>
            </a:r>
            <a:r>
              <a:rPr dirty="0" err="1"/>
              <a:t>FamilySize</a:t>
            </a:r>
            <a:r>
              <a:rPr dirty="0"/>
              <a:t> = </a:t>
            </a:r>
            <a:r>
              <a:rPr dirty="0" err="1"/>
              <a:t>SibSp</a:t>
            </a:r>
            <a:r>
              <a:rPr dirty="0"/>
              <a:t> + Parch + 1</a:t>
            </a:r>
          </a:p>
          <a:p>
            <a:pPr algn="l">
              <a:defRPr sz="1800"/>
            </a:pPr>
            <a:r>
              <a:rPr dirty="0"/>
              <a:t>- </a:t>
            </a:r>
            <a:r>
              <a:rPr dirty="0" err="1"/>
              <a:t>IsAlone</a:t>
            </a:r>
            <a:r>
              <a:rPr dirty="0"/>
              <a:t> = 1 if </a:t>
            </a:r>
            <a:r>
              <a:rPr dirty="0" err="1"/>
              <a:t>FamilySize</a:t>
            </a:r>
            <a:r>
              <a:rPr dirty="0"/>
              <a:t> == 1 else 0</a:t>
            </a:r>
          </a:p>
          <a:p>
            <a:pPr algn="l">
              <a:defRPr sz="1800"/>
            </a:pPr>
            <a:r>
              <a:rPr dirty="0"/>
              <a:t>- AgeGroup = Child, Teen, </a:t>
            </a:r>
            <a:r>
              <a:rPr dirty="0" err="1"/>
              <a:t>YoungAdult</a:t>
            </a:r>
            <a:r>
              <a:rPr dirty="0"/>
              <a:t>, Adult, Senior</a:t>
            </a:r>
          </a:p>
          <a:p>
            <a:pPr algn="l">
              <a:defRPr sz="1800"/>
            </a:pPr>
            <a:endParaRPr dirty="0"/>
          </a:p>
          <a:p>
            <a:pPr algn="l">
              <a:defRPr sz="1800"/>
            </a:pPr>
            <a:r>
              <a:rPr dirty="0"/>
              <a:t>These new features improve interpretability and visual analysis.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rPr dirty="0"/>
              <a:t>1. Age Distribution: Most passengers were young adults.</a:t>
            </a:r>
          </a:p>
          <a:p>
            <a:pPr algn="l">
              <a:defRPr sz="1800"/>
            </a:pPr>
            <a:r>
              <a:rPr dirty="0"/>
              <a:t>2. Survival Rate by Sex: Females had much higher survival chances.</a:t>
            </a:r>
          </a:p>
          <a:p>
            <a:pPr algn="l">
              <a:defRPr sz="1800"/>
            </a:pPr>
            <a:r>
              <a:rPr dirty="0"/>
              <a:t>3. Survival by Passenger Class: Higher class passengers survived more.</a:t>
            </a:r>
          </a:p>
          <a:p>
            <a:pPr algn="l">
              <a:defRPr sz="1800"/>
            </a:pPr>
            <a:r>
              <a:rPr dirty="0"/>
              <a:t>4. Survival vs AgeGroup: Younger passengers tended to survive more.</a:t>
            </a:r>
          </a:p>
          <a:p>
            <a:pPr algn="l">
              <a:defRPr sz="1800"/>
            </a:pPr>
            <a:r>
              <a:rPr dirty="0"/>
              <a:t>5. Correlation Heatmap: Showed links between class, fare, and survival.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117AA3-BEDF-F872-4A4C-7600DA2C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2920"/>
            <a:ext cx="8229600" cy="59436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0" dirty="0"/>
              <a:t>Key Visualizations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4E0583-C812-DAD0-8F13-A08BF698D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658" y="2225934"/>
            <a:ext cx="5111750" cy="345686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04BB92-9DE3-ABE4-B5FF-ADAEA7187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7571232" cy="722884"/>
          </a:xfrm>
        </p:spPr>
        <p:txBody>
          <a:bodyPr/>
          <a:lstStyle/>
          <a:p>
            <a:r>
              <a:rPr lang="en-US" dirty="0"/>
              <a:t>1. Age Distribution: Most passengers were young adults.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137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7EC4-98F1-0DEC-9E14-AE6C3227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8065008" cy="888139"/>
          </a:xfrm>
        </p:spPr>
        <p:txBody>
          <a:bodyPr>
            <a:normAutofit/>
          </a:bodyPr>
          <a:lstStyle/>
          <a:p>
            <a:pPr algn="ctr"/>
            <a:r>
              <a:rPr lang="en-IN" sz="4400" b="0" dirty="0"/>
              <a:t>Key Visualizations</a:t>
            </a:r>
            <a:endParaRPr lang="en-IN" sz="4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AF5811-C245-058A-A02B-73ECCF7BD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547" y="2103212"/>
            <a:ext cx="4901194" cy="35935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AC517-4DF7-7595-9158-8135B66D3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8138160" cy="457707"/>
          </a:xfrm>
        </p:spPr>
        <p:txBody>
          <a:bodyPr/>
          <a:lstStyle/>
          <a:p>
            <a:r>
              <a:rPr lang="en-US" dirty="0"/>
              <a:t>2. Survival Rate by Sex: Females had much higher survival chances.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7272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</TotalTime>
  <Words>443</Words>
  <Application>Microsoft Office PowerPoint</Application>
  <PresentationFormat>On-screen Show (4:3)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Titanic Mini Data Visualization Dashboard</vt:lpstr>
      <vt:lpstr>Project Overview</vt:lpstr>
      <vt:lpstr>Objectives</vt:lpstr>
      <vt:lpstr>Tools and Libraries</vt:lpstr>
      <vt:lpstr>Data Preparation</vt:lpstr>
      <vt:lpstr>Feature Engineering Highlights</vt:lpstr>
      <vt:lpstr>Key Visualizations</vt:lpstr>
      <vt:lpstr>Key Visualizations</vt:lpstr>
      <vt:lpstr>Key Visualizations</vt:lpstr>
      <vt:lpstr>Key Visualizations</vt:lpstr>
      <vt:lpstr>Key Visualizations</vt:lpstr>
      <vt:lpstr>Key Visualizations</vt:lpstr>
      <vt:lpstr>Insights and Observations</vt:lpstr>
      <vt:lpstr>Conclusion</vt:lpstr>
      <vt:lpstr>Future Improvements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Shubham Jaiswal</cp:lastModifiedBy>
  <cp:revision>2</cp:revision>
  <dcterms:created xsi:type="dcterms:W3CDTF">2013-01-27T09:14:16Z</dcterms:created>
  <dcterms:modified xsi:type="dcterms:W3CDTF">2025-10-16T12:17:59Z</dcterms:modified>
  <cp:category/>
</cp:coreProperties>
</file>