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7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Complete Machine Learning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Titanic Dataset Survival Prediction</a:t>
            </a:r>
            <a:endParaRPr lang="en-US" dirty="0"/>
          </a:p>
          <a:p>
            <a:pPr algn="r"/>
            <a:endParaRPr lang="en-US" sz="2400" dirty="0"/>
          </a:p>
          <a:p>
            <a:pPr algn="r"/>
            <a:r>
              <a:rPr lang="en-US" sz="2400" dirty="0"/>
              <a:t>By :- Shubham Jaiswal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Persistence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Saved pipeline using joblib: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dump(model_pipeline, 'titanic_pipeline.joblib')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Advantages:</a:t>
            </a:r>
          </a:p>
          <a:p>
            <a:pPr>
              <a:defRPr sz="1800"/>
            </a:pPr>
            <a:r>
              <a:t>- Complete workflow stored</a:t>
            </a:r>
          </a:p>
          <a:p>
            <a:pPr>
              <a:defRPr sz="1800"/>
            </a:pPr>
            <a:r>
              <a:t>- Consistency in transformations</a:t>
            </a:r>
          </a:p>
          <a:p>
            <a:pPr>
              <a:defRPr sz="1800"/>
            </a:pPr>
            <a:r>
              <a:t>- Production-ready for new predictions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Highlights:</a:t>
            </a:r>
          </a:p>
          <a:p>
            <a:pPr>
              <a:defRPr sz="1800"/>
            </a:pPr>
            <a:r>
              <a:t>- Perfect model performance (Accuracy 100%)</a:t>
            </a:r>
          </a:p>
          <a:p>
            <a:pPr>
              <a:defRPr sz="1800"/>
            </a:pPr>
            <a:r>
              <a:t>- Robust preprocessing and evaluation</a:t>
            </a:r>
          </a:p>
          <a:p>
            <a:pPr>
              <a:defRPr sz="1800"/>
            </a:pPr>
            <a:r>
              <a:t>- Caution: May indicate data leakage or easy dataset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Achievements:</a:t>
            </a:r>
          </a:p>
          <a:p>
            <a:pPr>
              <a:defRPr sz="1800"/>
            </a:pPr>
            <a:r>
              <a:t>- Automated preprocessing</a:t>
            </a:r>
          </a:p>
          <a:p>
            <a:pPr>
              <a:defRPr sz="1800"/>
            </a:pPr>
            <a:r>
              <a:t>- Pipeline integration</a:t>
            </a:r>
          </a:p>
          <a:p>
            <a:pPr>
              <a:defRPr sz="1800"/>
            </a:pPr>
            <a:r>
              <a:t>- Model persistence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Summary:</a:t>
            </a:r>
          </a:p>
          <a:p>
            <a:pPr>
              <a:defRPr sz="1800"/>
            </a:pPr>
            <a:r>
              <a:rPr dirty="0"/>
              <a:t>End-to-end ML pipeline from raw data to deployable model.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Future Enhancements:</a:t>
            </a:r>
          </a:p>
          <a:p>
            <a:pPr>
              <a:defRPr sz="1800"/>
            </a:pPr>
            <a:r>
              <a:rPr dirty="0"/>
              <a:t>- Feature engineering</a:t>
            </a:r>
          </a:p>
          <a:p>
            <a:pPr>
              <a:defRPr sz="1800"/>
            </a:pPr>
            <a:r>
              <a:rPr dirty="0"/>
              <a:t>- Model comparison</a:t>
            </a:r>
          </a:p>
          <a:p>
            <a:pPr>
              <a:defRPr sz="1800"/>
            </a:pPr>
            <a:r>
              <a:rPr dirty="0"/>
              <a:t>- Hyperparameter tuning</a:t>
            </a:r>
          </a:p>
          <a:p>
            <a:pPr>
              <a:defRPr sz="1800"/>
            </a:pPr>
            <a:r>
              <a:rPr dirty="0"/>
              <a:t>- Ensemble methods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Takeaway: Modular, reproducible, and production-ready ML workflow.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Objective: Build a complete ML pipeline for Titanic survival prediction.</a:t>
            </a:r>
          </a:p>
          <a:p>
            <a:pPr>
              <a:defRPr sz="1800"/>
            </a:pPr>
            <a:endParaRPr dirty="0"/>
          </a:p>
          <a:p>
            <a:pPr>
              <a:defRPr sz="1800"/>
            </a:pPr>
            <a:r>
              <a:rPr dirty="0"/>
              <a:t>Uses Logistic Regression classifier.</a:t>
            </a:r>
          </a:p>
          <a:p>
            <a:pPr>
              <a:defRPr sz="1800"/>
            </a:pPr>
            <a:r>
              <a:rPr dirty="0"/>
              <a:t>Demonstrates end-to-end ML workflow including preprocessing, model training, evaluation, and deployment.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&amp;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Dataset: tested.csv (Titanic passenger data)</a:t>
            </a:r>
          </a:p>
          <a:p>
            <a:pPr>
              <a:defRPr sz="1800"/>
            </a:pPr>
            <a:r>
              <a:t>Shape: 418 rows × 11 columns</a:t>
            </a:r>
          </a:p>
          <a:p>
            <a:pPr>
              <a:defRPr sz="1800"/>
            </a:pPr>
            <a:r>
              <a:t>Target: Survived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Key Insights:</a:t>
            </a:r>
          </a:p>
          <a:p>
            <a:pPr>
              <a:defRPr sz="1800"/>
            </a:pPr>
            <a:r>
              <a:t>- Missing values in Age, Fare, Cabin</a:t>
            </a:r>
          </a:p>
          <a:p>
            <a:pPr>
              <a:defRPr sz="1800"/>
            </a:pPr>
            <a:r>
              <a:t>- Mix of numerical and categorical features</a:t>
            </a:r>
          </a:p>
          <a:p>
            <a:pPr>
              <a:defRPr sz="1800"/>
            </a:pPr>
            <a:r>
              <a:t>- PassengerId removed as non-predictive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Feature Types:</a:t>
            </a:r>
          </a:p>
          <a:p>
            <a:pPr>
              <a:defRPr sz="1800"/>
            </a:pPr>
            <a:r>
              <a:t>Numerical: Pclass, Age, SibSp, Parch, Fare</a:t>
            </a:r>
          </a:p>
          <a:p>
            <a:pPr>
              <a:defRPr sz="1800"/>
            </a:pPr>
            <a:r>
              <a:t>Categorical: Name, Sex, Ticket, Cabin, Embarked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Steps:</a:t>
            </a:r>
          </a:p>
          <a:p>
            <a:pPr>
              <a:defRPr sz="1800"/>
            </a:pPr>
            <a:r>
              <a:t>- Imputation (mean/constant)</a:t>
            </a:r>
          </a:p>
          <a:p>
            <a:pPr>
              <a:defRPr sz="1800"/>
            </a:pPr>
            <a:r>
              <a:t>- OneHotEncoding for categorical</a:t>
            </a:r>
          </a:p>
          <a:p>
            <a:pPr>
              <a:defRPr sz="1800"/>
            </a:pPr>
            <a:r>
              <a:t>- Train-test split (80/20)</a:t>
            </a:r>
          </a:p>
          <a:p>
            <a:pPr>
              <a:defRPr sz="1800"/>
            </a:pPr>
            <a:r>
              <a:t>- Final shape: 712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Built using scikit-learn Pipeline + ColumnTransformer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Components:</a:t>
            </a:r>
          </a:p>
          <a:p>
            <a:pPr>
              <a:defRPr sz="1800"/>
            </a:pPr>
            <a:r>
              <a:t>1. ColumnTransformer</a:t>
            </a:r>
          </a:p>
          <a:p>
            <a:pPr>
              <a:defRPr sz="1800"/>
            </a:pPr>
            <a:r>
              <a:t>2. Numerical Pipeline (Imputer + Scaler)</a:t>
            </a:r>
          </a:p>
          <a:p>
            <a:pPr>
              <a:defRPr sz="1800"/>
            </a:pPr>
            <a:r>
              <a:t>3. Categorical Pipeline (Imputer + OneHotEncoder)</a:t>
            </a:r>
          </a:p>
          <a:p>
            <a:pPr>
              <a:defRPr sz="1800"/>
            </a:pPr>
            <a:r>
              <a:t>4. Classifier: LogisticRegression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Benefits: modular, reproducible, efficient, deployable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7AE4BA-58D2-772D-ED11-1368D5D7B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966" y="1307592"/>
            <a:ext cx="6400067" cy="3606387"/>
          </a:xfrm>
        </p:spPr>
      </p:pic>
    </p:spTree>
    <p:extLst>
      <p:ext uri="{BB962C8B-B14F-4D97-AF65-F5344CB8AC3E}">
        <p14:creationId xmlns:p14="http://schemas.microsoft.com/office/powerpoint/2010/main" val="234582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Training pipeline with .fit()</a:t>
            </a:r>
          </a:p>
          <a:p>
            <a:pPr>
              <a:defRPr sz="1800"/>
            </a:pPr>
            <a:r>
              <a:t>Automatically applies preprocessing and trains classifier.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Training Data:</a:t>
            </a:r>
          </a:p>
          <a:p>
            <a:pPr>
              <a:defRPr sz="1800"/>
            </a:pPr>
            <a:r>
              <a:t>334 × 11 → 334 × 712 after encoding</a:t>
            </a:r>
          </a:p>
          <a:p>
            <a:pPr>
              <a:defRPr sz="1800"/>
            </a:pPr>
            <a:r>
              <a:t>Ensures no data leakage.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Results:</a:t>
            </a:r>
          </a:p>
          <a:p>
            <a:pPr>
              <a:defRPr sz="1800"/>
            </a:pPr>
            <a:r>
              <a:t>Accuracy: 1.0000</a:t>
            </a:r>
          </a:p>
          <a:p>
            <a:pPr>
              <a:defRPr sz="1800"/>
            </a:pPr>
            <a:r>
              <a:t>Precision, Recall, F1: 1.0000 for both classes</a:t>
            </a:r>
          </a:p>
          <a:p>
            <a:pPr>
              <a:defRPr sz="1800"/>
            </a:pPr>
            <a:r>
              <a:t>ROC-AUC: 1.0000</a:t>
            </a:r>
          </a:p>
          <a:p>
            <a:pPr>
              <a:defRPr sz="1800"/>
            </a:pPr>
            <a:r>
              <a:t>Cross-Validation: All folds scored 1.0</a:t>
            </a:r>
          </a:p>
          <a:p>
            <a:pPr>
              <a:defRPr sz="1800"/>
            </a:pPr>
            <a:endParaRPr/>
          </a:p>
          <a:p>
            <a:pPr>
              <a:defRPr sz="1800"/>
            </a:pPr>
            <a:r>
              <a:t>Confusion Matrix:</a:t>
            </a:r>
          </a:p>
          <a:p>
            <a:pPr>
              <a:defRPr sz="1800"/>
            </a:pPr>
            <a:r>
              <a:t>TN=53, FP=0, FN=0, TP=31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D95233-2AB6-B124-2D4B-D12FD4C25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922" y="804672"/>
            <a:ext cx="7444770" cy="5056315"/>
          </a:xfrm>
        </p:spPr>
      </p:pic>
    </p:spTree>
    <p:extLst>
      <p:ext uri="{BB962C8B-B14F-4D97-AF65-F5344CB8AC3E}">
        <p14:creationId xmlns:p14="http://schemas.microsoft.com/office/powerpoint/2010/main" val="2807268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379</Words>
  <Application>Microsoft Office PowerPoint</Application>
  <PresentationFormat>On-screen Show (4:3)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Complete Machine Learning Pipeline</vt:lpstr>
      <vt:lpstr>Introduction</vt:lpstr>
      <vt:lpstr>Data Loading &amp; Exploration</vt:lpstr>
      <vt:lpstr>Data Preprocessing</vt:lpstr>
      <vt:lpstr>Pipeline Architecture</vt:lpstr>
      <vt:lpstr>PowerPoint Presentation</vt:lpstr>
      <vt:lpstr>Model Training</vt:lpstr>
      <vt:lpstr>Model Evaluation</vt:lpstr>
      <vt:lpstr>PowerPoint Presentation</vt:lpstr>
      <vt:lpstr>Model Persistence</vt:lpstr>
      <vt:lpstr>Results &amp; Key Findings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Shubham Jaiswal</cp:lastModifiedBy>
  <cp:revision>2</cp:revision>
  <dcterms:created xsi:type="dcterms:W3CDTF">2013-01-27T09:14:16Z</dcterms:created>
  <dcterms:modified xsi:type="dcterms:W3CDTF">2025-10-29T21:28:03Z</dcterms:modified>
  <cp:category/>
</cp:coreProperties>
</file>