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6" roundtripDataSignature="AMtx7mjGoQ1YBPAak3pDofOvUS0CRYe6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
        <p:nvSpPr>
          <p:cNvPr id="13" name="Google Shape;13;p22"/>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2"/>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3" name="Shape 253"/>
        <p:cNvGrpSpPr/>
        <p:nvPr/>
      </p:nvGrpSpPr>
      <p:grpSpPr>
        <a:xfrm>
          <a:off x="0" y="0"/>
          <a:ext cx="0" cy="0"/>
          <a:chOff x="0" y="0"/>
          <a:chExt cx="0" cy="0"/>
        </a:xfrm>
      </p:grpSpPr>
      <p:sp>
        <p:nvSpPr>
          <p:cNvPr id="254" name="Google Shape;254;p3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3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56" name="Google Shape;256;p31"/>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31"/>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31"/>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59" name="Shape 259"/>
        <p:cNvGrpSpPr/>
        <p:nvPr/>
      </p:nvGrpSpPr>
      <p:grpSpPr>
        <a:xfrm>
          <a:off x="0" y="0"/>
          <a:ext cx="0" cy="0"/>
          <a:chOff x="0" y="0"/>
          <a:chExt cx="0" cy="0"/>
        </a:xfrm>
      </p:grpSpPr>
      <p:sp>
        <p:nvSpPr>
          <p:cNvPr id="260" name="Google Shape;260;p32"/>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3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2" name="Google Shape;262;p32"/>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32"/>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32"/>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23"/>
          <p:cNvGrpSpPr/>
          <p:nvPr/>
        </p:nvGrpSpPr>
        <p:grpSpPr>
          <a:xfrm>
            <a:off x="0" y="-30477"/>
            <a:ext cx="9067800" cy="6889273"/>
            <a:chOff x="0" y="-30477"/>
            <a:chExt cx="9067800" cy="6889273"/>
          </a:xfrm>
        </p:grpSpPr>
        <p:cxnSp>
          <p:nvCxnSpPr>
            <p:cNvPr id="18" name="Google Shape;18;p23"/>
            <p:cNvCxnSpPr/>
            <p:nvPr/>
          </p:nvCxnSpPr>
          <p:spPr>
            <a:xfrm flipH="1" rot="-5400000">
              <a:off x="-14478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19" name="Google Shape;19;p23"/>
            <p:cNvCxnSpPr/>
            <p:nvPr/>
          </p:nvCxnSpPr>
          <p:spPr>
            <a:xfrm flipH="1" rot="-5400000">
              <a:off x="-1638300" y="3238500"/>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20" name="Google Shape;20;p23"/>
            <p:cNvCxnSpPr/>
            <p:nvPr/>
          </p:nvCxnSpPr>
          <p:spPr>
            <a:xfrm rot="5400000">
              <a:off x="-1485900" y="3238500"/>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21" name="Google Shape;21;p23"/>
            <p:cNvCxnSpPr/>
            <p:nvPr/>
          </p:nvCxnSpPr>
          <p:spPr>
            <a:xfrm rot="5400000">
              <a:off x="-3238500" y="3314700"/>
              <a:ext cx="6858000"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22" name="Google Shape;22;p23"/>
            <p:cNvCxnSpPr/>
            <p:nvPr/>
          </p:nvCxnSpPr>
          <p:spPr>
            <a:xfrm flipH="1" rot="-5400000">
              <a:off x="-3314700" y="3314700"/>
              <a:ext cx="6858000" cy="228600"/>
            </a:xfrm>
            <a:prstGeom prst="straightConnector1">
              <a:avLst/>
            </a:prstGeom>
            <a:noFill/>
            <a:ln cap="flat" cmpd="sng" w="9525">
              <a:solidFill>
                <a:schemeClr val="accent1"/>
              </a:solidFill>
              <a:prstDash val="solid"/>
              <a:round/>
              <a:headEnd len="sm" w="sm" type="none"/>
              <a:tailEnd len="sm" w="sm" type="none"/>
            </a:ln>
          </p:spPr>
        </p:cxnSp>
        <p:cxnSp>
          <p:nvCxnSpPr>
            <p:cNvPr id="23" name="Google Shape;23;p23"/>
            <p:cNvCxnSpPr/>
            <p:nvPr/>
          </p:nvCxnSpPr>
          <p:spPr>
            <a:xfrm flipH="1" rot="-5400000">
              <a:off x="-1371600" y="2971800"/>
              <a:ext cx="6858000" cy="9144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24" name="Google Shape;24;p23"/>
            <p:cNvCxnSpPr/>
            <p:nvPr/>
          </p:nvCxnSpPr>
          <p:spPr>
            <a:xfrm flipH="1" rot="-5400000">
              <a:off x="-2819400" y="3200400"/>
              <a:ext cx="6858000" cy="457200"/>
            </a:xfrm>
            <a:prstGeom prst="straightConnector1">
              <a:avLst/>
            </a:prstGeom>
            <a:noFill/>
            <a:ln cap="flat" cmpd="sng" w="9525">
              <a:solidFill>
                <a:schemeClr val="accent1">
                  <a:alpha val="89803"/>
                </a:schemeClr>
              </a:solidFill>
              <a:prstDash val="solid"/>
              <a:round/>
              <a:headEnd len="sm" w="sm" type="none"/>
              <a:tailEnd len="sm" w="sm" type="none"/>
            </a:ln>
          </p:spPr>
        </p:cxnSp>
        <p:cxnSp>
          <p:nvCxnSpPr>
            <p:cNvPr id="25" name="Google Shape;25;p23"/>
            <p:cNvCxnSpPr/>
            <p:nvPr/>
          </p:nvCxnSpPr>
          <p:spPr>
            <a:xfrm rot="5400000">
              <a:off x="-2705099" y="3238500"/>
              <a:ext cx="6858000" cy="381000"/>
            </a:xfrm>
            <a:prstGeom prst="straightConnector1">
              <a:avLst/>
            </a:prstGeom>
            <a:noFill/>
            <a:ln cap="flat" cmpd="sng" w="12700">
              <a:solidFill>
                <a:schemeClr val="accent1"/>
              </a:solidFill>
              <a:prstDash val="solid"/>
              <a:round/>
              <a:headEnd len="sm" w="sm" type="none"/>
              <a:tailEnd len="sm" w="sm" type="none"/>
            </a:ln>
          </p:spPr>
        </p:cxnSp>
        <p:cxnSp>
          <p:nvCxnSpPr>
            <p:cNvPr id="26" name="Google Shape;26;p23"/>
            <p:cNvCxnSpPr/>
            <p:nvPr/>
          </p:nvCxnSpPr>
          <p:spPr>
            <a:xfrm flipH="1" rot="-5400000">
              <a:off x="-2133600" y="3200400"/>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27" name="Google Shape;27;p23"/>
            <p:cNvCxnSpPr/>
            <p:nvPr/>
          </p:nvCxnSpPr>
          <p:spPr>
            <a:xfrm flipH="1" rot="-5400000">
              <a:off x="-3124200" y="3276600"/>
              <a:ext cx="6858000" cy="304800"/>
            </a:xfrm>
            <a:prstGeom prst="straightConnector1">
              <a:avLst/>
            </a:prstGeom>
            <a:noFill/>
            <a:ln cap="flat" cmpd="sng" w="9525">
              <a:solidFill>
                <a:schemeClr val="accent1"/>
              </a:solidFill>
              <a:prstDash val="solid"/>
              <a:round/>
              <a:headEnd len="sm" w="sm" type="none"/>
              <a:tailEnd len="sm" w="sm" type="none"/>
            </a:ln>
          </p:spPr>
        </p:cxnSp>
        <p:cxnSp>
          <p:nvCxnSpPr>
            <p:cNvPr id="28" name="Google Shape;28;p23"/>
            <p:cNvCxnSpPr/>
            <p:nvPr/>
          </p:nvCxnSpPr>
          <p:spPr>
            <a:xfrm flipH="1" rot="-5400000">
              <a:off x="-1828799" y="3352799"/>
              <a:ext cx="6858000" cy="152401"/>
            </a:xfrm>
            <a:prstGeom prst="straightConnector1">
              <a:avLst/>
            </a:prstGeom>
            <a:noFill/>
            <a:ln cap="flat" cmpd="sng" w="9525">
              <a:solidFill>
                <a:schemeClr val="accent1"/>
              </a:solidFill>
              <a:prstDash val="solid"/>
              <a:round/>
              <a:headEnd len="sm" w="sm" type="none"/>
              <a:tailEnd len="sm" w="sm" type="none"/>
            </a:ln>
          </p:spPr>
        </p:cxnSp>
        <p:cxnSp>
          <p:nvCxnSpPr>
            <p:cNvPr id="29" name="Google Shape;29;p23"/>
            <p:cNvCxnSpPr/>
            <p:nvPr/>
          </p:nvCxnSpPr>
          <p:spPr>
            <a:xfrm flipH="1" rot="-5400000">
              <a:off x="-28194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30" name="Google Shape;30;p23"/>
            <p:cNvCxnSpPr/>
            <p:nvPr/>
          </p:nvCxnSpPr>
          <p:spPr>
            <a:xfrm flipH="1" rot="-5400000">
              <a:off x="-2438400" y="3124200"/>
              <a:ext cx="6858000" cy="609600"/>
            </a:xfrm>
            <a:prstGeom prst="straightConnector1">
              <a:avLst/>
            </a:prstGeom>
            <a:noFill/>
            <a:ln cap="flat" cmpd="sng" w="15875">
              <a:solidFill>
                <a:schemeClr val="accent1"/>
              </a:solidFill>
              <a:prstDash val="solid"/>
              <a:round/>
              <a:headEnd len="sm" w="sm" type="none"/>
              <a:tailEnd len="sm" w="sm" type="none"/>
            </a:ln>
          </p:spPr>
        </p:cxnSp>
        <p:cxnSp>
          <p:nvCxnSpPr>
            <p:cNvPr id="31" name="Google Shape;31;p23"/>
            <p:cNvCxnSpPr/>
            <p:nvPr/>
          </p:nvCxnSpPr>
          <p:spPr>
            <a:xfrm rot="5400000">
              <a:off x="-1731645" y="2722245"/>
              <a:ext cx="6858000" cy="1413510"/>
            </a:xfrm>
            <a:prstGeom prst="straightConnector1">
              <a:avLst/>
            </a:prstGeom>
            <a:noFill/>
            <a:ln cap="flat" cmpd="sng" w="9525">
              <a:solidFill>
                <a:schemeClr val="accent1">
                  <a:alpha val="38823"/>
                </a:schemeClr>
              </a:solidFill>
              <a:prstDash val="solid"/>
              <a:round/>
              <a:headEnd len="sm" w="sm" type="none"/>
              <a:tailEnd len="sm" w="sm" type="none"/>
            </a:ln>
          </p:spPr>
        </p:cxnSp>
        <p:cxnSp>
          <p:nvCxnSpPr>
            <p:cNvPr id="32" name="Google Shape;32;p23"/>
            <p:cNvCxnSpPr/>
            <p:nvPr/>
          </p:nvCxnSpPr>
          <p:spPr>
            <a:xfrm rot="5400000">
              <a:off x="-1142048" y="3277552"/>
              <a:ext cx="6858000" cy="302895"/>
            </a:xfrm>
            <a:prstGeom prst="straightConnector1">
              <a:avLst/>
            </a:prstGeom>
            <a:noFill/>
            <a:ln cap="flat" cmpd="sng" w="9525">
              <a:solidFill>
                <a:schemeClr val="accent1"/>
              </a:solidFill>
              <a:prstDash val="solid"/>
              <a:round/>
              <a:headEnd len="sm" w="sm" type="none"/>
              <a:tailEnd len="sm" w="sm" type="none"/>
            </a:ln>
          </p:spPr>
        </p:cxnSp>
        <p:cxnSp>
          <p:nvCxnSpPr>
            <p:cNvPr id="33" name="Google Shape;33;p23"/>
            <p:cNvCxnSpPr/>
            <p:nvPr/>
          </p:nvCxnSpPr>
          <p:spPr>
            <a:xfrm rot="5400000">
              <a:off x="-914400" y="3276600"/>
              <a:ext cx="6858000" cy="304800"/>
            </a:xfrm>
            <a:prstGeom prst="straightConnector1">
              <a:avLst/>
            </a:prstGeom>
            <a:noFill/>
            <a:ln cap="flat" cmpd="sng" w="9525">
              <a:solidFill>
                <a:schemeClr val="accent1"/>
              </a:solidFill>
              <a:prstDash val="solid"/>
              <a:round/>
              <a:headEnd len="sm" w="sm" type="none"/>
              <a:tailEnd len="sm" w="sm" type="none"/>
            </a:ln>
          </p:spPr>
        </p:cxnSp>
        <p:cxnSp>
          <p:nvCxnSpPr>
            <p:cNvPr id="34" name="Google Shape;34;p23"/>
            <p:cNvCxnSpPr/>
            <p:nvPr/>
          </p:nvCxnSpPr>
          <p:spPr>
            <a:xfrm rot="5400000">
              <a:off x="-1855470" y="3227070"/>
              <a:ext cx="6858000" cy="403860"/>
            </a:xfrm>
            <a:prstGeom prst="straightConnector1">
              <a:avLst/>
            </a:prstGeom>
            <a:noFill/>
            <a:ln cap="flat" cmpd="sng" w="12700">
              <a:solidFill>
                <a:schemeClr val="accent1"/>
              </a:solidFill>
              <a:prstDash val="solid"/>
              <a:round/>
              <a:headEnd len="sm" w="sm" type="none"/>
              <a:tailEnd len="sm" w="sm" type="none"/>
            </a:ln>
          </p:spPr>
        </p:cxnSp>
        <p:cxnSp>
          <p:nvCxnSpPr>
            <p:cNvPr id="35" name="Google Shape;35;p23"/>
            <p:cNvCxnSpPr/>
            <p:nvPr/>
          </p:nvCxnSpPr>
          <p:spPr>
            <a:xfrm flipH="1" rot="-5400000">
              <a:off x="-2643187" y="3252788"/>
              <a:ext cx="6858000" cy="352425"/>
            </a:xfrm>
            <a:prstGeom prst="straightConnector1">
              <a:avLst/>
            </a:prstGeom>
            <a:noFill/>
            <a:ln cap="flat" cmpd="sng" w="15875">
              <a:solidFill>
                <a:schemeClr val="accent1"/>
              </a:solidFill>
              <a:prstDash val="solid"/>
              <a:round/>
              <a:headEnd len="sm" w="sm" type="none"/>
              <a:tailEnd len="sm" w="sm" type="none"/>
            </a:ln>
          </p:spPr>
        </p:cxnSp>
        <p:cxnSp>
          <p:nvCxnSpPr>
            <p:cNvPr id="36" name="Google Shape;36;p23"/>
            <p:cNvCxnSpPr/>
            <p:nvPr/>
          </p:nvCxnSpPr>
          <p:spPr>
            <a:xfrm flipH="1" rot="-5400000">
              <a:off x="-1954530" y="3326130"/>
              <a:ext cx="6858000" cy="205740"/>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37" name="Google Shape;37;p23"/>
            <p:cNvCxnSpPr/>
            <p:nvPr/>
          </p:nvCxnSpPr>
          <p:spPr>
            <a:xfrm flipH="1" rot="-5400000">
              <a:off x="-23622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38" name="Google Shape;38;p23"/>
            <p:cNvCxnSpPr/>
            <p:nvPr/>
          </p:nvCxnSpPr>
          <p:spPr>
            <a:xfrm flipH="1" rot="-5400000">
              <a:off x="-21336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39" name="Google Shape;39;p23"/>
            <p:cNvCxnSpPr/>
            <p:nvPr/>
          </p:nvCxnSpPr>
          <p:spPr>
            <a:xfrm flipH="1" rot="-5400000">
              <a:off x="10668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40" name="Google Shape;40;p23"/>
            <p:cNvCxnSpPr/>
            <p:nvPr/>
          </p:nvCxnSpPr>
          <p:spPr>
            <a:xfrm flipH="1" rot="-5400000">
              <a:off x="876300" y="3238500"/>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41" name="Google Shape;41;p23"/>
            <p:cNvCxnSpPr/>
            <p:nvPr/>
          </p:nvCxnSpPr>
          <p:spPr>
            <a:xfrm rot="5400000">
              <a:off x="1028700" y="3238500"/>
              <a:ext cx="6858000" cy="3810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42" name="Google Shape;42;p23"/>
            <p:cNvCxnSpPr/>
            <p:nvPr/>
          </p:nvCxnSpPr>
          <p:spPr>
            <a:xfrm rot="5400000">
              <a:off x="-723900" y="3314700"/>
              <a:ext cx="6858000"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43" name="Google Shape;43;p23"/>
            <p:cNvCxnSpPr/>
            <p:nvPr/>
          </p:nvCxnSpPr>
          <p:spPr>
            <a:xfrm flipH="1" rot="-5400000">
              <a:off x="-800100" y="3314700"/>
              <a:ext cx="6858000" cy="228600"/>
            </a:xfrm>
            <a:prstGeom prst="straightConnector1">
              <a:avLst/>
            </a:prstGeom>
            <a:noFill/>
            <a:ln cap="flat" cmpd="sng" w="9525">
              <a:solidFill>
                <a:schemeClr val="accent1"/>
              </a:solidFill>
              <a:prstDash val="solid"/>
              <a:round/>
              <a:headEnd len="sm" w="sm" type="none"/>
              <a:tailEnd len="sm" w="sm" type="none"/>
            </a:ln>
          </p:spPr>
        </p:cxnSp>
        <p:cxnSp>
          <p:nvCxnSpPr>
            <p:cNvPr id="44" name="Google Shape;44;p23"/>
            <p:cNvCxnSpPr/>
            <p:nvPr/>
          </p:nvCxnSpPr>
          <p:spPr>
            <a:xfrm rot="5400000">
              <a:off x="-152400" y="3429000"/>
              <a:ext cx="6858000" cy="1588"/>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45" name="Google Shape;45;p23"/>
            <p:cNvCxnSpPr/>
            <p:nvPr/>
          </p:nvCxnSpPr>
          <p:spPr>
            <a:xfrm flipH="1" rot="-5400000">
              <a:off x="-304800" y="3200400"/>
              <a:ext cx="6858000" cy="4572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46" name="Google Shape;46;p23"/>
            <p:cNvCxnSpPr/>
            <p:nvPr/>
          </p:nvCxnSpPr>
          <p:spPr>
            <a:xfrm rot="5400000">
              <a:off x="-190499" y="3238500"/>
              <a:ext cx="6858000" cy="381000"/>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47" name="Google Shape;47;p23"/>
            <p:cNvCxnSpPr/>
            <p:nvPr/>
          </p:nvCxnSpPr>
          <p:spPr>
            <a:xfrm flipH="1" rot="-5400000">
              <a:off x="381000" y="3200400"/>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48" name="Google Shape;48;p23"/>
            <p:cNvCxnSpPr/>
            <p:nvPr/>
          </p:nvCxnSpPr>
          <p:spPr>
            <a:xfrm flipH="1" rot="-5400000">
              <a:off x="-609600" y="3276600"/>
              <a:ext cx="6858000" cy="304800"/>
            </a:xfrm>
            <a:prstGeom prst="straightConnector1">
              <a:avLst/>
            </a:prstGeom>
            <a:noFill/>
            <a:ln cap="flat" cmpd="sng" w="9525">
              <a:solidFill>
                <a:schemeClr val="accent1"/>
              </a:solidFill>
              <a:prstDash val="solid"/>
              <a:round/>
              <a:headEnd len="sm" w="sm" type="none"/>
              <a:tailEnd len="sm" w="sm" type="none"/>
            </a:ln>
          </p:spPr>
        </p:cxnSp>
        <p:cxnSp>
          <p:nvCxnSpPr>
            <p:cNvPr id="49" name="Google Shape;49;p23"/>
            <p:cNvCxnSpPr/>
            <p:nvPr/>
          </p:nvCxnSpPr>
          <p:spPr>
            <a:xfrm flipH="1" rot="-5400000">
              <a:off x="685801" y="3352799"/>
              <a:ext cx="6858000" cy="152401"/>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50" name="Google Shape;50;p23"/>
            <p:cNvCxnSpPr/>
            <p:nvPr/>
          </p:nvCxnSpPr>
          <p:spPr>
            <a:xfrm flipH="1" rot="-5400000">
              <a:off x="-3048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51" name="Google Shape;51;p23"/>
            <p:cNvCxnSpPr/>
            <p:nvPr/>
          </p:nvCxnSpPr>
          <p:spPr>
            <a:xfrm rot="5400000">
              <a:off x="-1028700" y="3314700"/>
              <a:ext cx="6858000" cy="228600"/>
            </a:xfrm>
            <a:prstGeom prst="straightConnector1">
              <a:avLst/>
            </a:prstGeom>
            <a:noFill/>
            <a:ln cap="flat" cmpd="sng" w="15875">
              <a:solidFill>
                <a:schemeClr val="accent1"/>
              </a:solidFill>
              <a:prstDash val="solid"/>
              <a:round/>
              <a:headEnd len="sm" w="sm" type="none"/>
              <a:tailEnd len="sm" w="sm" type="none"/>
            </a:ln>
          </p:spPr>
        </p:cxnSp>
        <p:cxnSp>
          <p:nvCxnSpPr>
            <p:cNvPr id="52" name="Google Shape;52;p23"/>
            <p:cNvCxnSpPr/>
            <p:nvPr/>
          </p:nvCxnSpPr>
          <p:spPr>
            <a:xfrm rot="5400000">
              <a:off x="782955" y="2722245"/>
              <a:ext cx="6858000" cy="1413510"/>
            </a:xfrm>
            <a:prstGeom prst="straightConnector1">
              <a:avLst/>
            </a:prstGeom>
            <a:noFill/>
            <a:ln cap="flat" cmpd="sng" w="9525">
              <a:solidFill>
                <a:schemeClr val="accent1">
                  <a:alpha val="38823"/>
                </a:schemeClr>
              </a:solidFill>
              <a:prstDash val="solid"/>
              <a:round/>
              <a:headEnd len="sm" w="sm" type="none"/>
              <a:tailEnd len="sm" w="sm" type="none"/>
            </a:ln>
          </p:spPr>
        </p:cxnSp>
        <p:cxnSp>
          <p:nvCxnSpPr>
            <p:cNvPr id="53" name="Google Shape;53;p23"/>
            <p:cNvCxnSpPr/>
            <p:nvPr/>
          </p:nvCxnSpPr>
          <p:spPr>
            <a:xfrm rot="5400000">
              <a:off x="1372552" y="3277552"/>
              <a:ext cx="6858000" cy="302895"/>
            </a:xfrm>
            <a:prstGeom prst="straightConnector1">
              <a:avLst/>
            </a:prstGeom>
            <a:noFill/>
            <a:ln cap="flat" cmpd="sng" w="9525">
              <a:solidFill>
                <a:schemeClr val="accent1"/>
              </a:solidFill>
              <a:prstDash val="solid"/>
              <a:round/>
              <a:headEnd len="sm" w="sm" type="none"/>
              <a:tailEnd len="sm" w="sm" type="none"/>
            </a:ln>
          </p:spPr>
        </p:cxnSp>
        <p:cxnSp>
          <p:nvCxnSpPr>
            <p:cNvPr id="54" name="Google Shape;54;p23"/>
            <p:cNvCxnSpPr/>
            <p:nvPr/>
          </p:nvCxnSpPr>
          <p:spPr>
            <a:xfrm rot="5400000">
              <a:off x="16002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55" name="Google Shape;55;p23"/>
            <p:cNvCxnSpPr/>
            <p:nvPr/>
          </p:nvCxnSpPr>
          <p:spPr>
            <a:xfrm rot="5400000">
              <a:off x="659130" y="3227070"/>
              <a:ext cx="6858000" cy="403860"/>
            </a:xfrm>
            <a:prstGeom prst="straightConnector1">
              <a:avLst/>
            </a:prstGeom>
            <a:noFill/>
            <a:ln cap="flat" cmpd="sng" w="12700">
              <a:solidFill>
                <a:schemeClr val="accent1"/>
              </a:solidFill>
              <a:prstDash val="solid"/>
              <a:round/>
              <a:headEnd len="sm" w="sm" type="none"/>
              <a:tailEnd len="sm" w="sm" type="none"/>
            </a:ln>
          </p:spPr>
        </p:cxnSp>
        <p:cxnSp>
          <p:nvCxnSpPr>
            <p:cNvPr id="56" name="Google Shape;56;p23"/>
            <p:cNvCxnSpPr/>
            <p:nvPr/>
          </p:nvCxnSpPr>
          <p:spPr>
            <a:xfrm flipH="1" rot="-5400000">
              <a:off x="-128587" y="3252788"/>
              <a:ext cx="6858000" cy="352425"/>
            </a:xfrm>
            <a:prstGeom prst="straightConnector1">
              <a:avLst/>
            </a:prstGeom>
            <a:noFill/>
            <a:ln cap="flat" cmpd="sng" w="15875">
              <a:solidFill>
                <a:schemeClr val="accent1"/>
              </a:solidFill>
              <a:prstDash val="solid"/>
              <a:round/>
              <a:headEnd len="sm" w="sm" type="none"/>
              <a:tailEnd len="sm" w="sm" type="none"/>
            </a:ln>
          </p:spPr>
        </p:cxnSp>
        <p:cxnSp>
          <p:nvCxnSpPr>
            <p:cNvPr id="57" name="Google Shape;57;p23"/>
            <p:cNvCxnSpPr/>
            <p:nvPr/>
          </p:nvCxnSpPr>
          <p:spPr>
            <a:xfrm flipH="1" rot="-5400000">
              <a:off x="560070" y="3326130"/>
              <a:ext cx="6858000" cy="205740"/>
            </a:xfrm>
            <a:prstGeom prst="straightConnector1">
              <a:avLst/>
            </a:prstGeom>
            <a:noFill/>
            <a:ln cap="flat" cmpd="sng" w="9525">
              <a:solidFill>
                <a:schemeClr val="accent1"/>
              </a:solidFill>
              <a:prstDash val="solid"/>
              <a:round/>
              <a:headEnd len="sm" w="sm" type="none"/>
              <a:tailEnd len="sm" w="sm" type="none"/>
            </a:ln>
          </p:spPr>
        </p:cxnSp>
        <p:cxnSp>
          <p:nvCxnSpPr>
            <p:cNvPr id="58" name="Google Shape;58;p23"/>
            <p:cNvCxnSpPr/>
            <p:nvPr/>
          </p:nvCxnSpPr>
          <p:spPr>
            <a:xfrm flipH="1" rot="-5400000">
              <a:off x="1524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59" name="Google Shape;59;p23"/>
            <p:cNvCxnSpPr/>
            <p:nvPr/>
          </p:nvCxnSpPr>
          <p:spPr>
            <a:xfrm flipH="1" rot="-5400000">
              <a:off x="3810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60" name="Google Shape;60;p23"/>
            <p:cNvCxnSpPr/>
            <p:nvPr/>
          </p:nvCxnSpPr>
          <p:spPr>
            <a:xfrm flipH="1" rot="-5400000">
              <a:off x="2743200" y="3352801"/>
              <a:ext cx="6858000" cy="152400"/>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61" name="Google Shape;61;p23"/>
            <p:cNvCxnSpPr/>
            <p:nvPr/>
          </p:nvCxnSpPr>
          <p:spPr>
            <a:xfrm flipH="1" rot="-5400000">
              <a:off x="2095501" y="3238501"/>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62" name="Google Shape;62;p23"/>
            <p:cNvCxnSpPr/>
            <p:nvPr/>
          </p:nvCxnSpPr>
          <p:spPr>
            <a:xfrm rot="5400000">
              <a:off x="2705100" y="3238501"/>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63" name="Google Shape;63;p23"/>
            <p:cNvCxnSpPr/>
            <p:nvPr/>
          </p:nvCxnSpPr>
          <p:spPr>
            <a:xfrm rot="5400000">
              <a:off x="1828801" y="3276600"/>
              <a:ext cx="6857999" cy="3048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64" name="Google Shape;64;p23"/>
            <p:cNvCxnSpPr/>
            <p:nvPr/>
          </p:nvCxnSpPr>
          <p:spPr>
            <a:xfrm flipH="1" rot="-5400000">
              <a:off x="1066800" y="3200402"/>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65" name="Google Shape;65;p23"/>
            <p:cNvCxnSpPr/>
            <p:nvPr/>
          </p:nvCxnSpPr>
          <p:spPr>
            <a:xfrm flipH="1" rot="-5400000">
              <a:off x="2362201" y="3352800"/>
              <a:ext cx="6858000" cy="152401"/>
            </a:xfrm>
            <a:prstGeom prst="straightConnector1">
              <a:avLst/>
            </a:prstGeom>
            <a:noFill/>
            <a:ln cap="flat" cmpd="sng" w="9525">
              <a:solidFill>
                <a:schemeClr val="accent1"/>
              </a:solidFill>
              <a:prstDash val="solid"/>
              <a:round/>
              <a:headEnd len="sm" w="sm" type="none"/>
              <a:tailEnd len="sm" w="sm" type="none"/>
            </a:ln>
          </p:spPr>
        </p:cxnSp>
        <p:cxnSp>
          <p:nvCxnSpPr>
            <p:cNvPr id="66" name="Google Shape;66;p23"/>
            <p:cNvCxnSpPr/>
            <p:nvPr/>
          </p:nvCxnSpPr>
          <p:spPr>
            <a:xfrm rot="5400000">
              <a:off x="2646045" y="2722246"/>
              <a:ext cx="6858000" cy="1413510"/>
            </a:xfrm>
            <a:prstGeom prst="straightConnector1">
              <a:avLst/>
            </a:prstGeom>
            <a:noFill/>
            <a:ln cap="flat" cmpd="sng" w="9525">
              <a:solidFill>
                <a:schemeClr val="accent1">
                  <a:alpha val="55686"/>
                </a:schemeClr>
              </a:solidFill>
              <a:prstDash val="solid"/>
              <a:round/>
              <a:headEnd len="sm" w="sm" type="none"/>
              <a:tailEnd len="sm" w="sm" type="none"/>
            </a:ln>
          </p:spPr>
        </p:cxnSp>
        <p:cxnSp>
          <p:nvCxnSpPr>
            <p:cNvPr id="67" name="Google Shape;67;p23"/>
            <p:cNvCxnSpPr/>
            <p:nvPr/>
          </p:nvCxnSpPr>
          <p:spPr>
            <a:xfrm rot="5400000">
              <a:off x="3048952" y="3277553"/>
              <a:ext cx="6858000" cy="302895"/>
            </a:xfrm>
            <a:prstGeom prst="straightConnector1">
              <a:avLst/>
            </a:prstGeom>
            <a:noFill/>
            <a:ln cap="flat" cmpd="sng" w="9525">
              <a:solidFill>
                <a:schemeClr val="accent1"/>
              </a:solidFill>
              <a:prstDash val="solid"/>
              <a:round/>
              <a:headEnd len="sm" w="sm" type="none"/>
              <a:tailEnd len="sm" w="sm" type="none"/>
            </a:ln>
          </p:spPr>
        </p:cxnSp>
        <p:cxnSp>
          <p:nvCxnSpPr>
            <p:cNvPr id="68" name="Google Shape;68;p23"/>
            <p:cNvCxnSpPr/>
            <p:nvPr/>
          </p:nvCxnSpPr>
          <p:spPr>
            <a:xfrm rot="5400000">
              <a:off x="2895600" y="3276601"/>
              <a:ext cx="6858000" cy="304800"/>
            </a:xfrm>
            <a:prstGeom prst="straightConnector1">
              <a:avLst/>
            </a:prstGeom>
            <a:noFill/>
            <a:ln cap="flat" cmpd="sng" w="9525">
              <a:solidFill>
                <a:schemeClr val="accent1"/>
              </a:solidFill>
              <a:prstDash val="solid"/>
              <a:round/>
              <a:headEnd len="sm" w="sm" type="none"/>
              <a:tailEnd len="sm" w="sm" type="none"/>
            </a:ln>
          </p:spPr>
        </p:cxnSp>
        <p:cxnSp>
          <p:nvCxnSpPr>
            <p:cNvPr id="69" name="Google Shape;69;p23"/>
            <p:cNvCxnSpPr/>
            <p:nvPr/>
          </p:nvCxnSpPr>
          <p:spPr>
            <a:xfrm rot="5400000">
              <a:off x="2388870" y="3227071"/>
              <a:ext cx="6858000" cy="403860"/>
            </a:xfrm>
            <a:prstGeom prst="straightConnector1">
              <a:avLst/>
            </a:prstGeom>
            <a:noFill/>
            <a:ln cap="flat" cmpd="sng" w="12700">
              <a:solidFill>
                <a:schemeClr val="accent1"/>
              </a:solidFill>
              <a:prstDash val="solid"/>
              <a:round/>
              <a:headEnd len="sm" w="sm" type="none"/>
              <a:tailEnd len="sm" w="sm" type="none"/>
            </a:ln>
          </p:spPr>
        </p:cxnSp>
        <p:cxnSp>
          <p:nvCxnSpPr>
            <p:cNvPr id="70" name="Google Shape;70;p23"/>
            <p:cNvCxnSpPr/>
            <p:nvPr/>
          </p:nvCxnSpPr>
          <p:spPr>
            <a:xfrm flipH="1" rot="-5400000">
              <a:off x="2236470" y="3326131"/>
              <a:ext cx="6858000" cy="205740"/>
            </a:xfrm>
            <a:prstGeom prst="straightConnector1">
              <a:avLst/>
            </a:prstGeom>
            <a:noFill/>
            <a:ln cap="flat" cmpd="sng" w="9525">
              <a:solidFill>
                <a:schemeClr val="accent1"/>
              </a:solidFill>
              <a:prstDash val="solid"/>
              <a:round/>
              <a:headEnd len="sm" w="sm" type="none"/>
              <a:tailEnd len="sm" w="sm" type="none"/>
            </a:ln>
          </p:spPr>
        </p:cxnSp>
        <p:cxnSp>
          <p:nvCxnSpPr>
            <p:cNvPr id="71" name="Google Shape;71;p23"/>
            <p:cNvCxnSpPr/>
            <p:nvPr/>
          </p:nvCxnSpPr>
          <p:spPr>
            <a:xfrm flipH="1" rot="-5400000">
              <a:off x="1752600" y="3352801"/>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72" name="Google Shape;72;p23"/>
            <p:cNvCxnSpPr/>
            <p:nvPr/>
          </p:nvCxnSpPr>
          <p:spPr>
            <a:xfrm flipH="1" rot="-5400000">
              <a:off x="19812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73" name="Google Shape;73;p23"/>
            <p:cNvCxnSpPr/>
            <p:nvPr/>
          </p:nvCxnSpPr>
          <p:spPr>
            <a:xfrm rot="5400000">
              <a:off x="3467100" y="3314701"/>
              <a:ext cx="6858000"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74" name="Google Shape;74;p23"/>
            <p:cNvCxnSpPr/>
            <p:nvPr/>
          </p:nvCxnSpPr>
          <p:spPr>
            <a:xfrm flipH="1" rot="-5400000">
              <a:off x="3467099" y="3314701"/>
              <a:ext cx="6858000" cy="228600"/>
            </a:xfrm>
            <a:prstGeom prst="straightConnector1">
              <a:avLst/>
            </a:prstGeom>
            <a:noFill/>
            <a:ln cap="flat" cmpd="sng" w="9525">
              <a:solidFill>
                <a:schemeClr val="accent1"/>
              </a:solidFill>
              <a:prstDash val="solid"/>
              <a:round/>
              <a:headEnd len="sm" w="sm" type="none"/>
              <a:tailEnd len="sm" w="sm" type="none"/>
            </a:ln>
          </p:spPr>
        </p:cxnSp>
        <p:cxnSp>
          <p:nvCxnSpPr>
            <p:cNvPr id="75" name="Google Shape;75;p23"/>
            <p:cNvCxnSpPr/>
            <p:nvPr/>
          </p:nvCxnSpPr>
          <p:spPr>
            <a:xfrm rot="5400000">
              <a:off x="4038600" y="3429001"/>
              <a:ext cx="6858000" cy="1588"/>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76" name="Google Shape;76;p23"/>
            <p:cNvCxnSpPr/>
            <p:nvPr/>
          </p:nvCxnSpPr>
          <p:spPr>
            <a:xfrm flipH="1" rot="-5400000">
              <a:off x="3886200" y="3200401"/>
              <a:ext cx="6858000" cy="457200"/>
            </a:xfrm>
            <a:prstGeom prst="straightConnector1">
              <a:avLst/>
            </a:prstGeom>
            <a:noFill/>
            <a:ln cap="flat" cmpd="sng" w="9525">
              <a:solidFill>
                <a:schemeClr val="accent1">
                  <a:alpha val="89803"/>
                </a:schemeClr>
              </a:solidFill>
              <a:prstDash val="solid"/>
              <a:round/>
              <a:headEnd len="sm" w="sm" type="none"/>
              <a:tailEnd len="sm" w="sm" type="none"/>
            </a:ln>
          </p:spPr>
        </p:cxnSp>
        <p:cxnSp>
          <p:nvCxnSpPr>
            <p:cNvPr id="77" name="Google Shape;77;p23"/>
            <p:cNvCxnSpPr/>
            <p:nvPr/>
          </p:nvCxnSpPr>
          <p:spPr>
            <a:xfrm rot="5400000">
              <a:off x="4000501" y="3238501"/>
              <a:ext cx="6858000" cy="381000"/>
            </a:xfrm>
            <a:prstGeom prst="straightConnector1">
              <a:avLst/>
            </a:prstGeom>
            <a:noFill/>
            <a:ln cap="flat" cmpd="sng" w="12700">
              <a:solidFill>
                <a:schemeClr val="accent1"/>
              </a:solidFill>
              <a:prstDash val="solid"/>
              <a:round/>
              <a:headEnd len="sm" w="sm" type="none"/>
              <a:tailEnd len="sm" w="sm" type="none"/>
            </a:ln>
          </p:spPr>
        </p:cxnSp>
        <p:cxnSp>
          <p:nvCxnSpPr>
            <p:cNvPr id="78" name="Google Shape;78;p23"/>
            <p:cNvCxnSpPr/>
            <p:nvPr/>
          </p:nvCxnSpPr>
          <p:spPr>
            <a:xfrm flipH="1" rot="-5400000">
              <a:off x="4572000" y="3200401"/>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79" name="Google Shape;79;p23"/>
            <p:cNvCxnSpPr/>
            <p:nvPr/>
          </p:nvCxnSpPr>
          <p:spPr>
            <a:xfrm flipH="1" rot="-5400000">
              <a:off x="37338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80" name="Google Shape;80;p23"/>
            <p:cNvCxnSpPr/>
            <p:nvPr/>
          </p:nvCxnSpPr>
          <p:spPr>
            <a:xfrm rot="5400000">
              <a:off x="3619500" y="3314700"/>
              <a:ext cx="6858000" cy="228600"/>
            </a:xfrm>
            <a:prstGeom prst="straightConnector1">
              <a:avLst/>
            </a:prstGeom>
            <a:noFill/>
            <a:ln cap="flat" cmpd="sng" w="15875">
              <a:solidFill>
                <a:schemeClr val="accent1"/>
              </a:solidFill>
              <a:prstDash val="solid"/>
              <a:round/>
              <a:headEnd len="sm" w="sm" type="none"/>
              <a:tailEnd len="sm" w="sm" type="none"/>
            </a:ln>
          </p:spPr>
        </p:cxnSp>
        <p:cxnSp>
          <p:nvCxnSpPr>
            <p:cNvPr id="81" name="Google Shape;81;p23"/>
            <p:cNvCxnSpPr/>
            <p:nvPr/>
          </p:nvCxnSpPr>
          <p:spPr>
            <a:xfrm flipH="1" rot="-5400000">
              <a:off x="4214813" y="3252788"/>
              <a:ext cx="6858000" cy="352425"/>
            </a:xfrm>
            <a:prstGeom prst="straightConnector1">
              <a:avLst/>
            </a:prstGeom>
            <a:noFill/>
            <a:ln cap="flat" cmpd="sng" w="15875">
              <a:solidFill>
                <a:schemeClr val="accent1">
                  <a:alpha val="71764"/>
                </a:schemeClr>
              </a:solidFill>
              <a:prstDash val="solid"/>
              <a:round/>
              <a:headEnd len="sm" w="sm" type="none"/>
              <a:tailEnd len="sm" w="sm" type="none"/>
            </a:ln>
          </p:spPr>
        </p:cxnSp>
        <p:cxnSp>
          <p:nvCxnSpPr>
            <p:cNvPr id="82" name="Google Shape;82;p23"/>
            <p:cNvCxnSpPr/>
            <p:nvPr/>
          </p:nvCxnSpPr>
          <p:spPr>
            <a:xfrm flipH="1" rot="-5400000">
              <a:off x="4751070" y="3326131"/>
              <a:ext cx="6858000" cy="205740"/>
            </a:xfrm>
            <a:prstGeom prst="straightConnector1">
              <a:avLst/>
            </a:prstGeom>
            <a:noFill/>
            <a:ln cap="flat" cmpd="sng" w="9525">
              <a:solidFill>
                <a:schemeClr val="accent1"/>
              </a:solidFill>
              <a:prstDash val="solid"/>
              <a:round/>
              <a:headEnd len="sm" w="sm" type="none"/>
              <a:tailEnd len="sm" w="sm" type="none"/>
            </a:ln>
          </p:spPr>
        </p:cxnSp>
        <p:cxnSp>
          <p:nvCxnSpPr>
            <p:cNvPr id="83" name="Google Shape;83;p23"/>
            <p:cNvCxnSpPr/>
            <p:nvPr/>
          </p:nvCxnSpPr>
          <p:spPr>
            <a:xfrm flipH="1" rot="-5400000">
              <a:off x="4343400" y="3352801"/>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84" name="Google Shape;84;p23"/>
            <p:cNvCxnSpPr/>
            <p:nvPr/>
          </p:nvCxnSpPr>
          <p:spPr>
            <a:xfrm flipH="1" rot="-5400000">
              <a:off x="4572000" y="3352801"/>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85" name="Google Shape;85;p23"/>
            <p:cNvCxnSpPr/>
            <p:nvPr/>
          </p:nvCxnSpPr>
          <p:spPr>
            <a:xfrm flipH="1" rot="-5400000">
              <a:off x="5257800" y="3352802"/>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86" name="Google Shape;86;p23"/>
            <p:cNvCxnSpPr/>
            <p:nvPr/>
          </p:nvCxnSpPr>
          <p:spPr>
            <a:xfrm flipH="1" rot="-5400000">
              <a:off x="5067300" y="3238502"/>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87" name="Google Shape;87;p23"/>
            <p:cNvCxnSpPr/>
            <p:nvPr/>
          </p:nvCxnSpPr>
          <p:spPr>
            <a:xfrm rot="5400000">
              <a:off x="5219700" y="3238502"/>
              <a:ext cx="6858000" cy="381000"/>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88" name="Google Shape;88;p23"/>
            <p:cNvCxnSpPr/>
            <p:nvPr/>
          </p:nvCxnSpPr>
          <p:spPr>
            <a:xfrm flipH="1" rot="-5400000">
              <a:off x="4876801" y="3352801"/>
              <a:ext cx="6858000" cy="152401"/>
            </a:xfrm>
            <a:prstGeom prst="straightConnector1">
              <a:avLst/>
            </a:prstGeom>
            <a:noFill/>
            <a:ln cap="flat" cmpd="sng" w="9525">
              <a:solidFill>
                <a:schemeClr val="accent1"/>
              </a:solidFill>
              <a:prstDash val="solid"/>
              <a:round/>
              <a:headEnd len="sm" w="sm" type="none"/>
              <a:tailEnd len="sm" w="sm" type="none"/>
            </a:ln>
          </p:spPr>
        </p:cxnSp>
        <p:cxnSp>
          <p:nvCxnSpPr>
            <p:cNvPr id="89" name="Google Shape;89;p23"/>
            <p:cNvCxnSpPr/>
            <p:nvPr/>
          </p:nvCxnSpPr>
          <p:spPr>
            <a:xfrm rot="5400000">
              <a:off x="5527994" y="3318196"/>
              <a:ext cx="6888479" cy="191133"/>
            </a:xfrm>
            <a:prstGeom prst="straightConnector1">
              <a:avLst/>
            </a:prstGeom>
            <a:noFill/>
            <a:ln cap="flat" cmpd="sng" w="9525">
              <a:solidFill>
                <a:schemeClr val="accent1"/>
              </a:solidFill>
              <a:prstDash val="solid"/>
              <a:round/>
              <a:headEnd len="sm" w="sm" type="none"/>
              <a:tailEnd len="sm" w="sm" type="none"/>
            </a:ln>
          </p:spPr>
        </p:cxnSp>
        <p:cxnSp>
          <p:nvCxnSpPr>
            <p:cNvPr id="90" name="Google Shape;90;p23"/>
            <p:cNvCxnSpPr/>
            <p:nvPr/>
          </p:nvCxnSpPr>
          <p:spPr>
            <a:xfrm rot="5400000">
              <a:off x="4850130" y="3227072"/>
              <a:ext cx="6858000" cy="40386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91" name="Google Shape;91;p23"/>
            <p:cNvCxnSpPr/>
            <p:nvPr/>
          </p:nvCxnSpPr>
          <p:spPr>
            <a:xfrm flipH="1" rot="-5400000">
              <a:off x="4751070" y="3326132"/>
              <a:ext cx="6858000" cy="205740"/>
            </a:xfrm>
            <a:prstGeom prst="straightConnector1">
              <a:avLst/>
            </a:prstGeom>
            <a:noFill/>
            <a:ln cap="flat" cmpd="sng" w="9525">
              <a:solidFill>
                <a:schemeClr val="accent1"/>
              </a:solidFill>
              <a:prstDash val="solid"/>
              <a:round/>
              <a:headEnd len="sm" w="sm" type="none"/>
              <a:tailEnd len="sm" w="sm" type="none"/>
            </a:ln>
          </p:spPr>
        </p:cxnSp>
        <p:cxnSp>
          <p:nvCxnSpPr>
            <p:cNvPr id="92" name="Google Shape;92;p23"/>
            <p:cNvCxnSpPr/>
            <p:nvPr/>
          </p:nvCxnSpPr>
          <p:spPr>
            <a:xfrm rot="5400000">
              <a:off x="5562599" y="3429001"/>
              <a:ext cx="6858002" cy="1588"/>
            </a:xfrm>
            <a:prstGeom prst="straightConnector1">
              <a:avLst/>
            </a:prstGeom>
            <a:noFill/>
            <a:ln cap="flat" cmpd="sng" w="15875">
              <a:solidFill>
                <a:schemeClr val="accent1"/>
              </a:solidFill>
              <a:prstDash val="solid"/>
              <a:round/>
              <a:headEnd len="sm" w="sm" type="none"/>
              <a:tailEnd len="sm" w="sm" type="none"/>
            </a:ln>
          </p:spPr>
        </p:cxnSp>
        <p:cxnSp>
          <p:nvCxnSpPr>
            <p:cNvPr id="93" name="Google Shape;93;p23"/>
            <p:cNvCxnSpPr/>
            <p:nvPr/>
          </p:nvCxnSpPr>
          <p:spPr>
            <a:xfrm rot="5400000">
              <a:off x="2552700" y="3390900"/>
              <a:ext cx="6858000" cy="76200"/>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94" name="Google Shape;94;p23"/>
            <p:cNvCxnSpPr/>
            <p:nvPr/>
          </p:nvCxnSpPr>
          <p:spPr>
            <a:xfrm flipH="1" rot="-5400000">
              <a:off x="3048000" y="3352800"/>
              <a:ext cx="6858000" cy="1524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95" name="Google Shape;95;p23"/>
            <p:cNvCxnSpPr/>
            <p:nvPr/>
          </p:nvCxnSpPr>
          <p:spPr>
            <a:xfrm flipH="1" rot="-5400000">
              <a:off x="3238500" y="3238500"/>
              <a:ext cx="6858000" cy="381000"/>
            </a:xfrm>
            <a:prstGeom prst="straightConnector1">
              <a:avLst/>
            </a:prstGeom>
            <a:noFill/>
            <a:ln cap="flat" cmpd="sng" w="19050">
              <a:solidFill>
                <a:schemeClr val="accent1">
                  <a:alpha val="57647"/>
                </a:schemeClr>
              </a:solidFill>
              <a:prstDash val="solid"/>
              <a:round/>
              <a:headEnd len="sm" w="sm" type="none"/>
              <a:tailEnd len="sm" w="sm" type="none"/>
            </a:ln>
          </p:spPr>
        </p:cxnSp>
        <p:cxnSp>
          <p:nvCxnSpPr>
            <p:cNvPr id="96" name="Google Shape;96;p23"/>
            <p:cNvCxnSpPr/>
            <p:nvPr/>
          </p:nvCxnSpPr>
          <p:spPr>
            <a:xfrm rot="5400000">
              <a:off x="2133600" y="3276600"/>
              <a:ext cx="6858000" cy="3048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97" name="Google Shape;97;p23"/>
            <p:cNvCxnSpPr/>
            <p:nvPr/>
          </p:nvCxnSpPr>
          <p:spPr>
            <a:xfrm flipH="1" rot="-5400000">
              <a:off x="3148013" y="3252789"/>
              <a:ext cx="6858000" cy="352425"/>
            </a:xfrm>
            <a:prstGeom prst="straightConnector1">
              <a:avLst/>
            </a:prstGeom>
            <a:noFill/>
            <a:ln cap="flat" cmpd="sng" w="15875">
              <a:solidFill>
                <a:schemeClr val="accent1">
                  <a:alpha val="71764"/>
                </a:schemeClr>
              </a:solidFill>
              <a:prstDash val="solid"/>
              <a:round/>
              <a:headEnd len="sm" w="sm" type="none"/>
              <a:tailEnd len="sm" w="sm" type="none"/>
            </a:ln>
          </p:spPr>
        </p:cxnSp>
        <p:cxnSp>
          <p:nvCxnSpPr>
            <p:cNvPr id="98" name="Google Shape;98;p23"/>
            <p:cNvCxnSpPr/>
            <p:nvPr/>
          </p:nvCxnSpPr>
          <p:spPr>
            <a:xfrm rot="5400000">
              <a:off x="3771900" y="3238500"/>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99" name="Google Shape;99;p23"/>
            <p:cNvCxnSpPr/>
            <p:nvPr/>
          </p:nvCxnSpPr>
          <p:spPr>
            <a:xfrm rot="5400000">
              <a:off x="4229100" y="2933700"/>
              <a:ext cx="6858000" cy="990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00" name="Google Shape;100;p23"/>
            <p:cNvCxnSpPr/>
            <p:nvPr/>
          </p:nvCxnSpPr>
          <p:spPr>
            <a:xfrm flipH="1" rot="-5400000">
              <a:off x="1371600" y="3200403"/>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grpSp>
      <p:sp>
        <p:nvSpPr>
          <p:cNvPr id="101" name="Google Shape;101;p23"/>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3"/>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23"/>
          <p:cNvSpPr/>
          <p:nvPr/>
        </p:nvSpPr>
        <p:spPr>
          <a:xfrm>
            <a:off x="0" y="1905000"/>
            <a:ext cx="4953000" cy="3124200"/>
          </a:xfrm>
          <a:prstGeom prst="rect">
            <a:avLst/>
          </a:prstGeom>
          <a:solidFill>
            <a:schemeClr val="accent1"/>
          </a:solidFill>
          <a:ln>
            <a:noFill/>
          </a:ln>
          <a:effectLst>
            <a:outerShdw blurRad="50800" rotWithShape="0" algn="ctr"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grpSp>
        <p:nvGrpSpPr>
          <p:cNvPr id="105" name="Google Shape;105;p23"/>
          <p:cNvGrpSpPr/>
          <p:nvPr/>
        </p:nvGrpSpPr>
        <p:grpSpPr>
          <a:xfrm>
            <a:off x="0" y="2057400"/>
            <a:ext cx="4801394" cy="2820988"/>
            <a:chOff x="0" y="2057400"/>
            <a:chExt cx="4801394" cy="2820988"/>
          </a:xfrm>
        </p:grpSpPr>
        <p:cxnSp>
          <p:nvCxnSpPr>
            <p:cNvPr id="106" name="Google Shape;106;p23"/>
            <p:cNvCxnSpPr/>
            <p:nvPr/>
          </p:nvCxnSpPr>
          <p:spPr>
            <a:xfrm>
              <a:off x="0" y="2057400"/>
              <a:ext cx="4800600" cy="1588"/>
            </a:xfrm>
            <a:prstGeom prst="straightConnector1">
              <a:avLst/>
            </a:prstGeom>
            <a:noFill/>
            <a:ln cap="flat" cmpd="sng" w="19050">
              <a:solidFill>
                <a:schemeClr val="accent2"/>
              </a:solidFill>
              <a:prstDash val="solid"/>
              <a:round/>
              <a:headEnd len="sm" w="sm" type="none"/>
              <a:tailEnd len="sm" w="sm" type="none"/>
            </a:ln>
          </p:spPr>
        </p:cxnSp>
        <p:cxnSp>
          <p:nvCxnSpPr>
            <p:cNvPr id="107" name="Google Shape;107;p23"/>
            <p:cNvCxnSpPr/>
            <p:nvPr/>
          </p:nvCxnSpPr>
          <p:spPr>
            <a:xfrm>
              <a:off x="0" y="4876800"/>
              <a:ext cx="4800600" cy="1588"/>
            </a:xfrm>
            <a:prstGeom prst="straightConnector1">
              <a:avLst/>
            </a:prstGeom>
            <a:noFill/>
            <a:ln cap="flat" cmpd="sng" w="19050">
              <a:solidFill>
                <a:schemeClr val="accent2"/>
              </a:solidFill>
              <a:prstDash val="solid"/>
              <a:round/>
              <a:headEnd len="sm" w="sm" type="none"/>
              <a:tailEnd len="sm" w="sm" type="none"/>
            </a:ln>
          </p:spPr>
        </p:cxnSp>
        <p:cxnSp>
          <p:nvCxnSpPr>
            <p:cNvPr id="108" name="Google Shape;108;p23"/>
            <p:cNvCxnSpPr/>
            <p:nvPr/>
          </p:nvCxnSpPr>
          <p:spPr>
            <a:xfrm rot="5400000">
              <a:off x="3391694" y="3467100"/>
              <a:ext cx="2818606" cy="794"/>
            </a:xfrm>
            <a:prstGeom prst="straightConnector1">
              <a:avLst/>
            </a:prstGeom>
            <a:noFill/>
            <a:ln cap="flat" cmpd="sng" w="19050">
              <a:solidFill>
                <a:schemeClr val="accent2"/>
              </a:solidFill>
              <a:prstDash val="solid"/>
              <a:round/>
              <a:headEnd len="sm" w="sm" type="none"/>
              <a:tailEnd len="sm" w="sm" type="none"/>
            </a:ln>
          </p:spPr>
        </p:cxnSp>
      </p:grpSp>
      <p:sp>
        <p:nvSpPr>
          <p:cNvPr id="109" name="Google Shape;109;p23"/>
          <p:cNvSpPr txBox="1"/>
          <p:nvPr>
            <p:ph type="ctrTitle"/>
          </p:nvPr>
        </p:nvSpPr>
        <p:spPr>
          <a:xfrm>
            <a:off x="228600" y="2130425"/>
            <a:ext cx="4419600" cy="160032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3600"/>
              <a:buFont typeface="Twentieth Century"/>
              <a:buNone/>
              <a:defRPr b="1" sz="3600" cap="none">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3"/>
          <p:cNvSpPr txBox="1"/>
          <p:nvPr>
            <p:ph idx="1" type="subTitle"/>
          </p:nvPr>
        </p:nvSpPr>
        <p:spPr>
          <a:xfrm>
            <a:off x="228600" y="3733800"/>
            <a:ext cx="4419600" cy="106680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SzPts val="2200"/>
              <a:buNone/>
              <a:defRPr sz="2200">
                <a:solidFill>
                  <a:srgbClr val="FFFFFF"/>
                </a:solidFill>
              </a:defRPr>
            </a:lvl1pPr>
            <a:lvl2pPr lvl="1" algn="ctr">
              <a:spcBef>
                <a:spcPts val="400"/>
              </a:spcBef>
              <a:spcAft>
                <a:spcPts val="0"/>
              </a:spcAft>
              <a:buSzPts val="2000"/>
              <a:buNone/>
              <a:defRPr>
                <a:solidFill>
                  <a:schemeClr val="lt1"/>
                </a:solidFill>
              </a:defRPr>
            </a:lvl2pPr>
            <a:lvl3pPr lvl="2" algn="ctr">
              <a:spcBef>
                <a:spcPts val="400"/>
              </a:spcBef>
              <a:spcAft>
                <a:spcPts val="0"/>
              </a:spcAft>
              <a:buSzPts val="2000"/>
              <a:buNone/>
              <a:defRPr>
                <a:solidFill>
                  <a:schemeClr val="lt1"/>
                </a:solidFill>
              </a:defRPr>
            </a:lvl3pPr>
            <a:lvl4pPr lvl="3" algn="ctr">
              <a:spcBef>
                <a:spcPts val="360"/>
              </a:spcBef>
              <a:spcAft>
                <a:spcPts val="0"/>
              </a:spcAft>
              <a:buSzPts val="1800"/>
              <a:buNone/>
              <a:defRPr>
                <a:solidFill>
                  <a:schemeClr val="lt1"/>
                </a:solidFill>
              </a:defRPr>
            </a:lvl4pPr>
            <a:lvl5pPr lvl="4" algn="ctr">
              <a:spcBef>
                <a:spcPts val="320"/>
              </a:spcBef>
              <a:spcAft>
                <a:spcPts val="0"/>
              </a:spcAft>
              <a:buSzPts val="1600"/>
              <a:buNone/>
              <a:defRPr>
                <a:solidFill>
                  <a:schemeClr val="lt1"/>
                </a:solidFill>
              </a:defRPr>
            </a:lvl5pPr>
            <a:lvl6pPr lvl="5" algn="ctr">
              <a:spcBef>
                <a:spcPts val="320"/>
              </a:spcBef>
              <a:spcAft>
                <a:spcPts val="0"/>
              </a:spcAft>
              <a:buSzPts val="1600"/>
              <a:buNone/>
              <a:defRPr>
                <a:solidFill>
                  <a:schemeClr val="lt1"/>
                </a:solidFill>
              </a:defRPr>
            </a:lvl6pPr>
            <a:lvl7pPr lvl="6" algn="ctr">
              <a:spcBef>
                <a:spcPts val="320"/>
              </a:spcBef>
              <a:spcAft>
                <a:spcPts val="0"/>
              </a:spcAft>
              <a:buSzPts val="1600"/>
              <a:buNone/>
              <a:defRPr>
                <a:solidFill>
                  <a:schemeClr val="lt1"/>
                </a:solidFill>
              </a:defRPr>
            </a:lvl7pPr>
            <a:lvl8pPr lvl="7" algn="ctr">
              <a:spcBef>
                <a:spcPts val="320"/>
              </a:spcBef>
              <a:spcAft>
                <a:spcPts val="0"/>
              </a:spcAft>
              <a:buSzPts val="1600"/>
              <a:buNone/>
              <a:defRPr>
                <a:solidFill>
                  <a:schemeClr val="lt1"/>
                </a:solidFill>
              </a:defRPr>
            </a:lvl8pPr>
            <a:lvl9pPr lvl="8" algn="ctr">
              <a:spcBef>
                <a:spcPts val="320"/>
              </a:spcBef>
              <a:spcAft>
                <a:spcPts val="0"/>
              </a:spcAft>
              <a:buSzPts val="1600"/>
              <a:buNone/>
              <a:defRPr>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1" name="Shape 111"/>
        <p:cNvGrpSpPr/>
        <p:nvPr/>
      </p:nvGrpSpPr>
      <p:grpSpPr>
        <a:xfrm>
          <a:off x="0" y="0"/>
          <a:ext cx="0" cy="0"/>
          <a:chOff x="0" y="0"/>
          <a:chExt cx="0" cy="0"/>
        </a:xfrm>
      </p:grpSpPr>
      <p:sp>
        <p:nvSpPr>
          <p:cNvPr id="112" name="Google Shape;112;p24"/>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4" name="Google Shape;114;p24"/>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4"/>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4"/>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FBFBFB"/>
            </a:gs>
            <a:gs pos="100000">
              <a:srgbClr val="9E9E9E"/>
            </a:gs>
          </a:gsLst>
          <a:path path="circle">
            <a:fillToRect b="100%" r="100%"/>
          </a:path>
          <a:tileRect l="-100%" t="-100%"/>
        </a:gradFill>
      </p:bgPr>
    </p:bg>
    <p:spTree>
      <p:nvGrpSpPr>
        <p:cNvPr id="117" name="Shape 117"/>
        <p:cNvGrpSpPr/>
        <p:nvPr/>
      </p:nvGrpSpPr>
      <p:grpSpPr>
        <a:xfrm>
          <a:off x="0" y="0"/>
          <a:ext cx="0" cy="0"/>
          <a:chOff x="0" y="0"/>
          <a:chExt cx="0" cy="0"/>
        </a:xfrm>
      </p:grpSpPr>
      <p:grpSp>
        <p:nvGrpSpPr>
          <p:cNvPr id="118" name="Google Shape;118;p25"/>
          <p:cNvGrpSpPr/>
          <p:nvPr/>
        </p:nvGrpSpPr>
        <p:grpSpPr>
          <a:xfrm>
            <a:off x="0" y="-30478"/>
            <a:ext cx="9067800" cy="4846320"/>
            <a:chOff x="0" y="-30477"/>
            <a:chExt cx="9067800" cy="4526277"/>
          </a:xfrm>
        </p:grpSpPr>
        <p:cxnSp>
          <p:nvCxnSpPr>
            <p:cNvPr id="119" name="Google Shape;119;p25"/>
            <p:cNvCxnSpPr/>
            <p:nvPr/>
          </p:nvCxnSpPr>
          <p:spPr>
            <a:xfrm flipH="1" rot="-5400000">
              <a:off x="-27166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20" name="Google Shape;120;p25"/>
            <p:cNvCxnSpPr/>
            <p:nvPr/>
          </p:nvCxnSpPr>
          <p:spPr>
            <a:xfrm flipH="1" rot="-5400000">
              <a:off x="-46216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21" name="Google Shape;121;p25"/>
            <p:cNvCxnSpPr/>
            <p:nvPr/>
          </p:nvCxnSpPr>
          <p:spPr>
            <a:xfrm rot="5400000">
              <a:off x="-30976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22" name="Google Shape;122;p25"/>
            <p:cNvCxnSpPr/>
            <p:nvPr/>
          </p:nvCxnSpPr>
          <p:spPr>
            <a:xfrm rot="5400000">
              <a:off x="-2062365" y="2128112"/>
              <a:ext cx="4505731"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23" name="Google Shape;123;p25"/>
            <p:cNvCxnSpPr/>
            <p:nvPr/>
          </p:nvCxnSpPr>
          <p:spPr>
            <a:xfrm flipH="1" rot="-5400000">
              <a:off x="-2138565" y="2128112"/>
              <a:ext cx="4505731" cy="228600"/>
            </a:xfrm>
            <a:prstGeom prst="straightConnector1">
              <a:avLst/>
            </a:prstGeom>
            <a:noFill/>
            <a:ln cap="flat" cmpd="sng" w="9525">
              <a:solidFill>
                <a:schemeClr val="accent1"/>
              </a:solidFill>
              <a:prstDash val="solid"/>
              <a:round/>
              <a:headEnd len="sm" w="sm" type="none"/>
              <a:tailEnd len="sm" w="sm" type="none"/>
            </a:ln>
          </p:spPr>
        </p:cxnSp>
        <p:cxnSp>
          <p:nvCxnSpPr>
            <p:cNvPr id="124" name="Google Shape;124;p25"/>
            <p:cNvCxnSpPr/>
            <p:nvPr/>
          </p:nvCxnSpPr>
          <p:spPr>
            <a:xfrm flipH="1" rot="-5400000">
              <a:off x="-195465" y="1785212"/>
              <a:ext cx="4505731" cy="9144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25" name="Google Shape;125;p25"/>
            <p:cNvCxnSpPr/>
            <p:nvPr/>
          </p:nvCxnSpPr>
          <p:spPr>
            <a:xfrm flipH="1" rot="-5400000">
              <a:off x="-1643265" y="2013812"/>
              <a:ext cx="4505731" cy="457200"/>
            </a:xfrm>
            <a:prstGeom prst="straightConnector1">
              <a:avLst/>
            </a:prstGeom>
            <a:noFill/>
            <a:ln cap="flat" cmpd="sng" w="9525">
              <a:solidFill>
                <a:schemeClr val="accent1">
                  <a:alpha val="89803"/>
                </a:schemeClr>
              </a:solidFill>
              <a:prstDash val="solid"/>
              <a:round/>
              <a:headEnd len="sm" w="sm" type="none"/>
              <a:tailEnd len="sm" w="sm" type="none"/>
            </a:ln>
          </p:spPr>
        </p:cxnSp>
        <p:cxnSp>
          <p:nvCxnSpPr>
            <p:cNvPr id="126" name="Google Shape;126;p25"/>
            <p:cNvCxnSpPr/>
            <p:nvPr/>
          </p:nvCxnSpPr>
          <p:spPr>
            <a:xfrm rot="5400000">
              <a:off x="-1528964" y="2051912"/>
              <a:ext cx="4505731" cy="381000"/>
            </a:xfrm>
            <a:prstGeom prst="straightConnector1">
              <a:avLst/>
            </a:prstGeom>
            <a:noFill/>
            <a:ln cap="flat" cmpd="sng" w="12700">
              <a:solidFill>
                <a:schemeClr val="accent1"/>
              </a:solidFill>
              <a:prstDash val="solid"/>
              <a:round/>
              <a:headEnd len="sm" w="sm" type="none"/>
              <a:tailEnd len="sm" w="sm" type="none"/>
            </a:ln>
          </p:spPr>
        </p:cxnSp>
        <p:cxnSp>
          <p:nvCxnSpPr>
            <p:cNvPr id="127" name="Google Shape;127;p25"/>
            <p:cNvCxnSpPr/>
            <p:nvPr/>
          </p:nvCxnSpPr>
          <p:spPr>
            <a:xfrm flipH="1" rot="-5400000">
              <a:off x="-957465" y="2013812"/>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128" name="Google Shape;128;p25"/>
            <p:cNvCxnSpPr/>
            <p:nvPr/>
          </p:nvCxnSpPr>
          <p:spPr>
            <a:xfrm flipH="1" rot="-5400000">
              <a:off x="-1948065" y="2090012"/>
              <a:ext cx="4505731" cy="304800"/>
            </a:xfrm>
            <a:prstGeom prst="straightConnector1">
              <a:avLst/>
            </a:prstGeom>
            <a:noFill/>
            <a:ln cap="flat" cmpd="sng" w="9525">
              <a:solidFill>
                <a:schemeClr val="accent1"/>
              </a:solidFill>
              <a:prstDash val="solid"/>
              <a:round/>
              <a:headEnd len="sm" w="sm" type="none"/>
              <a:tailEnd len="sm" w="sm" type="none"/>
            </a:ln>
          </p:spPr>
        </p:cxnSp>
        <p:cxnSp>
          <p:nvCxnSpPr>
            <p:cNvPr id="129" name="Google Shape;129;p25"/>
            <p:cNvCxnSpPr/>
            <p:nvPr/>
          </p:nvCxnSpPr>
          <p:spPr>
            <a:xfrm flipH="1" rot="-5400000">
              <a:off x="-652664" y="2166211"/>
              <a:ext cx="4505731" cy="152401"/>
            </a:xfrm>
            <a:prstGeom prst="straightConnector1">
              <a:avLst/>
            </a:prstGeom>
            <a:noFill/>
            <a:ln cap="flat" cmpd="sng" w="57150">
              <a:solidFill>
                <a:schemeClr val="accent1">
                  <a:alpha val="29803"/>
                </a:schemeClr>
              </a:solidFill>
              <a:prstDash val="solid"/>
              <a:round/>
              <a:headEnd len="sm" w="sm" type="none"/>
              <a:tailEnd len="sm" w="sm" type="none"/>
            </a:ln>
          </p:spPr>
        </p:cxnSp>
        <p:cxnSp>
          <p:nvCxnSpPr>
            <p:cNvPr id="130" name="Google Shape;130;p25"/>
            <p:cNvCxnSpPr/>
            <p:nvPr/>
          </p:nvCxnSpPr>
          <p:spPr>
            <a:xfrm flipH="1" rot="-5400000">
              <a:off x="-164326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31" name="Google Shape;131;p25"/>
            <p:cNvCxnSpPr/>
            <p:nvPr/>
          </p:nvCxnSpPr>
          <p:spPr>
            <a:xfrm flipH="1" rot="-5400000">
              <a:off x="-1790700" y="2019300"/>
              <a:ext cx="4495800" cy="457200"/>
            </a:xfrm>
            <a:prstGeom prst="straightConnector1">
              <a:avLst/>
            </a:prstGeom>
            <a:noFill/>
            <a:ln cap="flat" cmpd="sng" w="15875">
              <a:solidFill>
                <a:schemeClr val="accent1"/>
              </a:solidFill>
              <a:prstDash val="solid"/>
              <a:round/>
              <a:headEnd len="sm" w="sm" type="none"/>
              <a:tailEnd len="sm" w="sm" type="none"/>
            </a:ln>
          </p:spPr>
        </p:cxnSp>
        <p:cxnSp>
          <p:nvCxnSpPr>
            <p:cNvPr id="132" name="Google Shape;132;p25"/>
            <p:cNvCxnSpPr/>
            <p:nvPr/>
          </p:nvCxnSpPr>
          <p:spPr>
            <a:xfrm rot="5400000">
              <a:off x="-555510" y="1535657"/>
              <a:ext cx="4505731" cy="1413510"/>
            </a:xfrm>
            <a:prstGeom prst="straightConnector1">
              <a:avLst/>
            </a:prstGeom>
            <a:noFill/>
            <a:ln cap="flat" cmpd="sng" w="9525">
              <a:solidFill>
                <a:schemeClr val="accent1">
                  <a:alpha val="38823"/>
                </a:schemeClr>
              </a:solidFill>
              <a:prstDash val="solid"/>
              <a:round/>
              <a:headEnd len="sm" w="sm" type="none"/>
              <a:tailEnd len="sm" w="sm" type="none"/>
            </a:ln>
          </p:spPr>
        </p:cxnSp>
        <p:cxnSp>
          <p:nvCxnSpPr>
            <p:cNvPr id="133" name="Google Shape;133;p25"/>
            <p:cNvCxnSpPr/>
            <p:nvPr/>
          </p:nvCxnSpPr>
          <p:spPr>
            <a:xfrm rot="5400000">
              <a:off x="34087" y="2090964"/>
              <a:ext cx="4505731" cy="302895"/>
            </a:xfrm>
            <a:prstGeom prst="straightConnector1">
              <a:avLst/>
            </a:prstGeom>
            <a:noFill/>
            <a:ln cap="flat" cmpd="sng" w="9525">
              <a:solidFill>
                <a:schemeClr val="accent1"/>
              </a:solidFill>
              <a:prstDash val="solid"/>
              <a:round/>
              <a:headEnd len="sm" w="sm" type="none"/>
              <a:tailEnd len="sm" w="sm" type="none"/>
            </a:ln>
          </p:spPr>
        </p:cxnSp>
        <p:cxnSp>
          <p:nvCxnSpPr>
            <p:cNvPr id="134" name="Google Shape;134;p25"/>
            <p:cNvCxnSpPr/>
            <p:nvPr/>
          </p:nvCxnSpPr>
          <p:spPr>
            <a:xfrm rot="5400000">
              <a:off x="261735" y="2090012"/>
              <a:ext cx="4505731" cy="304800"/>
            </a:xfrm>
            <a:prstGeom prst="straightConnector1">
              <a:avLst/>
            </a:prstGeom>
            <a:noFill/>
            <a:ln cap="flat" cmpd="sng" w="9525">
              <a:solidFill>
                <a:schemeClr val="accent1"/>
              </a:solidFill>
              <a:prstDash val="solid"/>
              <a:round/>
              <a:headEnd len="sm" w="sm" type="none"/>
              <a:tailEnd len="sm" w="sm" type="none"/>
            </a:ln>
          </p:spPr>
        </p:cxnSp>
        <p:cxnSp>
          <p:nvCxnSpPr>
            <p:cNvPr id="135" name="Google Shape;135;p25"/>
            <p:cNvCxnSpPr/>
            <p:nvPr/>
          </p:nvCxnSpPr>
          <p:spPr>
            <a:xfrm rot="5400000">
              <a:off x="-679335" y="2040482"/>
              <a:ext cx="4505731" cy="403860"/>
            </a:xfrm>
            <a:prstGeom prst="straightConnector1">
              <a:avLst/>
            </a:prstGeom>
            <a:noFill/>
            <a:ln cap="flat" cmpd="sng" w="12700">
              <a:solidFill>
                <a:schemeClr val="accent1"/>
              </a:solidFill>
              <a:prstDash val="solid"/>
              <a:round/>
              <a:headEnd len="sm" w="sm" type="none"/>
              <a:tailEnd len="sm" w="sm" type="none"/>
            </a:ln>
          </p:spPr>
        </p:cxnSp>
        <p:cxnSp>
          <p:nvCxnSpPr>
            <p:cNvPr id="136" name="Google Shape;136;p25"/>
            <p:cNvCxnSpPr/>
            <p:nvPr/>
          </p:nvCxnSpPr>
          <p:spPr>
            <a:xfrm flipH="1" rot="-5400000">
              <a:off x="-1467052" y="2066200"/>
              <a:ext cx="4505731" cy="352425"/>
            </a:xfrm>
            <a:prstGeom prst="straightConnector1">
              <a:avLst/>
            </a:prstGeom>
            <a:noFill/>
            <a:ln cap="flat" cmpd="sng" w="15875">
              <a:solidFill>
                <a:schemeClr val="accent1"/>
              </a:solidFill>
              <a:prstDash val="solid"/>
              <a:round/>
              <a:headEnd len="sm" w="sm" type="none"/>
              <a:tailEnd len="sm" w="sm" type="none"/>
            </a:ln>
          </p:spPr>
        </p:cxnSp>
        <p:cxnSp>
          <p:nvCxnSpPr>
            <p:cNvPr id="137" name="Google Shape;137;p25"/>
            <p:cNvCxnSpPr/>
            <p:nvPr/>
          </p:nvCxnSpPr>
          <p:spPr>
            <a:xfrm flipH="1" rot="-5400000">
              <a:off x="-778395" y="2139542"/>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138" name="Google Shape;138;p25"/>
            <p:cNvCxnSpPr/>
            <p:nvPr/>
          </p:nvCxnSpPr>
          <p:spPr>
            <a:xfrm flipH="1" rot="-5400000">
              <a:off x="-118606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39" name="Google Shape;139;p25"/>
            <p:cNvCxnSpPr/>
            <p:nvPr/>
          </p:nvCxnSpPr>
          <p:spPr>
            <a:xfrm flipH="1" rot="-5400000">
              <a:off x="-95746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40" name="Google Shape;140;p25"/>
            <p:cNvCxnSpPr/>
            <p:nvPr/>
          </p:nvCxnSpPr>
          <p:spPr>
            <a:xfrm flipH="1" rot="-5400000">
              <a:off x="22429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41" name="Google Shape;141;p25"/>
            <p:cNvCxnSpPr/>
            <p:nvPr/>
          </p:nvCxnSpPr>
          <p:spPr>
            <a:xfrm flipH="1" rot="-5400000">
              <a:off x="205243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42" name="Google Shape;142;p25"/>
            <p:cNvCxnSpPr/>
            <p:nvPr/>
          </p:nvCxnSpPr>
          <p:spPr>
            <a:xfrm rot="5400000">
              <a:off x="2204835" y="2051912"/>
              <a:ext cx="4505731" cy="3810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143" name="Google Shape;143;p25"/>
            <p:cNvCxnSpPr/>
            <p:nvPr/>
          </p:nvCxnSpPr>
          <p:spPr>
            <a:xfrm rot="5400000">
              <a:off x="452235" y="2128112"/>
              <a:ext cx="4505731"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44" name="Google Shape;144;p25"/>
            <p:cNvCxnSpPr/>
            <p:nvPr/>
          </p:nvCxnSpPr>
          <p:spPr>
            <a:xfrm flipH="1" rot="-5400000">
              <a:off x="376035" y="2128112"/>
              <a:ext cx="4505731" cy="228600"/>
            </a:xfrm>
            <a:prstGeom prst="straightConnector1">
              <a:avLst/>
            </a:prstGeom>
            <a:noFill/>
            <a:ln cap="flat" cmpd="sng" w="9525">
              <a:solidFill>
                <a:schemeClr val="accent1"/>
              </a:solidFill>
              <a:prstDash val="solid"/>
              <a:round/>
              <a:headEnd len="sm" w="sm" type="none"/>
              <a:tailEnd len="sm" w="sm" type="none"/>
            </a:ln>
          </p:spPr>
        </p:cxnSp>
        <p:cxnSp>
          <p:nvCxnSpPr>
            <p:cNvPr id="145" name="Google Shape;145;p25"/>
            <p:cNvCxnSpPr/>
            <p:nvPr/>
          </p:nvCxnSpPr>
          <p:spPr>
            <a:xfrm rot="5400000">
              <a:off x="1023735" y="2242139"/>
              <a:ext cx="4505731" cy="1588"/>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46" name="Google Shape;146;p25"/>
            <p:cNvCxnSpPr/>
            <p:nvPr/>
          </p:nvCxnSpPr>
          <p:spPr>
            <a:xfrm flipH="1" rot="-5400000">
              <a:off x="871335" y="2013812"/>
              <a:ext cx="4505731" cy="4572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147" name="Google Shape;147;p25"/>
            <p:cNvCxnSpPr/>
            <p:nvPr/>
          </p:nvCxnSpPr>
          <p:spPr>
            <a:xfrm rot="5400000">
              <a:off x="985636" y="2051912"/>
              <a:ext cx="4505731" cy="381000"/>
            </a:xfrm>
            <a:prstGeom prst="straightConnector1">
              <a:avLst/>
            </a:prstGeom>
            <a:noFill/>
            <a:ln cap="flat" cmpd="sng" w="12700">
              <a:solidFill>
                <a:schemeClr val="accent1"/>
              </a:solidFill>
              <a:prstDash val="solid"/>
              <a:round/>
              <a:headEnd len="sm" w="sm" type="none"/>
              <a:tailEnd len="sm" w="sm" type="none"/>
            </a:ln>
          </p:spPr>
        </p:cxnSp>
        <p:cxnSp>
          <p:nvCxnSpPr>
            <p:cNvPr id="148" name="Google Shape;148;p25"/>
            <p:cNvCxnSpPr/>
            <p:nvPr/>
          </p:nvCxnSpPr>
          <p:spPr>
            <a:xfrm flipH="1" rot="-5400000">
              <a:off x="1557135" y="2013812"/>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149" name="Google Shape;149;p25"/>
            <p:cNvCxnSpPr/>
            <p:nvPr/>
          </p:nvCxnSpPr>
          <p:spPr>
            <a:xfrm flipH="1" rot="-5400000">
              <a:off x="566535" y="2090012"/>
              <a:ext cx="4505731" cy="304800"/>
            </a:xfrm>
            <a:prstGeom prst="straightConnector1">
              <a:avLst/>
            </a:prstGeom>
            <a:noFill/>
            <a:ln cap="flat" cmpd="sng" w="9525">
              <a:solidFill>
                <a:schemeClr val="accent1"/>
              </a:solidFill>
              <a:prstDash val="solid"/>
              <a:round/>
              <a:headEnd len="sm" w="sm" type="none"/>
              <a:tailEnd len="sm" w="sm" type="none"/>
            </a:ln>
          </p:spPr>
        </p:cxnSp>
        <p:cxnSp>
          <p:nvCxnSpPr>
            <p:cNvPr id="150" name="Google Shape;150;p25"/>
            <p:cNvCxnSpPr/>
            <p:nvPr/>
          </p:nvCxnSpPr>
          <p:spPr>
            <a:xfrm flipH="1" rot="-5400000">
              <a:off x="1861936" y="2166211"/>
              <a:ext cx="4505731" cy="152401"/>
            </a:xfrm>
            <a:prstGeom prst="straightConnector1">
              <a:avLst/>
            </a:prstGeom>
            <a:noFill/>
            <a:ln cap="flat" cmpd="sng" w="9525">
              <a:solidFill>
                <a:schemeClr val="accent1"/>
              </a:solidFill>
              <a:prstDash val="solid"/>
              <a:round/>
              <a:headEnd len="sm" w="sm" type="none"/>
              <a:tailEnd len="sm" w="sm" type="none"/>
            </a:ln>
          </p:spPr>
        </p:cxnSp>
        <p:cxnSp>
          <p:nvCxnSpPr>
            <p:cNvPr id="151" name="Google Shape;151;p25"/>
            <p:cNvCxnSpPr/>
            <p:nvPr/>
          </p:nvCxnSpPr>
          <p:spPr>
            <a:xfrm flipH="1" rot="-5400000">
              <a:off x="8713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52" name="Google Shape;152;p25"/>
            <p:cNvCxnSpPr/>
            <p:nvPr/>
          </p:nvCxnSpPr>
          <p:spPr>
            <a:xfrm rot="5400000">
              <a:off x="147435" y="2128112"/>
              <a:ext cx="4505731" cy="228600"/>
            </a:xfrm>
            <a:prstGeom prst="straightConnector1">
              <a:avLst/>
            </a:prstGeom>
            <a:noFill/>
            <a:ln cap="flat" cmpd="sng" w="15875">
              <a:solidFill>
                <a:schemeClr val="accent1"/>
              </a:solidFill>
              <a:prstDash val="solid"/>
              <a:round/>
              <a:headEnd len="sm" w="sm" type="none"/>
              <a:tailEnd len="sm" w="sm" type="none"/>
            </a:ln>
          </p:spPr>
        </p:cxnSp>
        <p:cxnSp>
          <p:nvCxnSpPr>
            <p:cNvPr id="153" name="Google Shape;153;p25"/>
            <p:cNvCxnSpPr/>
            <p:nvPr/>
          </p:nvCxnSpPr>
          <p:spPr>
            <a:xfrm rot="5400000">
              <a:off x="1959090" y="1535657"/>
              <a:ext cx="4505731" cy="1413510"/>
            </a:xfrm>
            <a:prstGeom prst="straightConnector1">
              <a:avLst/>
            </a:prstGeom>
            <a:noFill/>
            <a:ln cap="flat" cmpd="sng" w="9525">
              <a:solidFill>
                <a:schemeClr val="accent1">
                  <a:alpha val="38823"/>
                </a:schemeClr>
              </a:solidFill>
              <a:prstDash val="solid"/>
              <a:round/>
              <a:headEnd len="sm" w="sm" type="none"/>
              <a:tailEnd len="sm" w="sm" type="none"/>
            </a:ln>
          </p:spPr>
        </p:cxnSp>
        <p:cxnSp>
          <p:nvCxnSpPr>
            <p:cNvPr id="154" name="Google Shape;154;p25"/>
            <p:cNvCxnSpPr/>
            <p:nvPr/>
          </p:nvCxnSpPr>
          <p:spPr>
            <a:xfrm rot="5400000">
              <a:off x="2548687" y="2090964"/>
              <a:ext cx="4505731" cy="302895"/>
            </a:xfrm>
            <a:prstGeom prst="straightConnector1">
              <a:avLst/>
            </a:prstGeom>
            <a:noFill/>
            <a:ln cap="flat" cmpd="sng" w="9525">
              <a:solidFill>
                <a:schemeClr val="accent1"/>
              </a:solidFill>
              <a:prstDash val="solid"/>
              <a:round/>
              <a:headEnd len="sm" w="sm" type="none"/>
              <a:tailEnd len="sm" w="sm" type="none"/>
            </a:ln>
          </p:spPr>
        </p:cxnSp>
        <p:cxnSp>
          <p:nvCxnSpPr>
            <p:cNvPr id="155" name="Google Shape;155;p25"/>
            <p:cNvCxnSpPr/>
            <p:nvPr/>
          </p:nvCxnSpPr>
          <p:spPr>
            <a:xfrm rot="5400000">
              <a:off x="27763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56" name="Google Shape;156;p25"/>
            <p:cNvCxnSpPr/>
            <p:nvPr/>
          </p:nvCxnSpPr>
          <p:spPr>
            <a:xfrm rot="5400000">
              <a:off x="1835265" y="2040482"/>
              <a:ext cx="4505731" cy="403860"/>
            </a:xfrm>
            <a:prstGeom prst="straightConnector1">
              <a:avLst/>
            </a:prstGeom>
            <a:noFill/>
            <a:ln cap="flat" cmpd="sng" w="12700">
              <a:solidFill>
                <a:schemeClr val="accent1"/>
              </a:solidFill>
              <a:prstDash val="solid"/>
              <a:round/>
              <a:headEnd len="sm" w="sm" type="none"/>
              <a:tailEnd len="sm" w="sm" type="none"/>
            </a:ln>
          </p:spPr>
        </p:cxnSp>
        <p:cxnSp>
          <p:nvCxnSpPr>
            <p:cNvPr id="157" name="Google Shape;157;p25"/>
            <p:cNvCxnSpPr/>
            <p:nvPr/>
          </p:nvCxnSpPr>
          <p:spPr>
            <a:xfrm flipH="1" rot="-5400000">
              <a:off x="1047548" y="2066200"/>
              <a:ext cx="4505731" cy="352425"/>
            </a:xfrm>
            <a:prstGeom prst="straightConnector1">
              <a:avLst/>
            </a:prstGeom>
            <a:noFill/>
            <a:ln cap="flat" cmpd="sng" w="15875">
              <a:solidFill>
                <a:schemeClr val="accent1"/>
              </a:solidFill>
              <a:prstDash val="solid"/>
              <a:round/>
              <a:headEnd len="sm" w="sm" type="none"/>
              <a:tailEnd len="sm" w="sm" type="none"/>
            </a:ln>
          </p:spPr>
        </p:cxnSp>
        <p:cxnSp>
          <p:nvCxnSpPr>
            <p:cNvPr id="158" name="Google Shape;158;p25"/>
            <p:cNvCxnSpPr/>
            <p:nvPr/>
          </p:nvCxnSpPr>
          <p:spPr>
            <a:xfrm flipH="1" rot="-5400000">
              <a:off x="1736205" y="2139542"/>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159" name="Google Shape;159;p25"/>
            <p:cNvCxnSpPr/>
            <p:nvPr/>
          </p:nvCxnSpPr>
          <p:spPr>
            <a:xfrm flipH="1" rot="-5400000">
              <a:off x="13285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60" name="Google Shape;160;p25"/>
            <p:cNvCxnSpPr/>
            <p:nvPr/>
          </p:nvCxnSpPr>
          <p:spPr>
            <a:xfrm flipH="1" rot="-5400000">
              <a:off x="15571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61" name="Google Shape;161;p25"/>
            <p:cNvCxnSpPr/>
            <p:nvPr/>
          </p:nvCxnSpPr>
          <p:spPr>
            <a:xfrm flipH="1" rot="-5400000">
              <a:off x="3919335" y="2166212"/>
              <a:ext cx="4505731" cy="152400"/>
            </a:xfrm>
            <a:prstGeom prst="straightConnector1">
              <a:avLst/>
            </a:prstGeom>
            <a:noFill/>
            <a:ln cap="flat" cmpd="sng" w="57150">
              <a:solidFill>
                <a:schemeClr val="accent1">
                  <a:alpha val="29803"/>
                </a:schemeClr>
              </a:solidFill>
              <a:prstDash val="solid"/>
              <a:round/>
              <a:headEnd len="sm" w="sm" type="none"/>
              <a:tailEnd len="sm" w="sm" type="none"/>
            </a:ln>
          </p:spPr>
        </p:cxnSp>
        <p:cxnSp>
          <p:nvCxnSpPr>
            <p:cNvPr id="162" name="Google Shape;162;p25"/>
            <p:cNvCxnSpPr/>
            <p:nvPr/>
          </p:nvCxnSpPr>
          <p:spPr>
            <a:xfrm flipH="1" rot="-5400000">
              <a:off x="3271636"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63" name="Google Shape;163;p25"/>
            <p:cNvCxnSpPr/>
            <p:nvPr/>
          </p:nvCxnSpPr>
          <p:spPr>
            <a:xfrm rot="5400000">
              <a:off x="388123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64" name="Google Shape;164;p25"/>
            <p:cNvCxnSpPr/>
            <p:nvPr/>
          </p:nvCxnSpPr>
          <p:spPr>
            <a:xfrm rot="5400000">
              <a:off x="3004936" y="2090012"/>
              <a:ext cx="4505730" cy="3048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65" name="Google Shape;165;p25"/>
            <p:cNvCxnSpPr/>
            <p:nvPr/>
          </p:nvCxnSpPr>
          <p:spPr>
            <a:xfrm flipH="1" rot="-5400000">
              <a:off x="2242935" y="2013813"/>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166" name="Google Shape;166;p25"/>
            <p:cNvCxnSpPr/>
            <p:nvPr/>
          </p:nvCxnSpPr>
          <p:spPr>
            <a:xfrm flipH="1" rot="-5400000">
              <a:off x="3538336" y="2166212"/>
              <a:ext cx="4505731" cy="152401"/>
            </a:xfrm>
            <a:prstGeom prst="straightConnector1">
              <a:avLst/>
            </a:prstGeom>
            <a:noFill/>
            <a:ln cap="flat" cmpd="sng" w="9525">
              <a:solidFill>
                <a:schemeClr val="accent1"/>
              </a:solidFill>
              <a:prstDash val="solid"/>
              <a:round/>
              <a:headEnd len="sm" w="sm" type="none"/>
              <a:tailEnd len="sm" w="sm" type="none"/>
            </a:ln>
          </p:spPr>
        </p:cxnSp>
        <p:cxnSp>
          <p:nvCxnSpPr>
            <p:cNvPr id="167" name="Google Shape;167;p25"/>
            <p:cNvCxnSpPr/>
            <p:nvPr/>
          </p:nvCxnSpPr>
          <p:spPr>
            <a:xfrm rot="5400000">
              <a:off x="3822180" y="1535657"/>
              <a:ext cx="4505731" cy="1413510"/>
            </a:xfrm>
            <a:prstGeom prst="straightConnector1">
              <a:avLst/>
            </a:prstGeom>
            <a:noFill/>
            <a:ln cap="flat" cmpd="sng" w="9525">
              <a:solidFill>
                <a:schemeClr val="accent1">
                  <a:alpha val="55686"/>
                </a:schemeClr>
              </a:solidFill>
              <a:prstDash val="solid"/>
              <a:round/>
              <a:headEnd len="sm" w="sm" type="none"/>
              <a:tailEnd len="sm" w="sm" type="none"/>
            </a:ln>
          </p:spPr>
        </p:cxnSp>
        <p:cxnSp>
          <p:nvCxnSpPr>
            <p:cNvPr id="168" name="Google Shape;168;p25"/>
            <p:cNvCxnSpPr/>
            <p:nvPr/>
          </p:nvCxnSpPr>
          <p:spPr>
            <a:xfrm rot="5400000">
              <a:off x="4225087" y="2090965"/>
              <a:ext cx="4505731" cy="302895"/>
            </a:xfrm>
            <a:prstGeom prst="straightConnector1">
              <a:avLst/>
            </a:prstGeom>
            <a:noFill/>
            <a:ln cap="flat" cmpd="sng" w="9525">
              <a:solidFill>
                <a:schemeClr val="accent1"/>
              </a:solidFill>
              <a:prstDash val="solid"/>
              <a:round/>
              <a:headEnd len="sm" w="sm" type="none"/>
              <a:tailEnd len="sm" w="sm" type="none"/>
            </a:ln>
          </p:spPr>
        </p:cxnSp>
        <p:cxnSp>
          <p:nvCxnSpPr>
            <p:cNvPr id="169" name="Google Shape;169;p25"/>
            <p:cNvCxnSpPr/>
            <p:nvPr/>
          </p:nvCxnSpPr>
          <p:spPr>
            <a:xfrm rot="5400000">
              <a:off x="4071735" y="2090012"/>
              <a:ext cx="4505731" cy="304800"/>
            </a:xfrm>
            <a:prstGeom prst="straightConnector1">
              <a:avLst/>
            </a:prstGeom>
            <a:noFill/>
            <a:ln cap="flat" cmpd="sng" w="9525">
              <a:solidFill>
                <a:schemeClr val="accent1"/>
              </a:solidFill>
              <a:prstDash val="solid"/>
              <a:round/>
              <a:headEnd len="sm" w="sm" type="none"/>
              <a:tailEnd len="sm" w="sm" type="none"/>
            </a:ln>
          </p:spPr>
        </p:cxnSp>
        <p:cxnSp>
          <p:nvCxnSpPr>
            <p:cNvPr id="170" name="Google Shape;170;p25"/>
            <p:cNvCxnSpPr/>
            <p:nvPr/>
          </p:nvCxnSpPr>
          <p:spPr>
            <a:xfrm rot="5400000">
              <a:off x="3565005" y="2040482"/>
              <a:ext cx="4505731" cy="403860"/>
            </a:xfrm>
            <a:prstGeom prst="straightConnector1">
              <a:avLst/>
            </a:prstGeom>
            <a:noFill/>
            <a:ln cap="flat" cmpd="sng" w="12700">
              <a:solidFill>
                <a:schemeClr val="accent1"/>
              </a:solidFill>
              <a:prstDash val="solid"/>
              <a:round/>
              <a:headEnd len="sm" w="sm" type="none"/>
              <a:tailEnd len="sm" w="sm" type="none"/>
            </a:ln>
          </p:spPr>
        </p:cxnSp>
        <p:cxnSp>
          <p:nvCxnSpPr>
            <p:cNvPr id="171" name="Google Shape;171;p25"/>
            <p:cNvCxnSpPr/>
            <p:nvPr/>
          </p:nvCxnSpPr>
          <p:spPr>
            <a:xfrm flipH="1" rot="-5400000">
              <a:off x="3412605" y="2139542"/>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172" name="Google Shape;172;p25"/>
            <p:cNvCxnSpPr/>
            <p:nvPr/>
          </p:nvCxnSpPr>
          <p:spPr>
            <a:xfrm flipH="1" rot="-5400000">
              <a:off x="2928735" y="2166212"/>
              <a:ext cx="4505731" cy="152400"/>
            </a:xfrm>
            <a:prstGeom prst="straightConnector1">
              <a:avLst/>
            </a:prstGeom>
            <a:noFill/>
            <a:ln cap="flat" cmpd="sng" w="57150">
              <a:solidFill>
                <a:schemeClr val="accent1">
                  <a:alpha val="29803"/>
                </a:schemeClr>
              </a:solidFill>
              <a:prstDash val="solid"/>
              <a:round/>
              <a:headEnd len="sm" w="sm" type="none"/>
              <a:tailEnd len="sm" w="sm" type="none"/>
            </a:ln>
          </p:spPr>
        </p:cxnSp>
        <p:cxnSp>
          <p:nvCxnSpPr>
            <p:cNvPr id="173" name="Google Shape;173;p25"/>
            <p:cNvCxnSpPr/>
            <p:nvPr/>
          </p:nvCxnSpPr>
          <p:spPr>
            <a:xfrm flipH="1" rot="-5400000">
              <a:off x="30811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74" name="Google Shape;174;p25"/>
            <p:cNvCxnSpPr/>
            <p:nvPr/>
          </p:nvCxnSpPr>
          <p:spPr>
            <a:xfrm rot="5400000">
              <a:off x="4643235" y="2128112"/>
              <a:ext cx="4505731"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75" name="Google Shape;175;p25"/>
            <p:cNvCxnSpPr/>
            <p:nvPr/>
          </p:nvCxnSpPr>
          <p:spPr>
            <a:xfrm flipH="1" rot="-5400000">
              <a:off x="4643234" y="2128112"/>
              <a:ext cx="4505731" cy="228600"/>
            </a:xfrm>
            <a:prstGeom prst="straightConnector1">
              <a:avLst/>
            </a:prstGeom>
            <a:noFill/>
            <a:ln cap="flat" cmpd="sng" w="9525">
              <a:solidFill>
                <a:schemeClr val="accent1"/>
              </a:solidFill>
              <a:prstDash val="solid"/>
              <a:round/>
              <a:headEnd len="sm" w="sm" type="none"/>
              <a:tailEnd len="sm" w="sm" type="none"/>
            </a:ln>
          </p:spPr>
        </p:cxnSp>
        <p:cxnSp>
          <p:nvCxnSpPr>
            <p:cNvPr id="176" name="Google Shape;176;p25"/>
            <p:cNvCxnSpPr/>
            <p:nvPr/>
          </p:nvCxnSpPr>
          <p:spPr>
            <a:xfrm rot="5400000">
              <a:off x="5214735" y="2242140"/>
              <a:ext cx="4505731" cy="1588"/>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77" name="Google Shape;177;p25"/>
            <p:cNvCxnSpPr/>
            <p:nvPr/>
          </p:nvCxnSpPr>
          <p:spPr>
            <a:xfrm flipH="1" rot="-5400000">
              <a:off x="5062335" y="2013812"/>
              <a:ext cx="4505731" cy="457200"/>
            </a:xfrm>
            <a:prstGeom prst="straightConnector1">
              <a:avLst/>
            </a:prstGeom>
            <a:noFill/>
            <a:ln cap="flat" cmpd="sng" w="9525">
              <a:solidFill>
                <a:schemeClr val="accent1">
                  <a:alpha val="89803"/>
                </a:schemeClr>
              </a:solidFill>
              <a:prstDash val="solid"/>
              <a:round/>
              <a:headEnd len="sm" w="sm" type="none"/>
              <a:tailEnd len="sm" w="sm" type="none"/>
            </a:ln>
          </p:spPr>
        </p:cxnSp>
        <p:cxnSp>
          <p:nvCxnSpPr>
            <p:cNvPr id="178" name="Google Shape;178;p25"/>
            <p:cNvCxnSpPr/>
            <p:nvPr/>
          </p:nvCxnSpPr>
          <p:spPr>
            <a:xfrm rot="5400000">
              <a:off x="5176636" y="2051912"/>
              <a:ext cx="4505731" cy="381000"/>
            </a:xfrm>
            <a:prstGeom prst="straightConnector1">
              <a:avLst/>
            </a:prstGeom>
            <a:noFill/>
            <a:ln cap="flat" cmpd="sng" w="12700">
              <a:solidFill>
                <a:schemeClr val="accent1"/>
              </a:solidFill>
              <a:prstDash val="solid"/>
              <a:round/>
              <a:headEnd len="sm" w="sm" type="none"/>
              <a:tailEnd len="sm" w="sm" type="none"/>
            </a:ln>
          </p:spPr>
        </p:cxnSp>
        <p:cxnSp>
          <p:nvCxnSpPr>
            <p:cNvPr id="179" name="Google Shape;179;p25"/>
            <p:cNvCxnSpPr/>
            <p:nvPr/>
          </p:nvCxnSpPr>
          <p:spPr>
            <a:xfrm flipH="1" rot="-5400000">
              <a:off x="5748135" y="2013813"/>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180" name="Google Shape;180;p25"/>
            <p:cNvCxnSpPr/>
            <p:nvPr/>
          </p:nvCxnSpPr>
          <p:spPr>
            <a:xfrm flipH="1" rot="-5400000">
              <a:off x="49099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81" name="Google Shape;181;p25"/>
            <p:cNvCxnSpPr/>
            <p:nvPr/>
          </p:nvCxnSpPr>
          <p:spPr>
            <a:xfrm rot="5400000">
              <a:off x="4795635" y="2128112"/>
              <a:ext cx="4505731" cy="228600"/>
            </a:xfrm>
            <a:prstGeom prst="straightConnector1">
              <a:avLst/>
            </a:prstGeom>
            <a:noFill/>
            <a:ln cap="flat" cmpd="sng" w="15875">
              <a:solidFill>
                <a:schemeClr val="accent1"/>
              </a:solidFill>
              <a:prstDash val="solid"/>
              <a:round/>
              <a:headEnd len="sm" w="sm" type="none"/>
              <a:tailEnd len="sm" w="sm" type="none"/>
            </a:ln>
          </p:spPr>
        </p:cxnSp>
        <p:cxnSp>
          <p:nvCxnSpPr>
            <p:cNvPr id="182" name="Google Shape;182;p25"/>
            <p:cNvCxnSpPr/>
            <p:nvPr/>
          </p:nvCxnSpPr>
          <p:spPr>
            <a:xfrm flipH="1" rot="-5400000">
              <a:off x="5390948" y="2066200"/>
              <a:ext cx="4505731" cy="352425"/>
            </a:xfrm>
            <a:prstGeom prst="straightConnector1">
              <a:avLst/>
            </a:prstGeom>
            <a:noFill/>
            <a:ln cap="flat" cmpd="sng" w="15875">
              <a:solidFill>
                <a:schemeClr val="accent1">
                  <a:alpha val="71764"/>
                </a:schemeClr>
              </a:solidFill>
              <a:prstDash val="solid"/>
              <a:round/>
              <a:headEnd len="sm" w="sm" type="none"/>
              <a:tailEnd len="sm" w="sm" type="none"/>
            </a:ln>
          </p:spPr>
        </p:cxnSp>
        <p:cxnSp>
          <p:nvCxnSpPr>
            <p:cNvPr id="183" name="Google Shape;183;p25"/>
            <p:cNvCxnSpPr/>
            <p:nvPr/>
          </p:nvCxnSpPr>
          <p:spPr>
            <a:xfrm flipH="1" rot="-5400000">
              <a:off x="5927205" y="2139542"/>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184" name="Google Shape;184;p25"/>
            <p:cNvCxnSpPr/>
            <p:nvPr/>
          </p:nvCxnSpPr>
          <p:spPr>
            <a:xfrm flipH="1" rot="-5400000">
              <a:off x="55195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85" name="Google Shape;185;p25"/>
            <p:cNvCxnSpPr/>
            <p:nvPr/>
          </p:nvCxnSpPr>
          <p:spPr>
            <a:xfrm flipH="1" rot="-5400000">
              <a:off x="57481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86" name="Google Shape;186;p25"/>
            <p:cNvCxnSpPr/>
            <p:nvPr/>
          </p:nvCxnSpPr>
          <p:spPr>
            <a:xfrm flipH="1" rot="-5400000">
              <a:off x="6433935" y="2166213"/>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87" name="Google Shape;187;p25"/>
            <p:cNvCxnSpPr/>
            <p:nvPr/>
          </p:nvCxnSpPr>
          <p:spPr>
            <a:xfrm flipH="1" rot="-5400000">
              <a:off x="6243435" y="2051913"/>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88" name="Google Shape;188;p25"/>
            <p:cNvCxnSpPr/>
            <p:nvPr/>
          </p:nvCxnSpPr>
          <p:spPr>
            <a:xfrm rot="5400000">
              <a:off x="6395835" y="2051913"/>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89" name="Google Shape;189;p25"/>
            <p:cNvCxnSpPr/>
            <p:nvPr/>
          </p:nvCxnSpPr>
          <p:spPr>
            <a:xfrm flipH="1" rot="-5400000">
              <a:off x="6052936" y="2166212"/>
              <a:ext cx="4505731" cy="152401"/>
            </a:xfrm>
            <a:prstGeom prst="straightConnector1">
              <a:avLst/>
            </a:prstGeom>
            <a:noFill/>
            <a:ln cap="flat" cmpd="sng" w="9525">
              <a:solidFill>
                <a:schemeClr val="accent1"/>
              </a:solidFill>
              <a:prstDash val="solid"/>
              <a:round/>
              <a:headEnd len="sm" w="sm" type="none"/>
              <a:tailEnd len="sm" w="sm" type="none"/>
            </a:ln>
          </p:spPr>
        </p:cxnSp>
        <p:cxnSp>
          <p:nvCxnSpPr>
            <p:cNvPr id="190" name="Google Shape;190;p25"/>
            <p:cNvCxnSpPr/>
            <p:nvPr/>
          </p:nvCxnSpPr>
          <p:spPr>
            <a:xfrm rot="5400000">
              <a:off x="6709356" y="2136834"/>
              <a:ext cx="4525755" cy="191133"/>
            </a:xfrm>
            <a:prstGeom prst="straightConnector1">
              <a:avLst/>
            </a:prstGeom>
            <a:noFill/>
            <a:ln cap="flat" cmpd="sng" w="9525">
              <a:solidFill>
                <a:schemeClr val="accent1"/>
              </a:solidFill>
              <a:prstDash val="solid"/>
              <a:round/>
              <a:headEnd len="sm" w="sm" type="none"/>
              <a:tailEnd len="sm" w="sm" type="none"/>
            </a:ln>
          </p:spPr>
        </p:cxnSp>
        <p:cxnSp>
          <p:nvCxnSpPr>
            <p:cNvPr id="191" name="Google Shape;191;p25"/>
            <p:cNvCxnSpPr/>
            <p:nvPr/>
          </p:nvCxnSpPr>
          <p:spPr>
            <a:xfrm rot="5400000">
              <a:off x="6026265" y="2040483"/>
              <a:ext cx="4505731" cy="40386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192" name="Google Shape;192;p25"/>
            <p:cNvCxnSpPr/>
            <p:nvPr/>
          </p:nvCxnSpPr>
          <p:spPr>
            <a:xfrm flipH="1" rot="-5400000">
              <a:off x="5927205" y="2139543"/>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193" name="Google Shape;193;p25"/>
            <p:cNvCxnSpPr/>
            <p:nvPr/>
          </p:nvCxnSpPr>
          <p:spPr>
            <a:xfrm rot="5400000">
              <a:off x="6738734" y="2242140"/>
              <a:ext cx="4505732" cy="1588"/>
            </a:xfrm>
            <a:prstGeom prst="straightConnector1">
              <a:avLst/>
            </a:prstGeom>
            <a:noFill/>
            <a:ln cap="flat" cmpd="sng" w="15875">
              <a:solidFill>
                <a:schemeClr val="accent1"/>
              </a:solidFill>
              <a:prstDash val="solid"/>
              <a:round/>
              <a:headEnd len="sm" w="sm" type="none"/>
              <a:tailEnd len="sm" w="sm" type="none"/>
            </a:ln>
          </p:spPr>
        </p:cxnSp>
        <p:cxnSp>
          <p:nvCxnSpPr>
            <p:cNvPr id="194" name="Google Shape;194;p25"/>
            <p:cNvCxnSpPr/>
            <p:nvPr/>
          </p:nvCxnSpPr>
          <p:spPr>
            <a:xfrm rot="5400000">
              <a:off x="3728835" y="2204312"/>
              <a:ext cx="4505731" cy="76200"/>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195" name="Google Shape;195;p25"/>
            <p:cNvCxnSpPr/>
            <p:nvPr/>
          </p:nvCxnSpPr>
          <p:spPr>
            <a:xfrm flipH="1" rot="-5400000">
              <a:off x="4224135" y="2166212"/>
              <a:ext cx="4505731" cy="1524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196" name="Google Shape;196;p25"/>
            <p:cNvCxnSpPr/>
            <p:nvPr/>
          </p:nvCxnSpPr>
          <p:spPr>
            <a:xfrm flipH="1" rot="-5400000">
              <a:off x="4414635" y="2051912"/>
              <a:ext cx="4505731" cy="381000"/>
            </a:xfrm>
            <a:prstGeom prst="straightConnector1">
              <a:avLst/>
            </a:prstGeom>
            <a:noFill/>
            <a:ln cap="flat" cmpd="sng" w="19050">
              <a:solidFill>
                <a:schemeClr val="accent1">
                  <a:alpha val="57647"/>
                </a:schemeClr>
              </a:solidFill>
              <a:prstDash val="solid"/>
              <a:round/>
              <a:headEnd len="sm" w="sm" type="none"/>
              <a:tailEnd len="sm" w="sm" type="none"/>
            </a:ln>
          </p:spPr>
        </p:cxnSp>
        <p:cxnSp>
          <p:nvCxnSpPr>
            <p:cNvPr id="197" name="Google Shape;197;p25"/>
            <p:cNvCxnSpPr/>
            <p:nvPr/>
          </p:nvCxnSpPr>
          <p:spPr>
            <a:xfrm rot="5400000">
              <a:off x="3309735" y="2090012"/>
              <a:ext cx="4505731" cy="3048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198" name="Google Shape;198;p25"/>
            <p:cNvCxnSpPr/>
            <p:nvPr/>
          </p:nvCxnSpPr>
          <p:spPr>
            <a:xfrm flipH="1" rot="-5400000">
              <a:off x="4324148" y="2066200"/>
              <a:ext cx="4505731" cy="352425"/>
            </a:xfrm>
            <a:prstGeom prst="straightConnector1">
              <a:avLst/>
            </a:prstGeom>
            <a:noFill/>
            <a:ln cap="flat" cmpd="sng" w="15875">
              <a:solidFill>
                <a:schemeClr val="accent1">
                  <a:alpha val="71764"/>
                </a:schemeClr>
              </a:solidFill>
              <a:prstDash val="solid"/>
              <a:round/>
              <a:headEnd len="sm" w="sm" type="none"/>
              <a:tailEnd len="sm" w="sm" type="none"/>
            </a:ln>
          </p:spPr>
        </p:cxnSp>
        <p:cxnSp>
          <p:nvCxnSpPr>
            <p:cNvPr id="199" name="Google Shape;199;p25"/>
            <p:cNvCxnSpPr/>
            <p:nvPr/>
          </p:nvCxnSpPr>
          <p:spPr>
            <a:xfrm rot="5400000">
              <a:off x="494803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200" name="Google Shape;200;p25"/>
            <p:cNvCxnSpPr/>
            <p:nvPr/>
          </p:nvCxnSpPr>
          <p:spPr>
            <a:xfrm rot="5400000">
              <a:off x="5405235" y="1747112"/>
              <a:ext cx="4505731" cy="990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201" name="Google Shape;201;p25"/>
            <p:cNvCxnSpPr/>
            <p:nvPr/>
          </p:nvCxnSpPr>
          <p:spPr>
            <a:xfrm flipH="1" rot="-5400000">
              <a:off x="2547735" y="2013814"/>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grpSp>
      <p:sp>
        <p:nvSpPr>
          <p:cNvPr id="202" name="Google Shape;202;p25"/>
          <p:cNvSpPr/>
          <p:nvPr/>
        </p:nvSpPr>
        <p:spPr>
          <a:xfrm>
            <a:off x="0" y="4311168"/>
            <a:ext cx="9144000" cy="1905000"/>
          </a:xfrm>
          <a:prstGeom prst="rect">
            <a:avLst/>
          </a:pr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cxnSp>
        <p:nvCxnSpPr>
          <p:cNvPr id="203" name="Google Shape;203;p25"/>
          <p:cNvCxnSpPr/>
          <p:nvPr/>
        </p:nvCxnSpPr>
        <p:spPr>
          <a:xfrm>
            <a:off x="0" y="4387368"/>
            <a:ext cx="9144000" cy="1588"/>
          </a:xfrm>
          <a:prstGeom prst="straightConnector1">
            <a:avLst/>
          </a:prstGeom>
          <a:noFill/>
          <a:ln cap="flat" cmpd="sng" w="19050">
            <a:solidFill>
              <a:schemeClr val="accent2"/>
            </a:solidFill>
            <a:prstDash val="solid"/>
            <a:round/>
            <a:headEnd len="sm" w="sm" type="none"/>
            <a:tailEnd len="sm" w="sm" type="none"/>
          </a:ln>
        </p:spPr>
      </p:cxnSp>
      <p:cxnSp>
        <p:nvCxnSpPr>
          <p:cNvPr id="204" name="Google Shape;204;p25"/>
          <p:cNvCxnSpPr/>
          <p:nvPr/>
        </p:nvCxnSpPr>
        <p:spPr>
          <a:xfrm>
            <a:off x="0" y="6138380"/>
            <a:ext cx="9144000" cy="1588"/>
          </a:xfrm>
          <a:prstGeom prst="straightConnector1">
            <a:avLst/>
          </a:prstGeom>
          <a:noFill/>
          <a:ln cap="flat" cmpd="sng" w="19050">
            <a:solidFill>
              <a:schemeClr val="accent2"/>
            </a:solidFill>
            <a:prstDash val="solid"/>
            <a:round/>
            <a:headEnd len="sm" w="sm" type="none"/>
            <a:tailEnd len="sm" w="sm" type="none"/>
          </a:ln>
        </p:spPr>
      </p:cxnSp>
      <p:sp>
        <p:nvSpPr>
          <p:cNvPr id="205" name="Google Shape;205;p25"/>
          <p:cNvSpPr txBox="1"/>
          <p:nvPr>
            <p:ph idx="1" type="body"/>
          </p:nvPr>
        </p:nvSpPr>
        <p:spPr>
          <a:xfrm>
            <a:off x="457200" y="5621364"/>
            <a:ext cx="8305800" cy="414649"/>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000"/>
              <a:buNone/>
              <a:defRPr sz="2000">
                <a:solidFill>
                  <a:srgbClr val="FFFFFF"/>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206" name="Google Shape;206;p25"/>
          <p:cNvSpPr txBox="1"/>
          <p:nvPr>
            <p:ph type="title"/>
          </p:nvPr>
        </p:nvSpPr>
        <p:spPr>
          <a:xfrm>
            <a:off x="457200" y="4463568"/>
            <a:ext cx="8305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25"/>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25"/>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25"/>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0" name="Shape 210"/>
        <p:cNvGrpSpPr/>
        <p:nvPr/>
      </p:nvGrpSpPr>
      <p:grpSpPr>
        <a:xfrm>
          <a:off x="0" y="0"/>
          <a:ext cx="0" cy="0"/>
          <a:chOff x="0" y="0"/>
          <a:chExt cx="0" cy="0"/>
        </a:xfrm>
      </p:grpSpPr>
      <p:sp>
        <p:nvSpPr>
          <p:cNvPr id="211" name="Google Shape;211;p2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213" name="Google Shape;213;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214" name="Google Shape;214;p26"/>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26"/>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6"/>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7" name="Shape 217"/>
        <p:cNvGrpSpPr/>
        <p:nvPr/>
      </p:nvGrpSpPr>
      <p:grpSpPr>
        <a:xfrm>
          <a:off x="0" y="0"/>
          <a:ext cx="0" cy="0"/>
          <a:chOff x="0" y="0"/>
          <a:chExt cx="0" cy="0"/>
        </a:xfrm>
      </p:grpSpPr>
      <p:sp>
        <p:nvSpPr>
          <p:cNvPr id="218" name="Google Shape;218;p27"/>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220" name="Google Shape;220;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221" name="Google Shape;221;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222" name="Google Shape;222;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223" name="Google Shape;223;p27"/>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27"/>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27"/>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6" name="Shape 226"/>
        <p:cNvGrpSpPr/>
        <p:nvPr/>
      </p:nvGrpSpPr>
      <p:grpSpPr>
        <a:xfrm>
          <a:off x="0" y="0"/>
          <a:ext cx="0" cy="0"/>
          <a:chOff x="0" y="0"/>
          <a:chExt cx="0" cy="0"/>
        </a:xfrm>
      </p:grpSpPr>
      <p:sp>
        <p:nvSpPr>
          <p:cNvPr id="227" name="Google Shape;227;p28"/>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28"/>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28"/>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28"/>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31" name="Shape 231"/>
        <p:cNvGrpSpPr/>
        <p:nvPr/>
      </p:nvGrpSpPr>
      <p:grpSpPr>
        <a:xfrm>
          <a:off x="0" y="0"/>
          <a:ext cx="0" cy="0"/>
          <a:chOff x="0" y="0"/>
          <a:chExt cx="0" cy="0"/>
        </a:xfrm>
      </p:grpSpPr>
      <p:sp>
        <p:nvSpPr>
          <p:cNvPr id="232" name="Google Shape;232;p29"/>
          <p:cNvSpPr txBox="1"/>
          <p:nvPr>
            <p:ph idx="1" type="body"/>
          </p:nvPr>
        </p:nvSpPr>
        <p:spPr>
          <a:xfrm>
            <a:off x="3200400" y="273050"/>
            <a:ext cx="548640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233" name="Google Shape;233;p29"/>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29"/>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29"/>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6" name="Google Shape;236;p29"/>
          <p:cNvSpPr/>
          <p:nvPr/>
        </p:nvSpPr>
        <p:spPr>
          <a:xfrm>
            <a:off x="0" y="1563624"/>
            <a:ext cx="2761488" cy="3313176"/>
          </a:xfrm>
          <a:prstGeom prst="rect">
            <a:avLst/>
          </a:prstGeom>
          <a:solidFill>
            <a:schemeClr val="accent1"/>
          </a:solidFill>
          <a:ln>
            <a:noFill/>
          </a:ln>
          <a:effectLst>
            <a:outerShdw blurRad="50800" rotWithShape="0" algn="ctr"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cxnSp>
        <p:nvCxnSpPr>
          <p:cNvPr id="237" name="Google Shape;237;p29"/>
          <p:cNvCxnSpPr/>
          <p:nvPr/>
        </p:nvCxnSpPr>
        <p:spPr>
          <a:xfrm rot="5400000">
            <a:off x="1128157" y="3221339"/>
            <a:ext cx="3017520" cy="794"/>
          </a:xfrm>
          <a:prstGeom prst="straightConnector1">
            <a:avLst/>
          </a:prstGeom>
          <a:noFill/>
          <a:ln cap="flat" cmpd="sng" w="19050">
            <a:solidFill>
              <a:schemeClr val="accent2"/>
            </a:solidFill>
            <a:prstDash val="solid"/>
            <a:round/>
            <a:headEnd len="sm" w="sm" type="none"/>
            <a:tailEnd len="sm" w="sm" type="none"/>
          </a:ln>
        </p:spPr>
      </p:cxnSp>
      <p:cxnSp>
        <p:nvCxnSpPr>
          <p:cNvPr id="238" name="Google Shape;238;p29"/>
          <p:cNvCxnSpPr/>
          <p:nvPr/>
        </p:nvCxnSpPr>
        <p:spPr>
          <a:xfrm>
            <a:off x="0" y="1712976"/>
            <a:ext cx="2651760" cy="1588"/>
          </a:xfrm>
          <a:prstGeom prst="straightConnector1">
            <a:avLst/>
          </a:prstGeom>
          <a:noFill/>
          <a:ln cap="flat" cmpd="sng" w="19050">
            <a:solidFill>
              <a:schemeClr val="accent2"/>
            </a:solidFill>
            <a:prstDash val="solid"/>
            <a:round/>
            <a:headEnd len="sm" w="sm" type="none"/>
            <a:tailEnd len="sm" w="sm" type="none"/>
          </a:ln>
        </p:spPr>
      </p:cxnSp>
      <p:cxnSp>
        <p:nvCxnSpPr>
          <p:cNvPr id="239" name="Google Shape;239;p29"/>
          <p:cNvCxnSpPr/>
          <p:nvPr/>
        </p:nvCxnSpPr>
        <p:spPr>
          <a:xfrm>
            <a:off x="0" y="4733544"/>
            <a:ext cx="2651760" cy="1588"/>
          </a:xfrm>
          <a:prstGeom prst="straightConnector1">
            <a:avLst/>
          </a:prstGeom>
          <a:noFill/>
          <a:ln cap="flat" cmpd="sng" w="19050">
            <a:solidFill>
              <a:schemeClr val="accent2"/>
            </a:solidFill>
            <a:prstDash val="solid"/>
            <a:round/>
            <a:headEnd len="sm" w="sm" type="none"/>
            <a:tailEnd len="sm" w="sm" type="none"/>
          </a:ln>
        </p:spPr>
      </p:cxnSp>
      <p:sp>
        <p:nvSpPr>
          <p:cNvPr id="240" name="Google Shape;240;p29"/>
          <p:cNvSpPr txBox="1"/>
          <p:nvPr>
            <p:ph type="title"/>
          </p:nvPr>
        </p:nvSpPr>
        <p:spPr>
          <a:xfrm>
            <a:off x="152400" y="1901952"/>
            <a:ext cx="237744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2600"/>
              <a:buFont typeface="Twentieth Century"/>
              <a:buNone/>
              <a:defRPr b="1" sz="2600" cap="none">
                <a:solidFill>
                  <a:srgbClr val="FEFEFE"/>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29"/>
          <p:cNvSpPr txBox="1"/>
          <p:nvPr>
            <p:ph idx="2" type="body"/>
          </p:nvPr>
        </p:nvSpPr>
        <p:spPr>
          <a:xfrm>
            <a:off x="152400" y="3273552"/>
            <a:ext cx="237744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rgbClr val="FFFFFF"/>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42" name="Shape 242"/>
        <p:cNvGrpSpPr/>
        <p:nvPr/>
      </p:nvGrpSpPr>
      <p:grpSpPr>
        <a:xfrm>
          <a:off x="0" y="0"/>
          <a:ext cx="0" cy="0"/>
          <a:chOff x="0" y="0"/>
          <a:chExt cx="0" cy="0"/>
        </a:xfrm>
      </p:grpSpPr>
      <p:sp>
        <p:nvSpPr>
          <p:cNvPr id="243" name="Google Shape;243;p30"/>
          <p:cNvSpPr/>
          <p:nvPr>
            <p:ph idx="2" type="pic"/>
          </p:nvPr>
        </p:nvSpPr>
        <p:spPr>
          <a:xfrm>
            <a:off x="3200400" y="381000"/>
            <a:ext cx="5562600" cy="5638800"/>
          </a:xfrm>
          <a:prstGeom prst="rect">
            <a:avLst/>
          </a:prstGeom>
          <a:solidFill>
            <a:schemeClr val="dk2"/>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244" name="Google Shape;244;p30"/>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30"/>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30"/>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47" name="Google Shape;247;p30"/>
          <p:cNvSpPr/>
          <p:nvPr/>
        </p:nvSpPr>
        <p:spPr>
          <a:xfrm>
            <a:off x="0" y="1563624"/>
            <a:ext cx="2761488" cy="3313176"/>
          </a:xfrm>
          <a:prstGeom prst="rect">
            <a:avLst/>
          </a:prstGeom>
          <a:solidFill>
            <a:schemeClr val="accent1"/>
          </a:solidFill>
          <a:ln>
            <a:noFill/>
          </a:ln>
          <a:effectLst>
            <a:outerShdw blurRad="50800" rotWithShape="0" algn="ctr"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cxnSp>
        <p:nvCxnSpPr>
          <p:cNvPr id="248" name="Google Shape;248;p30"/>
          <p:cNvCxnSpPr/>
          <p:nvPr/>
        </p:nvCxnSpPr>
        <p:spPr>
          <a:xfrm rot="5400000">
            <a:off x="1128157" y="3221339"/>
            <a:ext cx="3017520" cy="794"/>
          </a:xfrm>
          <a:prstGeom prst="straightConnector1">
            <a:avLst/>
          </a:prstGeom>
          <a:noFill/>
          <a:ln cap="flat" cmpd="sng" w="19050">
            <a:solidFill>
              <a:schemeClr val="accent2"/>
            </a:solidFill>
            <a:prstDash val="solid"/>
            <a:round/>
            <a:headEnd len="sm" w="sm" type="none"/>
            <a:tailEnd len="sm" w="sm" type="none"/>
          </a:ln>
        </p:spPr>
      </p:cxnSp>
      <p:cxnSp>
        <p:nvCxnSpPr>
          <p:cNvPr id="249" name="Google Shape;249;p30"/>
          <p:cNvCxnSpPr/>
          <p:nvPr/>
        </p:nvCxnSpPr>
        <p:spPr>
          <a:xfrm>
            <a:off x="0" y="1712976"/>
            <a:ext cx="2651760" cy="1588"/>
          </a:xfrm>
          <a:prstGeom prst="straightConnector1">
            <a:avLst/>
          </a:prstGeom>
          <a:noFill/>
          <a:ln cap="flat" cmpd="sng" w="19050">
            <a:solidFill>
              <a:schemeClr val="accent2"/>
            </a:solidFill>
            <a:prstDash val="solid"/>
            <a:round/>
            <a:headEnd len="sm" w="sm" type="none"/>
            <a:tailEnd len="sm" w="sm" type="none"/>
          </a:ln>
        </p:spPr>
      </p:cxnSp>
      <p:cxnSp>
        <p:nvCxnSpPr>
          <p:cNvPr id="250" name="Google Shape;250;p30"/>
          <p:cNvCxnSpPr/>
          <p:nvPr/>
        </p:nvCxnSpPr>
        <p:spPr>
          <a:xfrm>
            <a:off x="0" y="4733544"/>
            <a:ext cx="2651760" cy="1588"/>
          </a:xfrm>
          <a:prstGeom prst="straightConnector1">
            <a:avLst/>
          </a:prstGeom>
          <a:noFill/>
          <a:ln cap="flat" cmpd="sng" w="19050">
            <a:solidFill>
              <a:schemeClr val="accent2"/>
            </a:solidFill>
            <a:prstDash val="solid"/>
            <a:round/>
            <a:headEnd len="sm" w="sm" type="none"/>
            <a:tailEnd len="sm" w="sm" type="none"/>
          </a:ln>
        </p:spPr>
      </p:cxnSp>
      <p:sp>
        <p:nvSpPr>
          <p:cNvPr id="251" name="Google Shape;251;p30"/>
          <p:cNvSpPr txBox="1"/>
          <p:nvPr>
            <p:ph type="title"/>
          </p:nvPr>
        </p:nvSpPr>
        <p:spPr>
          <a:xfrm>
            <a:off x="155448" y="1905000"/>
            <a:ext cx="237744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2600"/>
              <a:buFont typeface="Twentieth Century"/>
              <a:buNone/>
              <a:defRPr b="1" sz="2600" cap="none">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 name="Google Shape;252;p30"/>
          <p:cNvSpPr txBox="1"/>
          <p:nvPr>
            <p:ph idx="1" type="body"/>
          </p:nvPr>
        </p:nvSpPr>
        <p:spPr>
          <a:xfrm>
            <a:off x="152400" y="3276600"/>
            <a:ext cx="237744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rgbClr val="FFFFFF"/>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B7982"/>
            </a:gs>
            <a:gs pos="100000">
              <a:srgbClr val="002739"/>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21"/>
          <p:cNvSpPr/>
          <p:nvPr/>
        </p:nvSpPr>
        <p:spPr>
          <a:xfrm>
            <a:off x="149352" y="137160"/>
            <a:ext cx="8869680" cy="6583680"/>
          </a:xfrm>
          <a:prstGeom prst="rect">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7" name="Google Shape;7;p2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FEFEFE"/>
              </a:buClr>
              <a:buSzPts val="3600"/>
              <a:buFont typeface="Twentieth Century"/>
              <a:buNone/>
              <a:defRPr b="1" i="0" sz="3600" u="none" cap="none" strike="noStrike">
                <a:solidFill>
                  <a:srgbClr val="FEFEFE"/>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rgbClr val="ABC2C8"/>
              </a:buClr>
              <a:buSzPts val="2400"/>
              <a:buFont typeface="Arial"/>
              <a:buChar char="•"/>
              <a:defRPr b="0" i="0" sz="2400" u="none" cap="none" strike="noStrike">
                <a:solidFill>
                  <a:schemeClr val="lt2"/>
                </a:solidFill>
                <a:latin typeface="Twentieth Century"/>
                <a:ea typeface="Twentieth Century"/>
                <a:cs typeface="Twentieth Century"/>
                <a:sym typeface="Twentieth Century"/>
              </a:defRPr>
            </a:lvl1pPr>
            <a:lvl2pPr indent="-355600" lvl="1" marL="914400" marR="0" rtl="0" algn="l">
              <a:spcBef>
                <a:spcPts val="400"/>
              </a:spcBef>
              <a:spcAft>
                <a:spcPts val="0"/>
              </a:spcAft>
              <a:buClr>
                <a:srgbClr val="ABC2C8"/>
              </a:buClr>
              <a:buSzPts val="20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lt2"/>
                </a:solidFill>
                <a:latin typeface="Twentieth Century"/>
                <a:ea typeface="Twentieth Century"/>
                <a:cs typeface="Twentieth Century"/>
                <a:sym typeface="Twentieth Century"/>
              </a:defRPr>
            </a:lvl3pPr>
            <a:lvl4pPr indent="-342900" lvl="3" marL="1828800" marR="0" rtl="0" algn="l">
              <a:spcBef>
                <a:spcPts val="360"/>
              </a:spcBef>
              <a:spcAft>
                <a:spcPts val="0"/>
              </a:spcAft>
              <a:buClr>
                <a:schemeClr val="accent3"/>
              </a:buClr>
              <a:buSzPts val="1800"/>
              <a:buFont typeface="Arial"/>
              <a:buChar char="•"/>
              <a:defRPr b="0" i="0" sz="1800" u="none" cap="none" strike="noStrike">
                <a:solidFill>
                  <a:schemeClr val="lt1"/>
                </a:solidFill>
                <a:latin typeface="Twentieth Century"/>
                <a:ea typeface="Twentieth Century"/>
                <a:cs typeface="Twentieth Century"/>
                <a:sym typeface="Twentieth Century"/>
              </a:defRPr>
            </a:lvl4pPr>
            <a:lvl5pPr indent="-330200" lvl="4" marL="2286000" marR="0" rtl="0" algn="l">
              <a:spcBef>
                <a:spcPts val="320"/>
              </a:spcBef>
              <a:spcAft>
                <a:spcPts val="0"/>
              </a:spcAft>
              <a:buClr>
                <a:schemeClr val="accent4"/>
              </a:buClr>
              <a:buSzPts val="1600"/>
              <a:buFont typeface="Arial"/>
              <a:buChar char="•"/>
              <a:defRPr b="0" i="0" sz="1600" u="none" cap="none" strike="noStrike">
                <a:solidFill>
                  <a:schemeClr val="lt2"/>
                </a:solidFill>
                <a:latin typeface="Twentieth Century"/>
                <a:ea typeface="Twentieth Century"/>
                <a:cs typeface="Twentieth Century"/>
                <a:sym typeface="Twentieth Century"/>
              </a:defRPr>
            </a:lvl5pPr>
            <a:lvl6pPr indent="-330200" lvl="5" marL="2743200" marR="0" rtl="0" algn="l">
              <a:spcBef>
                <a:spcPts val="320"/>
              </a:spcBef>
              <a:spcAft>
                <a:spcPts val="0"/>
              </a:spcAft>
              <a:buClr>
                <a:schemeClr val="accent5"/>
              </a:buClr>
              <a:buSzPts val="1600"/>
              <a:buFont typeface="Arial"/>
              <a:buChar char="•"/>
              <a:defRPr b="0" i="0" sz="1600" u="none" cap="none" strike="noStrike">
                <a:solidFill>
                  <a:schemeClr val="lt1"/>
                </a:solidFill>
                <a:latin typeface="Twentieth Century"/>
                <a:ea typeface="Twentieth Century"/>
                <a:cs typeface="Twentieth Century"/>
                <a:sym typeface="Twentieth Century"/>
              </a:defRPr>
            </a:lvl6pPr>
            <a:lvl7pPr indent="-330200" lvl="6" marL="3200400" marR="0" rtl="0" algn="l">
              <a:spcBef>
                <a:spcPts val="320"/>
              </a:spcBef>
              <a:spcAft>
                <a:spcPts val="0"/>
              </a:spcAft>
              <a:buClr>
                <a:schemeClr val="accent6"/>
              </a:buClr>
              <a:buSzPts val="1600"/>
              <a:buFont typeface="Arial"/>
              <a:buChar char="•"/>
              <a:defRPr b="0" i="0" sz="1600" u="none" cap="none" strike="noStrike">
                <a:solidFill>
                  <a:schemeClr val="lt1"/>
                </a:solidFill>
                <a:latin typeface="Twentieth Century"/>
                <a:ea typeface="Twentieth Century"/>
                <a:cs typeface="Twentieth Century"/>
                <a:sym typeface="Twentieth Century"/>
              </a:defRPr>
            </a:lvl7pPr>
            <a:lvl8pPr indent="-330200" lvl="7" marL="3657600" marR="0" rtl="0" algn="l">
              <a:spcBef>
                <a:spcPts val="320"/>
              </a:spcBef>
              <a:spcAft>
                <a:spcPts val="0"/>
              </a:spcAft>
              <a:buClr>
                <a:schemeClr val="accent3"/>
              </a:buClr>
              <a:buSzPts val="1600"/>
              <a:buFont typeface="Arial"/>
              <a:buChar char="•"/>
              <a:defRPr b="0" i="0" sz="1600" u="none" cap="none" strike="noStrike">
                <a:solidFill>
                  <a:schemeClr val="lt1"/>
                </a:solidFill>
                <a:latin typeface="Twentieth Century"/>
                <a:ea typeface="Twentieth Century"/>
                <a:cs typeface="Twentieth Century"/>
                <a:sym typeface="Twentieth Century"/>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Twentieth Century"/>
                <a:ea typeface="Twentieth Century"/>
                <a:cs typeface="Twentieth Century"/>
                <a:sym typeface="Twentieth Century"/>
              </a:defRPr>
            </a:lvl9pPr>
          </a:lstStyle>
          <a:p/>
        </p:txBody>
      </p:sp>
      <p:sp>
        <p:nvSpPr>
          <p:cNvPr id="9" name="Google Shape;9;p21"/>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0" name="Google Shape;10;p21"/>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1" name="Google Shape;11;p21"/>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1pPr>
            <a:lvl2pPr indent="0" lvl="1"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2pPr>
            <a:lvl3pPr indent="0" lvl="2"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3pPr>
            <a:lvl4pPr indent="0" lvl="3"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4pPr>
            <a:lvl5pPr indent="0" lvl="4"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5pPr>
            <a:lvl6pPr indent="0" lvl="5"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6pPr>
            <a:lvl7pPr indent="0" lvl="6"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7pPr>
            <a:lvl8pPr indent="0" lvl="7"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8pPr>
            <a:lvl9pPr indent="0" lvl="8"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
          <p:cNvSpPr/>
          <p:nvPr/>
        </p:nvSpPr>
        <p:spPr>
          <a:xfrm>
            <a:off x="683568" y="1461653"/>
            <a:ext cx="8252702" cy="22775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5400" u="none" cap="none" strike="noStrike">
                <a:solidFill>
                  <a:schemeClr val="lt1"/>
                </a:solidFill>
                <a:latin typeface="Twentieth Century"/>
                <a:ea typeface="Twentieth Century"/>
                <a:cs typeface="Twentieth Century"/>
                <a:sym typeface="Twentieth Century"/>
              </a:rPr>
              <a:t>         </a:t>
            </a:r>
            <a:r>
              <a:rPr b="0" i="0" lang="en-US" sz="3600" u="none" cap="none" strike="noStrike">
                <a:solidFill>
                  <a:schemeClr val="lt1"/>
                </a:solidFill>
                <a:latin typeface="Twentieth Century"/>
                <a:ea typeface="Twentieth Century"/>
                <a:cs typeface="Twentieth Century"/>
                <a:sym typeface="Twentieth Century"/>
              </a:rPr>
              <a:t>Capstone Project -3 </a:t>
            </a:r>
            <a:endParaRPr sz="36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3600">
                <a:solidFill>
                  <a:schemeClr val="lt1"/>
                </a:solidFill>
                <a:latin typeface="Twentieth Century"/>
                <a:ea typeface="Twentieth Century"/>
                <a:cs typeface="Twentieth Century"/>
                <a:sym typeface="Twentieth Century"/>
              </a:rPr>
              <a:t>Coronavirus Tweet Sentiment Analysis</a:t>
            </a:r>
            <a:endParaRPr b="1" sz="36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US" sz="2400">
                <a:solidFill>
                  <a:schemeClr val="lt1"/>
                </a:solidFill>
                <a:latin typeface="Twentieth Century"/>
                <a:ea typeface="Twentieth Century"/>
                <a:cs typeface="Twentieth Century"/>
                <a:sym typeface="Twentieth Century"/>
              </a:rPr>
              <a:t>                          Presented By-Anjali Tidke</a:t>
            </a:r>
            <a:endParaRPr/>
          </a:p>
          <a:p>
            <a:pPr indent="0" lvl="0" marL="0" marR="0" rtl="0" algn="l">
              <a:spcBef>
                <a:spcPts val="0"/>
              </a:spcBef>
              <a:spcAft>
                <a:spcPts val="0"/>
              </a:spcAft>
              <a:buNone/>
            </a:pPr>
            <a:r>
              <a:rPr b="1" lang="en-US" sz="2400">
                <a:solidFill>
                  <a:schemeClr val="lt1"/>
                </a:solidFill>
                <a:latin typeface="Twentieth Century"/>
                <a:ea typeface="Twentieth Century"/>
                <a:cs typeface="Twentieth Century"/>
                <a:sym typeface="Twentieth Century"/>
              </a:rPr>
              <a:t>                          Shubham Dukare</a:t>
            </a:r>
            <a:endParaRPr/>
          </a:p>
        </p:txBody>
      </p:sp>
      <p:pic>
        <p:nvPicPr>
          <p:cNvPr id="270" name="Google Shape;270;p1"/>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0"/>
          <p:cNvSpPr/>
          <p:nvPr/>
        </p:nvSpPr>
        <p:spPr>
          <a:xfrm>
            <a:off x="285796" y="280459"/>
            <a:ext cx="816720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Twentieth Century"/>
                <a:ea typeface="Twentieth Century"/>
                <a:cs typeface="Twentieth Century"/>
                <a:sym typeface="Twentieth Century"/>
              </a:rPr>
              <a:t>Countplot for original tweet according to TweetAt column:</a:t>
            </a:r>
            <a:endParaRPr sz="3600">
              <a:solidFill>
                <a:schemeClr val="lt1"/>
              </a:solidFill>
              <a:latin typeface="Twentieth Century"/>
              <a:ea typeface="Twentieth Century"/>
              <a:cs typeface="Twentieth Century"/>
              <a:sym typeface="Twentieth Century"/>
            </a:endParaRPr>
          </a:p>
        </p:txBody>
      </p:sp>
      <p:pic>
        <p:nvPicPr>
          <p:cNvPr id="331" name="Google Shape;331;p10"/>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pic>
        <p:nvPicPr>
          <p:cNvPr id="332" name="Google Shape;332;p10"/>
          <p:cNvPicPr preferRelativeResize="0"/>
          <p:nvPr/>
        </p:nvPicPr>
        <p:blipFill rotWithShape="1">
          <a:blip r:embed="rId4">
            <a:alphaModFix/>
          </a:blip>
          <a:srcRect b="0" l="0" r="0" t="0"/>
          <a:stretch/>
        </p:blipFill>
        <p:spPr>
          <a:xfrm>
            <a:off x="312698" y="1480788"/>
            <a:ext cx="8459831" cy="3728814"/>
          </a:xfrm>
          <a:prstGeom prst="rect">
            <a:avLst/>
          </a:prstGeom>
          <a:noFill/>
          <a:ln>
            <a:noFill/>
          </a:ln>
        </p:spPr>
      </p:pic>
      <p:sp>
        <p:nvSpPr>
          <p:cNvPr id="333" name="Google Shape;333;p10"/>
          <p:cNvSpPr txBox="1"/>
          <p:nvPr/>
        </p:nvSpPr>
        <p:spPr>
          <a:xfrm>
            <a:off x="334795" y="5569250"/>
            <a:ext cx="853731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wentieth Century"/>
                <a:ea typeface="Twentieth Century"/>
                <a:cs typeface="Twentieth Century"/>
                <a:sym typeface="Twentieth Century"/>
              </a:rPr>
              <a:t>From above analysis we can see most of Tweets are in between 17-03-2020 to 22-03-2020 </a:t>
            </a:r>
            <a:endParaRPr b="1" sz="20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1"/>
          <p:cNvSpPr/>
          <p:nvPr/>
        </p:nvSpPr>
        <p:spPr>
          <a:xfrm>
            <a:off x="251520" y="268351"/>
            <a:ext cx="412561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Top 10 Locations</a:t>
            </a:r>
            <a:endParaRPr sz="4400">
              <a:solidFill>
                <a:schemeClr val="lt1"/>
              </a:solidFill>
              <a:latin typeface="Twentieth Century"/>
              <a:ea typeface="Twentieth Century"/>
              <a:cs typeface="Twentieth Century"/>
              <a:sym typeface="Twentieth Century"/>
            </a:endParaRPr>
          </a:p>
        </p:txBody>
      </p:sp>
      <p:pic>
        <p:nvPicPr>
          <p:cNvPr id="339" name="Google Shape;339;p11"/>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pic>
        <p:nvPicPr>
          <p:cNvPr id="340" name="Google Shape;340;p11"/>
          <p:cNvPicPr preferRelativeResize="0"/>
          <p:nvPr/>
        </p:nvPicPr>
        <p:blipFill rotWithShape="1">
          <a:blip r:embed="rId4">
            <a:alphaModFix/>
          </a:blip>
          <a:srcRect b="0" l="0" r="0" t="0"/>
          <a:stretch/>
        </p:blipFill>
        <p:spPr>
          <a:xfrm>
            <a:off x="542965" y="1268760"/>
            <a:ext cx="8119590" cy="3240360"/>
          </a:xfrm>
          <a:prstGeom prst="rect">
            <a:avLst/>
          </a:prstGeom>
          <a:noFill/>
          <a:ln>
            <a:noFill/>
          </a:ln>
        </p:spPr>
      </p:pic>
      <p:sp>
        <p:nvSpPr>
          <p:cNvPr id="341" name="Google Shape;341;p11"/>
          <p:cNvSpPr txBox="1"/>
          <p:nvPr/>
        </p:nvSpPr>
        <p:spPr>
          <a:xfrm>
            <a:off x="542965" y="4941168"/>
            <a:ext cx="811959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wentieth Century"/>
                <a:ea typeface="Twentieth Century"/>
                <a:cs typeface="Twentieth Century"/>
                <a:sym typeface="Twentieth Century"/>
              </a:rPr>
              <a:t>From above graph, we can see that most of the tweets from London followed by united states</a:t>
            </a:r>
            <a:endParaRPr b="1" sz="20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2"/>
          <p:cNvSpPr/>
          <p:nvPr/>
        </p:nvSpPr>
        <p:spPr>
          <a:xfrm>
            <a:off x="251520" y="260648"/>
            <a:ext cx="519975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Most Common words</a:t>
            </a:r>
            <a:endParaRPr sz="4400">
              <a:solidFill>
                <a:schemeClr val="lt1"/>
              </a:solidFill>
              <a:latin typeface="Twentieth Century"/>
              <a:ea typeface="Twentieth Century"/>
              <a:cs typeface="Twentieth Century"/>
              <a:sym typeface="Twentieth Century"/>
            </a:endParaRPr>
          </a:p>
        </p:txBody>
      </p:sp>
      <p:pic>
        <p:nvPicPr>
          <p:cNvPr id="347" name="Google Shape;347;p12"/>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pic>
        <p:nvPicPr>
          <p:cNvPr id="348" name="Google Shape;348;p12"/>
          <p:cNvPicPr preferRelativeResize="0"/>
          <p:nvPr/>
        </p:nvPicPr>
        <p:blipFill rotWithShape="1">
          <a:blip r:embed="rId4">
            <a:alphaModFix/>
          </a:blip>
          <a:srcRect b="0" l="0" r="0" t="0"/>
          <a:stretch/>
        </p:blipFill>
        <p:spPr>
          <a:xfrm>
            <a:off x="571528" y="1196752"/>
            <a:ext cx="8123003" cy="3672408"/>
          </a:xfrm>
          <a:prstGeom prst="rect">
            <a:avLst/>
          </a:prstGeom>
          <a:noFill/>
          <a:ln>
            <a:noFill/>
          </a:ln>
        </p:spPr>
      </p:pic>
      <p:sp>
        <p:nvSpPr>
          <p:cNvPr id="349" name="Google Shape;349;p12"/>
          <p:cNvSpPr/>
          <p:nvPr/>
        </p:nvSpPr>
        <p:spPr>
          <a:xfrm>
            <a:off x="467543" y="5229200"/>
            <a:ext cx="822698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wentieth Century"/>
                <a:ea typeface="Twentieth Century"/>
                <a:cs typeface="Twentieth Century"/>
                <a:sym typeface="Twentieth Century"/>
              </a:rPr>
              <a:t>From above analysis you can see most common used words are coronavirus, prices, food supermarket and store.</a:t>
            </a:r>
            <a:endParaRPr b="1" sz="20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3"/>
          <p:cNvSpPr/>
          <p:nvPr/>
        </p:nvSpPr>
        <p:spPr>
          <a:xfrm>
            <a:off x="323528" y="188640"/>
            <a:ext cx="4076501"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EDA Work result:</a:t>
            </a:r>
            <a:endParaRPr/>
          </a:p>
          <a:p>
            <a:pPr indent="0" lvl="0" marL="0" marR="0" rtl="0" algn="l">
              <a:spcBef>
                <a:spcPts val="0"/>
              </a:spcBef>
              <a:spcAft>
                <a:spcPts val="0"/>
              </a:spcAft>
              <a:buNone/>
            </a:pPr>
            <a:r>
              <a:t/>
            </a:r>
            <a:endParaRPr sz="4400">
              <a:solidFill>
                <a:schemeClr val="lt1"/>
              </a:solidFill>
              <a:latin typeface="Twentieth Century"/>
              <a:ea typeface="Twentieth Century"/>
              <a:cs typeface="Twentieth Century"/>
              <a:sym typeface="Twentieth Century"/>
            </a:endParaRPr>
          </a:p>
        </p:txBody>
      </p:sp>
      <p:pic>
        <p:nvPicPr>
          <p:cNvPr id="355" name="Google Shape;355;p13"/>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56" name="Google Shape;356;p13"/>
          <p:cNvSpPr/>
          <p:nvPr/>
        </p:nvSpPr>
        <p:spPr>
          <a:xfrm>
            <a:off x="357057" y="982013"/>
            <a:ext cx="8305498" cy="563231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Dataset have total 41157 rows and 6 columns.</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We dropped the null values from location column.</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"UserName" and "ScreenName" have only integer values. Which does not provide any meaningful information.</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For modeling, we required only two columns "OriginalTweet" and "Sentiment".</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We removed </a:t>
            </a:r>
            <a:r>
              <a:rPr lang="en-US" sz="2400">
                <a:solidFill>
                  <a:schemeClr val="lt1"/>
                </a:solidFill>
                <a:latin typeface="Twentieth Century"/>
                <a:ea typeface="Twentieth Century"/>
                <a:cs typeface="Twentieth Century"/>
                <a:sym typeface="Twentieth Century"/>
              </a:rPr>
              <a:t>special</a:t>
            </a:r>
            <a:r>
              <a:rPr lang="en-US" sz="2400">
                <a:solidFill>
                  <a:schemeClr val="lt1"/>
                </a:solidFill>
                <a:latin typeface="Twentieth Century"/>
                <a:ea typeface="Twentieth Century"/>
                <a:cs typeface="Twentieth Century"/>
                <a:sym typeface="Twentieth Century"/>
              </a:rPr>
              <a:t> characters from original tweets column.</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After dropping and adding a new column, now we have 7 columns and 32567 rows.</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There are five types of sentiments - Extremely Positive, Positive, Extremely Negative, Negative and Neutral.</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We replaced Extremely positive to positive and Extremely negative to negative column.</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The graphical representation of top 10 locations shows us that most of the tweets came from London followed by United States.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14"/>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62" name="Google Shape;362;p14"/>
          <p:cNvSpPr/>
          <p:nvPr/>
        </p:nvSpPr>
        <p:spPr>
          <a:xfrm>
            <a:off x="395536" y="1585035"/>
            <a:ext cx="4572000" cy="156966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Logistic Regression Model</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Decision Tree Classifier</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Random Forest Classifier</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Gradient Boosting Classifier.</a:t>
            </a:r>
            <a:endParaRPr/>
          </a:p>
        </p:txBody>
      </p:sp>
      <p:sp>
        <p:nvSpPr>
          <p:cNvPr id="363" name="Google Shape;363;p14"/>
          <p:cNvSpPr/>
          <p:nvPr/>
        </p:nvSpPr>
        <p:spPr>
          <a:xfrm>
            <a:off x="395536" y="443841"/>
            <a:ext cx="7718844"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Total we used four models here </a:t>
            </a:r>
            <a:endParaRPr b="1" sz="44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69" name="Google Shape;369;p15"/>
          <p:cNvSpPr/>
          <p:nvPr/>
        </p:nvSpPr>
        <p:spPr>
          <a:xfrm>
            <a:off x="326948" y="1628800"/>
            <a:ext cx="8545157"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Logistic regression is one of the most popular Machine Learning algorithms, which comes under the Supervised Learning technique.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It is used for predicting the categorical dependent variable using a given set of independent variables. Logistic regression is used for solving classification problems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Result of logistic Regression model:</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Accuracy : 0.7710636207320068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Precision : 0.7857896154337569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Recall : 0.7710636207320068</a:t>
            </a:r>
            <a:endParaRPr/>
          </a:p>
        </p:txBody>
      </p:sp>
      <p:sp>
        <p:nvSpPr>
          <p:cNvPr id="370" name="Google Shape;370;p15"/>
          <p:cNvSpPr/>
          <p:nvPr/>
        </p:nvSpPr>
        <p:spPr>
          <a:xfrm>
            <a:off x="332022" y="267741"/>
            <a:ext cx="4656403"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Logistic Regression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16"/>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76" name="Google Shape;376;p16"/>
          <p:cNvSpPr/>
          <p:nvPr/>
        </p:nvSpPr>
        <p:spPr>
          <a:xfrm>
            <a:off x="332022" y="267741"/>
            <a:ext cx="563167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Decision Tree Classifier</a:t>
            </a:r>
            <a:endParaRPr b="1" sz="4400">
              <a:solidFill>
                <a:schemeClr val="lt1"/>
              </a:solidFill>
              <a:latin typeface="Twentieth Century"/>
              <a:ea typeface="Twentieth Century"/>
              <a:cs typeface="Twentieth Century"/>
              <a:sym typeface="Twentieth Century"/>
            </a:endParaRPr>
          </a:p>
        </p:txBody>
      </p:sp>
      <p:sp>
        <p:nvSpPr>
          <p:cNvPr id="377" name="Google Shape;377;p16"/>
          <p:cNvSpPr/>
          <p:nvPr/>
        </p:nvSpPr>
        <p:spPr>
          <a:xfrm>
            <a:off x="332021" y="1582341"/>
            <a:ext cx="8330533"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A decision tree is a non-parametric supervised learning algorithm, which is utilized for both classification and regression tasks. It has a hierarchical, tree structure, which consists of a root node, branches, internal nodes and leaf nodes.</a:t>
            </a:r>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Result of Decision Tree model:</a:t>
            </a:r>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Accuracy : 0.6101694915254238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Precision : 0.6082988270481552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Recall : 0.6101694915254238</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17"/>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83" name="Google Shape;383;p17"/>
          <p:cNvSpPr/>
          <p:nvPr/>
        </p:nvSpPr>
        <p:spPr>
          <a:xfrm>
            <a:off x="332022" y="267741"/>
            <a:ext cx="6356355" cy="76944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4400"/>
              <a:buFont typeface="Arial"/>
              <a:buChar char="•"/>
            </a:pPr>
            <a:r>
              <a:rPr b="1" lang="en-US" sz="4400">
                <a:solidFill>
                  <a:schemeClr val="lt1"/>
                </a:solidFill>
                <a:latin typeface="Twentieth Century"/>
                <a:ea typeface="Twentieth Century"/>
                <a:cs typeface="Twentieth Century"/>
                <a:sym typeface="Twentieth Century"/>
              </a:rPr>
              <a:t>Random Forest Classifier</a:t>
            </a:r>
            <a:endParaRPr b="1" sz="4400">
              <a:solidFill>
                <a:schemeClr val="lt1"/>
              </a:solidFill>
              <a:latin typeface="Twentieth Century"/>
              <a:ea typeface="Twentieth Century"/>
              <a:cs typeface="Twentieth Century"/>
              <a:sym typeface="Twentieth Century"/>
            </a:endParaRPr>
          </a:p>
        </p:txBody>
      </p:sp>
      <p:sp>
        <p:nvSpPr>
          <p:cNvPr id="384" name="Google Shape;384;p17"/>
          <p:cNvSpPr/>
          <p:nvPr/>
        </p:nvSpPr>
        <p:spPr>
          <a:xfrm>
            <a:off x="337614" y="1357703"/>
            <a:ext cx="8712968"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"Random Forest is a classifier that contains a number of decision trees on various subsets of the given dataset and takes the average to improve the predictive accuracy of that dataset."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Result of Random forest classifier model:</a:t>
            </a:r>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Accuracy : 0.7197248833210513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Precision : 0.7235239741354087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Recall : 0.7197248833210513</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18"/>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90" name="Google Shape;390;p18"/>
          <p:cNvSpPr/>
          <p:nvPr/>
        </p:nvSpPr>
        <p:spPr>
          <a:xfrm>
            <a:off x="332022" y="267741"/>
            <a:ext cx="7059048" cy="76944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4400"/>
              <a:buFont typeface="Arial"/>
              <a:buChar char="•"/>
            </a:pPr>
            <a:r>
              <a:rPr b="1" lang="en-US" sz="4400">
                <a:solidFill>
                  <a:schemeClr val="lt1"/>
                </a:solidFill>
                <a:latin typeface="Twentieth Century"/>
                <a:ea typeface="Twentieth Century"/>
                <a:cs typeface="Twentieth Century"/>
                <a:sym typeface="Twentieth Century"/>
              </a:rPr>
              <a:t>Gradient Boosting Classifier</a:t>
            </a:r>
            <a:endParaRPr b="1" sz="4400">
              <a:solidFill>
                <a:schemeClr val="lt1"/>
              </a:solidFill>
              <a:latin typeface="Twentieth Century"/>
              <a:ea typeface="Twentieth Century"/>
              <a:cs typeface="Twentieth Century"/>
              <a:sym typeface="Twentieth Century"/>
            </a:endParaRPr>
          </a:p>
        </p:txBody>
      </p:sp>
      <p:sp>
        <p:nvSpPr>
          <p:cNvPr id="391" name="Google Shape;391;p18"/>
          <p:cNvSpPr/>
          <p:nvPr/>
        </p:nvSpPr>
        <p:spPr>
          <a:xfrm>
            <a:off x="522301" y="1484784"/>
            <a:ext cx="8140253"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Gradient boosting classifiers are a group of machine learning algorithms that combine many weak learning models together to create a strong predictive model. Decision trees are usually used when doing gradient boosting</a:t>
            </a:r>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Result of Gradient Boosting classifier model:</a:t>
            </a:r>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Accuracy : 0.6546303119626627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Precision : 0.6942037999145646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Recall : 0.6546303119626627</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19"/>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97" name="Google Shape;397;p19"/>
          <p:cNvSpPr/>
          <p:nvPr/>
        </p:nvSpPr>
        <p:spPr>
          <a:xfrm>
            <a:off x="332022" y="267741"/>
            <a:ext cx="291778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Conclusion:</a:t>
            </a:r>
            <a:endParaRPr b="1" sz="4400">
              <a:solidFill>
                <a:schemeClr val="lt1"/>
              </a:solidFill>
              <a:latin typeface="Twentieth Century"/>
              <a:ea typeface="Twentieth Century"/>
              <a:cs typeface="Twentieth Century"/>
              <a:sym typeface="Twentieth Century"/>
            </a:endParaRPr>
          </a:p>
        </p:txBody>
      </p:sp>
      <p:sp>
        <p:nvSpPr>
          <p:cNvPr id="398" name="Google Shape;398;p19"/>
          <p:cNvSpPr/>
          <p:nvPr/>
        </p:nvSpPr>
        <p:spPr>
          <a:xfrm>
            <a:off x="467544" y="1340768"/>
            <a:ext cx="8676456"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Total Regression we have used four models here –</a:t>
            </a:r>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457200" lvl="0" marL="457200" marR="0" rtl="0" algn="l">
              <a:spcBef>
                <a:spcPts val="0"/>
              </a:spcBef>
              <a:spcAft>
                <a:spcPts val="0"/>
              </a:spcAft>
              <a:buClr>
                <a:schemeClr val="lt1"/>
              </a:buClr>
              <a:buSzPts val="2400"/>
              <a:buFont typeface="Twentieth Century"/>
              <a:buAutoNum type="arabicPeriod"/>
            </a:pPr>
            <a:r>
              <a:rPr lang="en-US" sz="2400">
                <a:solidFill>
                  <a:schemeClr val="lt1"/>
                </a:solidFill>
                <a:latin typeface="Twentieth Century"/>
                <a:ea typeface="Twentieth Century"/>
                <a:cs typeface="Twentieth Century"/>
                <a:sym typeface="Twentieth Century"/>
              </a:rPr>
              <a:t>Logistic Regression Model</a:t>
            </a:r>
            <a:endParaRPr/>
          </a:p>
          <a:p>
            <a:pPr indent="-457200" lvl="0" marL="457200" marR="0" rtl="0" algn="l">
              <a:spcBef>
                <a:spcPts val="0"/>
              </a:spcBef>
              <a:spcAft>
                <a:spcPts val="0"/>
              </a:spcAft>
              <a:buClr>
                <a:schemeClr val="lt1"/>
              </a:buClr>
              <a:buSzPts val="2400"/>
              <a:buFont typeface="Twentieth Century"/>
              <a:buAutoNum type="arabicPeriod"/>
            </a:pPr>
            <a:r>
              <a:rPr lang="en-US" sz="2400">
                <a:solidFill>
                  <a:schemeClr val="lt1"/>
                </a:solidFill>
                <a:latin typeface="Twentieth Century"/>
                <a:ea typeface="Twentieth Century"/>
                <a:cs typeface="Twentieth Century"/>
                <a:sym typeface="Twentieth Century"/>
              </a:rPr>
              <a:t>Decision Tree Classifier</a:t>
            </a:r>
            <a:endParaRPr/>
          </a:p>
          <a:p>
            <a:pPr indent="-457200" lvl="0" marL="457200" marR="0" rtl="0" algn="l">
              <a:spcBef>
                <a:spcPts val="0"/>
              </a:spcBef>
              <a:spcAft>
                <a:spcPts val="0"/>
              </a:spcAft>
              <a:buClr>
                <a:schemeClr val="lt1"/>
              </a:buClr>
              <a:buSzPts val="2400"/>
              <a:buFont typeface="Twentieth Century"/>
              <a:buAutoNum type="arabicPeriod"/>
            </a:pPr>
            <a:r>
              <a:rPr lang="en-US" sz="2400">
                <a:solidFill>
                  <a:schemeClr val="lt1"/>
                </a:solidFill>
                <a:latin typeface="Twentieth Century"/>
                <a:ea typeface="Twentieth Century"/>
                <a:cs typeface="Twentieth Century"/>
                <a:sym typeface="Twentieth Century"/>
              </a:rPr>
              <a:t>Random Forest Classifier</a:t>
            </a:r>
            <a:endParaRPr/>
          </a:p>
          <a:p>
            <a:pPr indent="-457200" lvl="0" marL="457200" marR="0" rtl="0" algn="l">
              <a:spcBef>
                <a:spcPts val="0"/>
              </a:spcBef>
              <a:spcAft>
                <a:spcPts val="0"/>
              </a:spcAft>
              <a:buClr>
                <a:schemeClr val="lt1"/>
              </a:buClr>
              <a:buSzPts val="2400"/>
              <a:buFont typeface="Twentieth Century"/>
              <a:buAutoNum type="arabicPeriod"/>
            </a:pPr>
            <a:r>
              <a:rPr lang="en-US" sz="2400">
                <a:solidFill>
                  <a:schemeClr val="lt1"/>
                </a:solidFill>
                <a:latin typeface="Twentieth Century"/>
                <a:ea typeface="Twentieth Century"/>
                <a:cs typeface="Twentieth Century"/>
                <a:sym typeface="Twentieth Century"/>
              </a:rPr>
              <a:t>Gradient Boosting Classifier.</a:t>
            </a:r>
            <a:endParaRPr/>
          </a:p>
          <a:p>
            <a:pPr indent="-304800" lvl="0" marL="457200" marR="0" rtl="0" algn="l">
              <a:spcBef>
                <a:spcPts val="0"/>
              </a:spcBef>
              <a:spcAft>
                <a:spcPts val="0"/>
              </a:spcAft>
              <a:buClr>
                <a:schemeClr val="lt1"/>
              </a:buClr>
              <a:buSzPts val="2400"/>
              <a:buFont typeface="Twentieth Century"/>
              <a:buNone/>
            </a:pPr>
            <a:r>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Using Decision Tree Classifier, Random Forest Classifier and Gradient Boosting Classifier, We can see these models have less accuracy as compared to Logistic regression model. Out of four models, the best model for this dataset We can see the better accuracy is with Logistic Regression that is 77%.</a:t>
            </a:r>
            <a:endParaRPr sz="24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
          <p:cNvSpPr/>
          <p:nvPr/>
        </p:nvSpPr>
        <p:spPr>
          <a:xfrm>
            <a:off x="324315" y="188640"/>
            <a:ext cx="5832648" cy="4462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Calibri"/>
                <a:ea typeface="Calibri"/>
                <a:cs typeface="Calibri"/>
                <a:sym typeface="Calibri"/>
              </a:rPr>
              <a:t>Index</a:t>
            </a:r>
            <a:r>
              <a:rPr b="1" lang="en-US" sz="3600">
                <a:solidFill>
                  <a:schemeClr val="lt1"/>
                </a:solidFill>
                <a:latin typeface="Twentieth Century"/>
                <a:ea typeface="Twentieth Century"/>
                <a:cs typeface="Twentieth Century"/>
                <a:sym typeface="Twentieth Century"/>
              </a:rPr>
              <a:t> </a:t>
            </a:r>
            <a:endParaRPr/>
          </a:p>
          <a:p>
            <a:pPr indent="0" lvl="0" marL="0" marR="0" rtl="0" algn="l">
              <a:spcBef>
                <a:spcPts val="0"/>
              </a:spcBef>
              <a:spcAft>
                <a:spcPts val="0"/>
              </a:spcAft>
              <a:buNone/>
            </a:pPr>
            <a:r>
              <a:t/>
            </a:r>
            <a:endParaRPr b="1"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US" sz="2400">
                <a:solidFill>
                  <a:schemeClr val="lt1"/>
                </a:solidFill>
                <a:latin typeface="Calibri"/>
                <a:ea typeface="Calibri"/>
                <a:cs typeface="Calibri"/>
                <a:sym typeface="Calibri"/>
              </a:rPr>
              <a:t>Title</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Problem Statement </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Understanding the Data </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EDA on Features </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Feature Engineering</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Feature Selection</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Models Training</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Performance Metrics and Accuracy</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Conclusion</a:t>
            </a:r>
            <a:endParaRPr sz="2400">
              <a:solidFill>
                <a:schemeClr val="lt1"/>
              </a:solidFill>
              <a:latin typeface="Calibri"/>
              <a:ea typeface="Calibri"/>
              <a:cs typeface="Calibri"/>
              <a:sym typeface="Calibri"/>
            </a:endParaRPr>
          </a:p>
        </p:txBody>
      </p:sp>
      <p:pic>
        <p:nvPicPr>
          <p:cNvPr id="276" name="Google Shape;276;p2"/>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20"/>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404" name="Google Shape;404;p20"/>
          <p:cNvSpPr txBox="1"/>
          <p:nvPr/>
        </p:nvSpPr>
        <p:spPr>
          <a:xfrm>
            <a:off x="1331640" y="1988840"/>
            <a:ext cx="6624736"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600">
                <a:solidFill>
                  <a:schemeClr val="dk1"/>
                </a:solidFill>
                <a:latin typeface="Twentieth Century"/>
                <a:ea typeface="Twentieth Century"/>
                <a:cs typeface="Twentieth Century"/>
                <a:sym typeface="Twentieth Century"/>
              </a:rPr>
              <a:t>Thank You!</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
          <p:cNvSpPr/>
          <p:nvPr/>
        </p:nvSpPr>
        <p:spPr>
          <a:xfrm>
            <a:off x="323528" y="260648"/>
            <a:ext cx="8568952" cy="58785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Problem Statement</a:t>
            </a:r>
            <a:endParaRPr/>
          </a:p>
          <a:p>
            <a:pPr indent="0" lvl="0" marL="0" marR="0" rtl="0" algn="l">
              <a:spcBef>
                <a:spcPts val="0"/>
              </a:spcBef>
              <a:spcAft>
                <a:spcPts val="0"/>
              </a:spcAft>
              <a:buNone/>
            </a:pPr>
            <a:r>
              <a:t/>
            </a:r>
            <a:endParaRPr sz="4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2800"/>
              <a:buFont typeface="Noto Sans Symbols"/>
              <a:buChar char="⮚"/>
            </a:pPr>
            <a:r>
              <a:rPr b="1" lang="en-US" sz="2800">
                <a:solidFill>
                  <a:schemeClr val="lt1"/>
                </a:solidFill>
                <a:latin typeface="Twentieth Century"/>
                <a:ea typeface="Twentieth Century"/>
                <a:cs typeface="Twentieth Century"/>
                <a:sym typeface="Twentieth Century"/>
              </a:rPr>
              <a:t>Problem Statement</a:t>
            </a:r>
            <a:r>
              <a:rPr lang="en-US" sz="2400">
                <a:solidFill>
                  <a:schemeClr val="lt1"/>
                </a:solidFill>
                <a:latin typeface="Twentieth Century"/>
                <a:ea typeface="Twentieth Century"/>
                <a:cs typeface="Twentieth Century"/>
                <a:sym typeface="Twentieth Century"/>
              </a:rPr>
              <a:t>: The problem statement is to build a classification model to predict the sentiment of COVID-19 tweets.</a:t>
            </a:r>
            <a:endParaRPr/>
          </a:p>
          <a:p>
            <a:pPr indent="0" lvl="0" marL="0" marR="0" rtl="0" algn="l">
              <a:spcBef>
                <a:spcPts val="0"/>
              </a:spcBef>
              <a:spcAft>
                <a:spcPts val="0"/>
              </a:spcAft>
              <a:buNone/>
            </a:pPr>
            <a:r>
              <a:t/>
            </a:r>
            <a:endParaRPr sz="4000">
              <a:solidFill>
                <a:schemeClr val="lt1"/>
              </a:solidFill>
              <a:latin typeface="Twentieth Century"/>
              <a:ea typeface="Twentieth Century"/>
              <a:cs typeface="Twentieth Century"/>
              <a:sym typeface="Twentieth Century"/>
            </a:endParaRPr>
          </a:p>
          <a:p>
            <a:pPr indent="-285750" lvl="0" marL="285750" marR="0" rtl="0" algn="l">
              <a:spcBef>
                <a:spcPts val="0"/>
              </a:spcBef>
              <a:spcAft>
                <a:spcPts val="0"/>
              </a:spcAft>
              <a:buClr>
                <a:schemeClr val="lt1"/>
              </a:buClr>
              <a:buSzPts val="2800"/>
              <a:buFont typeface="Noto Sans Symbols"/>
              <a:buChar char="⮚"/>
            </a:pPr>
            <a:r>
              <a:rPr b="1" lang="en-US" sz="2800">
                <a:solidFill>
                  <a:schemeClr val="lt1"/>
                </a:solidFill>
                <a:latin typeface="Twentieth Century"/>
                <a:ea typeface="Twentieth Century"/>
                <a:cs typeface="Twentieth Century"/>
                <a:sym typeface="Twentieth Century"/>
              </a:rPr>
              <a:t>Introduction</a:t>
            </a:r>
            <a:r>
              <a:rPr lang="en-US" sz="2800">
                <a:solidFill>
                  <a:schemeClr val="lt1"/>
                </a:solidFill>
                <a:latin typeface="Twentieth Century"/>
                <a:ea typeface="Twentieth Century"/>
                <a:cs typeface="Twentieth Century"/>
                <a:sym typeface="Twentieth Century"/>
              </a:rPr>
              <a:t>: </a:t>
            </a:r>
            <a:r>
              <a:rPr lang="en-US" sz="2400">
                <a:solidFill>
                  <a:schemeClr val="lt1"/>
                </a:solidFill>
                <a:latin typeface="Twentieth Century"/>
                <a:ea typeface="Twentieth Century"/>
                <a:cs typeface="Twentieth Century"/>
                <a:sym typeface="Twentieth Century"/>
              </a:rPr>
              <a:t>COVID-19 originally known as Coronavirus Disease of 2019, has been declared as a pandemic by the World Health Organization (WHO) on 11th March 2020.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Twentieth Century"/>
                <a:ea typeface="Twentieth Century"/>
                <a:cs typeface="Twentieth Century"/>
                <a:sym typeface="Twentieth Century"/>
              </a:rPr>
              <a:t>Sentiment Analysis is the process of computationally identifying and categorizing opinions expressed in a piece of text, especially in order to determine whether the writer's attitude towards a particular topic is positive, negative, or neutral.</a:t>
            </a:r>
            <a:endParaRPr sz="2400">
              <a:solidFill>
                <a:schemeClr val="lt1"/>
              </a:solidFill>
              <a:latin typeface="Calibri"/>
              <a:ea typeface="Calibri"/>
              <a:cs typeface="Calibri"/>
              <a:sym typeface="Calibri"/>
            </a:endParaRPr>
          </a:p>
        </p:txBody>
      </p:sp>
      <p:pic>
        <p:nvPicPr>
          <p:cNvPr id="282" name="Google Shape;282;p3"/>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
          <p:cNvSpPr txBox="1"/>
          <p:nvPr/>
        </p:nvSpPr>
        <p:spPr>
          <a:xfrm>
            <a:off x="395536" y="404664"/>
            <a:ext cx="8424936"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PROJECT FLOW</a:t>
            </a:r>
            <a:endParaRPr/>
          </a:p>
          <a:p>
            <a:pPr indent="0" lvl="0" marL="0" marR="0" rtl="0" algn="l">
              <a:spcBef>
                <a:spcPts val="0"/>
              </a:spcBef>
              <a:spcAft>
                <a:spcPts val="0"/>
              </a:spcAft>
              <a:buNone/>
            </a:pPr>
            <a:r>
              <a:t/>
            </a:r>
            <a:endParaRPr sz="2800">
              <a:solidFill>
                <a:schemeClr val="lt1"/>
              </a:solidFill>
              <a:latin typeface="Twentieth Century"/>
              <a:ea typeface="Twentieth Century"/>
              <a:cs typeface="Twentieth Century"/>
              <a:sym typeface="Twentieth Century"/>
            </a:endParaRPr>
          </a:p>
          <a:p>
            <a:pPr indent="-342900" lvl="0" marL="342900" marR="0" rtl="0" algn="l">
              <a:spcBef>
                <a:spcPts val="0"/>
              </a:spcBef>
              <a:spcAft>
                <a:spcPts val="0"/>
              </a:spcAft>
              <a:buClr>
                <a:srgbClr val="DDDDDD"/>
              </a:buClr>
              <a:buSzPts val="2400"/>
              <a:buFont typeface="Twentieth Century"/>
              <a:buAutoNum type="arabicPeriod"/>
            </a:pPr>
            <a:r>
              <a:rPr lang="en-US" sz="2400">
                <a:solidFill>
                  <a:srgbClr val="DDDDDD"/>
                </a:solidFill>
                <a:latin typeface="Calibri"/>
                <a:ea typeface="Calibri"/>
                <a:cs typeface="Calibri"/>
                <a:sym typeface="Calibri"/>
              </a:rPr>
              <a:t>Importing Libraries</a:t>
            </a:r>
            <a:endParaRPr/>
          </a:p>
          <a:p>
            <a:pPr indent="-342900" lvl="0" marL="342900" marR="0" rtl="0" algn="l">
              <a:spcBef>
                <a:spcPts val="0"/>
              </a:spcBef>
              <a:spcAft>
                <a:spcPts val="0"/>
              </a:spcAft>
              <a:buClr>
                <a:srgbClr val="DDDDDD"/>
              </a:buClr>
              <a:buSzPts val="2400"/>
              <a:buFont typeface="Twentieth Century"/>
              <a:buAutoNum type="arabicPeriod"/>
            </a:pPr>
            <a:r>
              <a:rPr b="0" i="0" lang="en-US" sz="2400" u="none" cap="none" strike="noStrike">
                <a:solidFill>
                  <a:srgbClr val="DDDDDD"/>
                </a:solidFill>
                <a:latin typeface="Calibri"/>
                <a:ea typeface="Calibri"/>
                <a:cs typeface="Calibri"/>
                <a:sym typeface="Calibri"/>
              </a:rPr>
              <a:t>Loading the Dataset</a:t>
            </a:r>
            <a:endParaRPr/>
          </a:p>
          <a:p>
            <a:pPr indent="-342900" lvl="0" marL="342900" marR="0" rtl="0" algn="l">
              <a:spcBef>
                <a:spcPts val="0"/>
              </a:spcBef>
              <a:spcAft>
                <a:spcPts val="0"/>
              </a:spcAft>
              <a:buClr>
                <a:srgbClr val="DDDDDD"/>
              </a:buClr>
              <a:buSzPts val="2400"/>
              <a:buFont typeface="Twentieth Century"/>
              <a:buAutoNum type="arabicPeriod"/>
            </a:pPr>
            <a:r>
              <a:rPr b="0" i="0" lang="en-US" sz="2400" u="none" cap="none" strike="noStrike">
                <a:solidFill>
                  <a:srgbClr val="DDDDDD"/>
                </a:solidFill>
                <a:latin typeface="Calibri"/>
                <a:ea typeface="Calibri"/>
                <a:cs typeface="Calibri"/>
                <a:sym typeface="Calibri"/>
              </a:rPr>
              <a:t>EDA on features</a:t>
            </a:r>
            <a:endParaRPr/>
          </a:p>
          <a:p>
            <a:pPr indent="-342900" lvl="0" marL="342900" marR="0" rtl="0" algn="l">
              <a:spcBef>
                <a:spcPts val="0"/>
              </a:spcBef>
              <a:spcAft>
                <a:spcPts val="0"/>
              </a:spcAft>
              <a:buClr>
                <a:srgbClr val="DDDDDD"/>
              </a:buClr>
              <a:buSzPts val="2400"/>
              <a:buFont typeface="Twentieth Century"/>
              <a:buAutoNum type="arabicPeriod"/>
            </a:pPr>
            <a:r>
              <a:rPr b="0" i="0" lang="en-US" sz="2400" u="none" cap="none" strike="noStrike">
                <a:solidFill>
                  <a:srgbClr val="DDDDDD"/>
                </a:solidFill>
                <a:latin typeface="Calibri"/>
                <a:ea typeface="Calibri"/>
                <a:cs typeface="Calibri"/>
                <a:sym typeface="Calibri"/>
              </a:rPr>
              <a:t>Feature Engineering</a:t>
            </a:r>
            <a:endParaRPr/>
          </a:p>
          <a:p>
            <a:pPr indent="-342900" lvl="0" marL="342900" marR="0" rtl="0" algn="l">
              <a:spcBef>
                <a:spcPts val="0"/>
              </a:spcBef>
              <a:spcAft>
                <a:spcPts val="0"/>
              </a:spcAft>
              <a:buClr>
                <a:srgbClr val="DDDDDD"/>
              </a:buClr>
              <a:buSzPts val="2400"/>
              <a:buFont typeface="Twentieth Century"/>
              <a:buAutoNum type="arabicPeriod"/>
            </a:pPr>
            <a:r>
              <a:rPr lang="en-US" sz="2400">
                <a:solidFill>
                  <a:srgbClr val="DDDDDD"/>
                </a:solidFill>
                <a:latin typeface="Calibri"/>
                <a:ea typeface="Calibri"/>
                <a:cs typeface="Calibri"/>
                <a:sym typeface="Calibri"/>
              </a:rPr>
              <a:t>Model Training</a:t>
            </a:r>
            <a:endParaRPr/>
          </a:p>
          <a:p>
            <a:pPr indent="-342900" lvl="0" marL="342900" marR="0" rtl="0" algn="l">
              <a:spcBef>
                <a:spcPts val="0"/>
              </a:spcBef>
              <a:spcAft>
                <a:spcPts val="0"/>
              </a:spcAft>
              <a:buClr>
                <a:srgbClr val="DDDDDD"/>
              </a:buClr>
              <a:buSzPts val="2400"/>
              <a:buFont typeface="Twentieth Century"/>
              <a:buAutoNum type="arabicPeriod"/>
            </a:pPr>
            <a:r>
              <a:rPr b="0" i="0" lang="en-US" sz="2400" u="none" cap="none" strike="noStrike">
                <a:solidFill>
                  <a:srgbClr val="DDDDDD"/>
                </a:solidFill>
                <a:latin typeface="Calibri"/>
                <a:ea typeface="Calibri"/>
                <a:cs typeface="Calibri"/>
                <a:sym typeface="Calibri"/>
              </a:rPr>
              <a:t>Performance</a:t>
            </a:r>
            <a:r>
              <a:rPr b="0" i="0" lang="en-US" sz="2400" u="none" cap="none" strike="noStrike">
                <a:solidFill>
                  <a:srgbClr val="DDDDDD"/>
                </a:solidFill>
                <a:latin typeface="Calibri"/>
                <a:ea typeface="Calibri"/>
                <a:cs typeface="Calibri"/>
                <a:sym typeface="Calibri"/>
              </a:rPr>
              <a:t> metrics and training</a:t>
            </a:r>
            <a:endParaRPr b="0" i="0" sz="2400" u="none" cap="none" strike="noStrike">
              <a:solidFill>
                <a:srgbClr val="DDDDDD"/>
              </a:solidFill>
              <a:latin typeface="Calibri"/>
              <a:ea typeface="Calibri"/>
              <a:cs typeface="Calibri"/>
              <a:sym typeface="Calibri"/>
            </a:endParaRPr>
          </a:p>
          <a:p>
            <a:pPr indent="-342900" lvl="0" marL="342900" marR="0" rtl="0" algn="l">
              <a:spcBef>
                <a:spcPts val="0"/>
              </a:spcBef>
              <a:spcAft>
                <a:spcPts val="0"/>
              </a:spcAft>
              <a:buClr>
                <a:srgbClr val="DDDDDD"/>
              </a:buClr>
              <a:buSzPts val="2400"/>
              <a:buFont typeface="Twentieth Century"/>
              <a:buAutoNum type="arabicPeriod"/>
            </a:pPr>
            <a:r>
              <a:rPr b="0" i="0" lang="en-US" sz="2400" u="none" cap="none" strike="noStrike">
                <a:solidFill>
                  <a:srgbClr val="DDDDDD"/>
                </a:solidFill>
                <a:latin typeface="Calibri"/>
                <a:ea typeface="Calibri"/>
                <a:cs typeface="Calibri"/>
                <a:sym typeface="Calibri"/>
              </a:rPr>
              <a:t>Conclusion</a:t>
            </a:r>
            <a:endParaRPr b="0" i="0" sz="2400" u="none" cap="none" strike="noStrike">
              <a:solidFill>
                <a:srgbClr val="DDDDDD"/>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p:txBody>
      </p:sp>
      <p:pic>
        <p:nvPicPr>
          <p:cNvPr id="288" name="Google Shape;288;p4"/>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
          <p:cNvSpPr/>
          <p:nvPr/>
        </p:nvSpPr>
        <p:spPr>
          <a:xfrm>
            <a:off x="251520" y="332656"/>
            <a:ext cx="6930743"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The dataset contains features</a:t>
            </a:r>
            <a:endParaRPr/>
          </a:p>
        </p:txBody>
      </p:sp>
      <p:sp>
        <p:nvSpPr>
          <p:cNvPr id="294" name="Google Shape;294;p5"/>
          <p:cNvSpPr/>
          <p:nvPr/>
        </p:nvSpPr>
        <p:spPr>
          <a:xfrm>
            <a:off x="251520" y="1340768"/>
            <a:ext cx="8352928" cy="415498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UserName: This is the username(encoded in number) unique for every data points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ScreenName: This is the ScreenName(encoded in number) unique for every data points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Location: places where from tweets are coming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TweetAt: date of tweets data collected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OriginalTweet: Original tweets are stored (This feature is more important in our analysis)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Sentiment: types of sentiment (Positive, Negative, Neutral, Extremely Positive, Extremely Negative) it is a dependent variable.</a:t>
            </a:r>
            <a:endParaRPr sz="2400">
              <a:solidFill>
                <a:schemeClr val="lt1"/>
              </a:solidFill>
              <a:latin typeface="Calibri"/>
              <a:ea typeface="Calibri"/>
              <a:cs typeface="Calibri"/>
              <a:sym typeface="Calibri"/>
            </a:endParaRPr>
          </a:p>
        </p:txBody>
      </p:sp>
      <p:pic>
        <p:nvPicPr>
          <p:cNvPr id="295" name="Google Shape;295;p5"/>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
          <p:cNvSpPr/>
          <p:nvPr/>
        </p:nvSpPr>
        <p:spPr>
          <a:xfrm>
            <a:off x="1619672" y="1556792"/>
            <a:ext cx="639559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Calibri"/>
                <a:ea typeface="Calibri"/>
                <a:cs typeface="Calibri"/>
                <a:sym typeface="Calibri"/>
              </a:rPr>
              <a:t>Exploratory Data Analysis</a:t>
            </a:r>
            <a:endParaRPr/>
          </a:p>
        </p:txBody>
      </p:sp>
      <p:pic>
        <p:nvPicPr>
          <p:cNvPr id="301" name="Google Shape;301;p6"/>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7"/>
          <p:cNvSpPr txBox="1"/>
          <p:nvPr/>
        </p:nvSpPr>
        <p:spPr>
          <a:xfrm>
            <a:off x="251520" y="332656"/>
            <a:ext cx="7272808"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Checking Null values</a:t>
            </a:r>
            <a:endParaRPr sz="4400">
              <a:solidFill>
                <a:schemeClr val="lt1"/>
              </a:solidFill>
              <a:latin typeface="Calibri"/>
              <a:ea typeface="Calibri"/>
              <a:cs typeface="Calibri"/>
              <a:sym typeface="Calibri"/>
            </a:endParaRPr>
          </a:p>
        </p:txBody>
      </p:sp>
      <p:pic>
        <p:nvPicPr>
          <p:cNvPr id="307" name="Google Shape;307;p7"/>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pic>
        <p:nvPicPr>
          <p:cNvPr id="308" name="Google Shape;308;p7"/>
          <p:cNvPicPr preferRelativeResize="0"/>
          <p:nvPr/>
        </p:nvPicPr>
        <p:blipFill rotWithShape="1">
          <a:blip r:embed="rId4">
            <a:alphaModFix/>
          </a:blip>
          <a:srcRect b="0" l="0" r="0" t="0"/>
          <a:stretch/>
        </p:blipFill>
        <p:spPr>
          <a:xfrm>
            <a:off x="5569447" y="1196752"/>
            <a:ext cx="3082443" cy="3176235"/>
          </a:xfrm>
          <a:prstGeom prst="rect">
            <a:avLst/>
          </a:prstGeom>
          <a:noFill/>
          <a:ln>
            <a:noFill/>
          </a:ln>
        </p:spPr>
      </p:pic>
      <p:sp>
        <p:nvSpPr>
          <p:cNvPr id="309" name="Google Shape;309;p7"/>
          <p:cNvSpPr/>
          <p:nvPr/>
        </p:nvSpPr>
        <p:spPr>
          <a:xfrm>
            <a:off x="222670" y="1522009"/>
            <a:ext cx="5069409" cy="415498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From above observation, We can see that UserName and ScreenName column contains integer data type values and it's just a number. These columns will not be useful for modeling.</a:t>
            </a:r>
            <a:endParaRPr/>
          </a:p>
          <a:p>
            <a:pPr indent="-342900" lvl="0" marL="342900" marR="0" rtl="0" algn="l">
              <a:spcBef>
                <a:spcPts val="0"/>
              </a:spcBef>
              <a:spcAft>
                <a:spcPts val="0"/>
              </a:spcAft>
              <a:buClr>
                <a:schemeClr val="lt1"/>
              </a:buClr>
              <a:buSzPts val="2400"/>
              <a:buFont typeface="Arial"/>
              <a:buChar char="•"/>
            </a:pPr>
            <a:br>
              <a:rPr lang="en-US" sz="2400">
                <a:solidFill>
                  <a:schemeClr val="lt1"/>
                </a:solidFill>
                <a:latin typeface="Twentieth Century"/>
                <a:ea typeface="Twentieth Century"/>
                <a:cs typeface="Twentieth Century"/>
                <a:sym typeface="Twentieth Century"/>
              </a:rPr>
            </a:br>
            <a:r>
              <a:rPr lang="en-US" sz="2400">
                <a:solidFill>
                  <a:schemeClr val="lt1"/>
                </a:solidFill>
                <a:latin typeface="Twentieth Century"/>
                <a:ea typeface="Twentieth Century"/>
                <a:cs typeface="Twentieth Century"/>
                <a:sym typeface="Twentieth Century"/>
              </a:rPr>
              <a:t>We can see location column and Sentiment column in details.</a:t>
            </a:r>
            <a:endParaRPr/>
          </a:p>
          <a:p>
            <a:pPr indent="-342900" lvl="0" marL="342900" marR="0" rtl="0" algn="l">
              <a:spcBef>
                <a:spcPts val="0"/>
              </a:spcBef>
              <a:spcAft>
                <a:spcPts val="0"/>
              </a:spcAft>
              <a:buClr>
                <a:schemeClr val="lt1"/>
              </a:buClr>
              <a:buSzPts val="2400"/>
              <a:buFont typeface="Arial"/>
              <a:buChar char="•"/>
            </a:pPr>
            <a:br>
              <a:rPr lang="en-US" sz="2400">
                <a:solidFill>
                  <a:schemeClr val="lt1"/>
                </a:solidFill>
                <a:latin typeface="Twentieth Century"/>
                <a:ea typeface="Twentieth Century"/>
                <a:cs typeface="Twentieth Century"/>
                <a:sym typeface="Twentieth Century"/>
              </a:rPr>
            </a:br>
            <a:r>
              <a:rPr lang="en-US" sz="2400">
                <a:solidFill>
                  <a:schemeClr val="lt1"/>
                </a:solidFill>
                <a:latin typeface="Twentieth Century"/>
                <a:ea typeface="Twentieth Century"/>
                <a:cs typeface="Twentieth Century"/>
                <a:sym typeface="Twentieth Century"/>
              </a:rPr>
              <a:t>We need to remove special characters and stopwords for modeling.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8"/>
          <p:cNvSpPr/>
          <p:nvPr/>
        </p:nvSpPr>
        <p:spPr>
          <a:xfrm>
            <a:off x="323528" y="307975"/>
            <a:ext cx="833902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Twentieth Century"/>
                <a:ea typeface="Twentieth Century"/>
                <a:cs typeface="Twentieth Century"/>
                <a:sym typeface="Twentieth Century"/>
              </a:rPr>
              <a:t>Graphical Representation of Sentiment Column</a:t>
            </a:r>
            <a:endParaRPr sz="3600">
              <a:solidFill>
                <a:schemeClr val="lt1"/>
              </a:solidFill>
              <a:latin typeface="Twentieth Century"/>
              <a:ea typeface="Twentieth Century"/>
              <a:cs typeface="Twentieth Century"/>
              <a:sym typeface="Twentieth Century"/>
            </a:endParaRPr>
          </a:p>
        </p:txBody>
      </p:sp>
      <p:pic>
        <p:nvPicPr>
          <p:cNvPr id="315" name="Google Shape;315;p8"/>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pic>
        <p:nvPicPr>
          <p:cNvPr id="316" name="Google Shape;316;p8"/>
          <p:cNvPicPr preferRelativeResize="0"/>
          <p:nvPr/>
        </p:nvPicPr>
        <p:blipFill rotWithShape="1">
          <a:blip r:embed="rId4">
            <a:alphaModFix/>
          </a:blip>
          <a:srcRect b="0" l="0" r="0" t="0"/>
          <a:stretch/>
        </p:blipFill>
        <p:spPr>
          <a:xfrm>
            <a:off x="342738" y="1540440"/>
            <a:ext cx="8300605" cy="3443678"/>
          </a:xfrm>
          <a:prstGeom prst="rect">
            <a:avLst/>
          </a:prstGeom>
          <a:noFill/>
          <a:ln>
            <a:noFill/>
          </a:ln>
        </p:spPr>
      </p:pic>
      <p:sp>
        <p:nvSpPr>
          <p:cNvPr id="317" name="Google Shape;317;p8"/>
          <p:cNvSpPr/>
          <p:nvPr/>
        </p:nvSpPr>
        <p:spPr>
          <a:xfrm>
            <a:off x="382798" y="5445224"/>
            <a:ext cx="82605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wentieth Century"/>
                <a:ea typeface="Twentieth Century"/>
                <a:cs typeface="Twentieth Century"/>
                <a:sym typeface="Twentieth Century"/>
              </a:rPr>
              <a:t>From above analysis we can see the higher number of sentiment column is positive column.</a:t>
            </a:r>
            <a:endParaRPr b="1" sz="20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9"/>
          <p:cNvSpPr/>
          <p:nvPr/>
        </p:nvSpPr>
        <p:spPr>
          <a:xfrm>
            <a:off x="251519" y="188640"/>
            <a:ext cx="854389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Twentieth Century"/>
                <a:ea typeface="Twentieth Century"/>
                <a:cs typeface="Twentieth Century"/>
                <a:sym typeface="Twentieth Century"/>
              </a:rPr>
              <a:t>Unique values in each column</a:t>
            </a:r>
            <a:r>
              <a:rPr lang="en-US" sz="3200">
                <a:solidFill>
                  <a:schemeClr val="lt1"/>
                </a:solidFill>
                <a:latin typeface="Calibri"/>
                <a:ea typeface="Calibri"/>
                <a:cs typeface="Calibri"/>
                <a:sym typeface="Calibri"/>
              </a:rPr>
              <a:t>:</a:t>
            </a:r>
            <a:endParaRPr sz="3200">
              <a:solidFill>
                <a:schemeClr val="lt1"/>
              </a:solidFill>
              <a:latin typeface="Calibri"/>
              <a:ea typeface="Calibri"/>
              <a:cs typeface="Calibri"/>
              <a:sym typeface="Calibri"/>
            </a:endParaRPr>
          </a:p>
        </p:txBody>
      </p:sp>
      <p:pic>
        <p:nvPicPr>
          <p:cNvPr id="323" name="Google Shape;323;p9"/>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pic>
        <p:nvPicPr>
          <p:cNvPr id="324" name="Google Shape;324;p9"/>
          <p:cNvPicPr preferRelativeResize="0"/>
          <p:nvPr/>
        </p:nvPicPr>
        <p:blipFill rotWithShape="1">
          <a:blip r:embed="rId4">
            <a:alphaModFix/>
          </a:blip>
          <a:srcRect b="0" l="0" r="0" t="0"/>
          <a:stretch/>
        </p:blipFill>
        <p:spPr>
          <a:xfrm>
            <a:off x="273379" y="1052736"/>
            <a:ext cx="8613409" cy="4104456"/>
          </a:xfrm>
          <a:prstGeom prst="rect">
            <a:avLst/>
          </a:prstGeom>
          <a:noFill/>
          <a:ln>
            <a:noFill/>
          </a:ln>
        </p:spPr>
      </p:pic>
      <p:sp>
        <p:nvSpPr>
          <p:cNvPr id="325" name="Google Shape;325;p9"/>
          <p:cNvSpPr txBox="1"/>
          <p:nvPr/>
        </p:nvSpPr>
        <p:spPr>
          <a:xfrm>
            <a:off x="273379" y="5597172"/>
            <a:ext cx="796782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wentieth Century"/>
                <a:ea typeface="Twentieth Century"/>
                <a:cs typeface="Twentieth Century"/>
                <a:sym typeface="Twentieth Century"/>
              </a:rPr>
              <a:t>From above analysis we can see unique value of each column</a:t>
            </a:r>
            <a:endParaRPr b="1" sz="2000">
              <a:solidFill>
                <a:schemeClr val="lt1"/>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tch">
  <a:themeElements>
    <a:clrScheme name="Thatch">
      <a:dk1>
        <a:srgbClr val="000000"/>
      </a:dk1>
      <a:lt1>
        <a:srgbClr val="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2022-08-15T13:08:19Z</dcterms:created>
  <dc:creator>Lenovo</dc:creator>
</cp:coreProperties>
</file>