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239963" cy="4114800"/>
  <p:notesSz cx="6858000" cy="9144000"/>
  <p:defaultTextStyle>
    <a:defPPr>
      <a:defRPr lang="en-US"/>
    </a:defPPr>
    <a:lvl1pPr marL="0" algn="l" defTabSz="363108" rtl="0" eaLnBrk="1" latinLnBrk="0" hangingPunct="1">
      <a:defRPr sz="715" kern="1200">
        <a:solidFill>
          <a:schemeClr val="tx1"/>
        </a:solidFill>
        <a:latin typeface="+mn-lt"/>
        <a:ea typeface="+mn-ea"/>
        <a:cs typeface="+mn-cs"/>
      </a:defRPr>
    </a:lvl1pPr>
    <a:lvl2pPr marL="181554" algn="l" defTabSz="363108" rtl="0" eaLnBrk="1" latinLnBrk="0" hangingPunct="1">
      <a:defRPr sz="715" kern="1200">
        <a:solidFill>
          <a:schemeClr val="tx1"/>
        </a:solidFill>
        <a:latin typeface="+mn-lt"/>
        <a:ea typeface="+mn-ea"/>
        <a:cs typeface="+mn-cs"/>
      </a:defRPr>
    </a:lvl2pPr>
    <a:lvl3pPr marL="363108" algn="l" defTabSz="363108" rtl="0" eaLnBrk="1" latinLnBrk="0" hangingPunct="1">
      <a:defRPr sz="715" kern="1200">
        <a:solidFill>
          <a:schemeClr val="tx1"/>
        </a:solidFill>
        <a:latin typeface="+mn-lt"/>
        <a:ea typeface="+mn-ea"/>
        <a:cs typeface="+mn-cs"/>
      </a:defRPr>
    </a:lvl3pPr>
    <a:lvl4pPr marL="544662" algn="l" defTabSz="363108" rtl="0" eaLnBrk="1" latinLnBrk="0" hangingPunct="1">
      <a:defRPr sz="715" kern="1200">
        <a:solidFill>
          <a:schemeClr val="tx1"/>
        </a:solidFill>
        <a:latin typeface="+mn-lt"/>
        <a:ea typeface="+mn-ea"/>
        <a:cs typeface="+mn-cs"/>
      </a:defRPr>
    </a:lvl4pPr>
    <a:lvl5pPr marL="726216" algn="l" defTabSz="363108" rtl="0" eaLnBrk="1" latinLnBrk="0" hangingPunct="1">
      <a:defRPr sz="715" kern="1200">
        <a:solidFill>
          <a:schemeClr val="tx1"/>
        </a:solidFill>
        <a:latin typeface="+mn-lt"/>
        <a:ea typeface="+mn-ea"/>
        <a:cs typeface="+mn-cs"/>
      </a:defRPr>
    </a:lvl5pPr>
    <a:lvl6pPr marL="907771" algn="l" defTabSz="363108" rtl="0" eaLnBrk="1" latinLnBrk="0" hangingPunct="1">
      <a:defRPr sz="715" kern="1200">
        <a:solidFill>
          <a:schemeClr val="tx1"/>
        </a:solidFill>
        <a:latin typeface="+mn-lt"/>
        <a:ea typeface="+mn-ea"/>
        <a:cs typeface="+mn-cs"/>
      </a:defRPr>
    </a:lvl6pPr>
    <a:lvl7pPr marL="1089325" algn="l" defTabSz="363108" rtl="0" eaLnBrk="1" latinLnBrk="0" hangingPunct="1">
      <a:defRPr sz="715" kern="1200">
        <a:solidFill>
          <a:schemeClr val="tx1"/>
        </a:solidFill>
        <a:latin typeface="+mn-lt"/>
        <a:ea typeface="+mn-ea"/>
        <a:cs typeface="+mn-cs"/>
      </a:defRPr>
    </a:lvl7pPr>
    <a:lvl8pPr marL="1270879" algn="l" defTabSz="363108" rtl="0" eaLnBrk="1" latinLnBrk="0" hangingPunct="1">
      <a:defRPr sz="715" kern="1200">
        <a:solidFill>
          <a:schemeClr val="tx1"/>
        </a:solidFill>
        <a:latin typeface="+mn-lt"/>
        <a:ea typeface="+mn-ea"/>
        <a:cs typeface="+mn-cs"/>
      </a:defRPr>
    </a:lvl8pPr>
    <a:lvl9pPr marL="1452433" algn="l" defTabSz="363108" rtl="0" eaLnBrk="1" latinLnBrk="0" hangingPunct="1">
      <a:defRPr sz="7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7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A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866" y="90"/>
      </p:cViewPr>
      <p:guideLst>
        <p:guide orient="horz" pos="1296"/>
        <p:guide pos="7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" y="673418"/>
            <a:ext cx="1903969" cy="1432560"/>
          </a:xfrm>
        </p:spPr>
        <p:txBody>
          <a:bodyPr anchor="b"/>
          <a:lstStyle>
            <a:lvl1pPr algn="ctr">
              <a:defRPr sz="14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996" y="2161223"/>
            <a:ext cx="1679972" cy="993457"/>
          </a:xfrm>
        </p:spPr>
        <p:txBody>
          <a:bodyPr/>
          <a:lstStyle>
            <a:lvl1pPr marL="0" indent="0" algn="ctr">
              <a:buNone/>
              <a:defRPr sz="588"/>
            </a:lvl1pPr>
            <a:lvl2pPr marL="112014" indent="0" algn="ctr">
              <a:buNone/>
              <a:defRPr sz="490"/>
            </a:lvl2pPr>
            <a:lvl3pPr marL="224028" indent="0" algn="ctr">
              <a:buNone/>
              <a:defRPr sz="441"/>
            </a:lvl3pPr>
            <a:lvl4pPr marL="336042" indent="0" algn="ctr">
              <a:buNone/>
              <a:defRPr sz="392"/>
            </a:lvl4pPr>
            <a:lvl5pPr marL="448056" indent="0" algn="ctr">
              <a:buNone/>
              <a:defRPr sz="392"/>
            </a:lvl5pPr>
            <a:lvl6pPr marL="560070" indent="0" algn="ctr">
              <a:buNone/>
              <a:defRPr sz="392"/>
            </a:lvl6pPr>
            <a:lvl7pPr marL="672084" indent="0" algn="ctr">
              <a:buNone/>
              <a:defRPr sz="392"/>
            </a:lvl7pPr>
            <a:lvl8pPr marL="784098" indent="0" algn="ctr">
              <a:buNone/>
              <a:defRPr sz="392"/>
            </a:lvl8pPr>
            <a:lvl9pPr marL="896112" indent="0" algn="ctr">
              <a:buNone/>
              <a:defRPr sz="3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28E6-D987-4015-96F7-AE26D9A2886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882C-B255-4C81-BAAE-FA15C0FF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3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28E6-D987-4015-96F7-AE26D9A2886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882C-B255-4C81-BAAE-FA15C0FF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02974" y="219075"/>
            <a:ext cx="482992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97" y="219075"/>
            <a:ext cx="1420977" cy="34871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28E6-D987-4015-96F7-AE26D9A2886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882C-B255-4C81-BAAE-FA15C0FF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28E6-D987-4015-96F7-AE26D9A2886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882C-B255-4C81-BAAE-FA15C0FF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31" y="1025844"/>
            <a:ext cx="1931968" cy="1711642"/>
          </a:xfrm>
        </p:spPr>
        <p:txBody>
          <a:bodyPr anchor="b"/>
          <a:lstStyle>
            <a:lvl1pPr>
              <a:defRPr sz="14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31" y="2753679"/>
            <a:ext cx="1931968" cy="900112"/>
          </a:xfrm>
        </p:spPr>
        <p:txBody>
          <a:bodyPr/>
          <a:lstStyle>
            <a:lvl1pPr marL="0" indent="0">
              <a:buNone/>
              <a:defRPr sz="588">
                <a:solidFill>
                  <a:schemeClr val="tx1"/>
                </a:solidFill>
              </a:defRPr>
            </a:lvl1pPr>
            <a:lvl2pPr marL="112014" indent="0">
              <a:buNone/>
              <a:defRPr sz="490">
                <a:solidFill>
                  <a:schemeClr val="tx1">
                    <a:tint val="75000"/>
                  </a:schemeClr>
                </a:solidFill>
              </a:defRPr>
            </a:lvl2pPr>
            <a:lvl3pPr marL="224028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3pPr>
            <a:lvl4pPr marL="336042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4pPr>
            <a:lvl5pPr marL="448056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5pPr>
            <a:lvl6pPr marL="560070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6pPr>
            <a:lvl7pPr marL="672084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7pPr>
            <a:lvl8pPr marL="784098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8pPr>
            <a:lvl9pPr marL="896112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28E6-D987-4015-96F7-AE26D9A2886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882C-B255-4C81-BAAE-FA15C0FF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1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998" y="1095375"/>
            <a:ext cx="951984" cy="2610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981" y="1095375"/>
            <a:ext cx="951984" cy="2610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28E6-D987-4015-96F7-AE26D9A2886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882C-B255-4C81-BAAE-FA15C0FF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2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89" y="219076"/>
            <a:ext cx="1931968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290" y="1008698"/>
            <a:ext cx="947609" cy="494347"/>
          </a:xfrm>
        </p:spPr>
        <p:txBody>
          <a:bodyPr anchor="b"/>
          <a:lstStyle>
            <a:lvl1pPr marL="0" indent="0">
              <a:buNone/>
              <a:defRPr sz="588" b="1"/>
            </a:lvl1pPr>
            <a:lvl2pPr marL="112014" indent="0">
              <a:buNone/>
              <a:defRPr sz="490" b="1"/>
            </a:lvl2pPr>
            <a:lvl3pPr marL="224028" indent="0">
              <a:buNone/>
              <a:defRPr sz="441" b="1"/>
            </a:lvl3pPr>
            <a:lvl4pPr marL="336042" indent="0">
              <a:buNone/>
              <a:defRPr sz="392" b="1"/>
            </a:lvl4pPr>
            <a:lvl5pPr marL="448056" indent="0">
              <a:buNone/>
              <a:defRPr sz="392" b="1"/>
            </a:lvl5pPr>
            <a:lvl6pPr marL="560070" indent="0">
              <a:buNone/>
              <a:defRPr sz="392" b="1"/>
            </a:lvl6pPr>
            <a:lvl7pPr marL="672084" indent="0">
              <a:buNone/>
              <a:defRPr sz="392" b="1"/>
            </a:lvl7pPr>
            <a:lvl8pPr marL="784098" indent="0">
              <a:buNone/>
              <a:defRPr sz="392" b="1"/>
            </a:lvl8pPr>
            <a:lvl9pPr marL="896112" indent="0">
              <a:buNone/>
              <a:defRPr sz="3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290" y="1503045"/>
            <a:ext cx="947609" cy="22107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3981" y="1008698"/>
            <a:ext cx="952276" cy="494347"/>
          </a:xfrm>
        </p:spPr>
        <p:txBody>
          <a:bodyPr anchor="b"/>
          <a:lstStyle>
            <a:lvl1pPr marL="0" indent="0">
              <a:buNone/>
              <a:defRPr sz="588" b="1"/>
            </a:lvl1pPr>
            <a:lvl2pPr marL="112014" indent="0">
              <a:buNone/>
              <a:defRPr sz="490" b="1"/>
            </a:lvl2pPr>
            <a:lvl3pPr marL="224028" indent="0">
              <a:buNone/>
              <a:defRPr sz="441" b="1"/>
            </a:lvl3pPr>
            <a:lvl4pPr marL="336042" indent="0">
              <a:buNone/>
              <a:defRPr sz="392" b="1"/>
            </a:lvl4pPr>
            <a:lvl5pPr marL="448056" indent="0">
              <a:buNone/>
              <a:defRPr sz="392" b="1"/>
            </a:lvl5pPr>
            <a:lvl6pPr marL="560070" indent="0">
              <a:buNone/>
              <a:defRPr sz="392" b="1"/>
            </a:lvl6pPr>
            <a:lvl7pPr marL="672084" indent="0">
              <a:buNone/>
              <a:defRPr sz="392" b="1"/>
            </a:lvl7pPr>
            <a:lvl8pPr marL="784098" indent="0">
              <a:buNone/>
              <a:defRPr sz="392" b="1"/>
            </a:lvl8pPr>
            <a:lvl9pPr marL="896112" indent="0">
              <a:buNone/>
              <a:defRPr sz="3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3981" y="1503045"/>
            <a:ext cx="952276" cy="22107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28E6-D987-4015-96F7-AE26D9A2886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882C-B255-4C81-BAAE-FA15C0FF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28E6-D987-4015-96F7-AE26D9A2886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882C-B255-4C81-BAAE-FA15C0FF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28E6-D987-4015-96F7-AE26D9A2886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882C-B255-4C81-BAAE-FA15C0FF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89" y="274320"/>
            <a:ext cx="722446" cy="960120"/>
          </a:xfrm>
        </p:spPr>
        <p:txBody>
          <a:bodyPr anchor="b"/>
          <a:lstStyle>
            <a:lvl1pPr>
              <a:defRPr sz="7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276" y="592456"/>
            <a:ext cx="1133981" cy="2924175"/>
          </a:xfrm>
        </p:spPr>
        <p:txBody>
          <a:bodyPr/>
          <a:lstStyle>
            <a:lvl1pPr>
              <a:defRPr sz="784"/>
            </a:lvl1pPr>
            <a:lvl2pPr>
              <a:defRPr sz="686"/>
            </a:lvl2pPr>
            <a:lvl3pPr>
              <a:defRPr sz="588"/>
            </a:lvl3pPr>
            <a:lvl4pPr>
              <a:defRPr sz="490"/>
            </a:lvl4pPr>
            <a:lvl5pPr>
              <a:defRPr sz="490"/>
            </a:lvl5pPr>
            <a:lvl6pPr>
              <a:defRPr sz="490"/>
            </a:lvl6pPr>
            <a:lvl7pPr>
              <a:defRPr sz="490"/>
            </a:lvl7pPr>
            <a:lvl8pPr>
              <a:defRPr sz="490"/>
            </a:lvl8pPr>
            <a:lvl9pPr>
              <a:defRPr sz="4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4289" y="1234440"/>
            <a:ext cx="722446" cy="2286953"/>
          </a:xfrm>
        </p:spPr>
        <p:txBody>
          <a:bodyPr/>
          <a:lstStyle>
            <a:lvl1pPr marL="0" indent="0">
              <a:buNone/>
              <a:defRPr sz="392"/>
            </a:lvl1pPr>
            <a:lvl2pPr marL="112014" indent="0">
              <a:buNone/>
              <a:defRPr sz="343"/>
            </a:lvl2pPr>
            <a:lvl3pPr marL="224028" indent="0">
              <a:buNone/>
              <a:defRPr sz="294"/>
            </a:lvl3pPr>
            <a:lvl4pPr marL="336042" indent="0">
              <a:buNone/>
              <a:defRPr sz="245"/>
            </a:lvl4pPr>
            <a:lvl5pPr marL="448056" indent="0">
              <a:buNone/>
              <a:defRPr sz="245"/>
            </a:lvl5pPr>
            <a:lvl6pPr marL="560070" indent="0">
              <a:buNone/>
              <a:defRPr sz="245"/>
            </a:lvl6pPr>
            <a:lvl7pPr marL="672084" indent="0">
              <a:buNone/>
              <a:defRPr sz="245"/>
            </a:lvl7pPr>
            <a:lvl8pPr marL="784098" indent="0">
              <a:buNone/>
              <a:defRPr sz="245"/>
            </a:lvl8pPr>
            <a:lvl9pPr marL="896112" indent="0">
              <a:buNone/>
              <a:defRPr sz="24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28E6-D987-4015-96F7-AE26D9A2886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882C-B255-4C81-BAAE-FA15C0FF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89" y="274320"/>
            <a:ext cx="722446" cy="960120"/>
          </a:xfrm>
        </p:spPr>
        <p:txBody>
          <a:bodyPr anchor="b"/>
          <a:lstStyle>
            <a:lvl1pPr>
              <a:defRPr sz="7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2276" y="592456"/>
            <a:ext cx="1133981" cy="2924175"/>
          </a:xfrm>
        </p:spPr>
        <p:txBody>
          <a:bodyPr anchor="t"/>
          <a:lstStyle>
            <a:lvl1pPr marL="0" indent="0">
              <a:buNone/>
              <a:defRPr sz="784"/>
            </a:lvl1pPr>
            <a:lvl2pPr marL="112014" indent="0">
              <a:buNone/>
              <a:defRPr sz="686"/>
            </a:lvl2pPr>
            <a:lvl3pPr marL="224028" indent="0">
              <a:buNone/>
              <a:defRPr sz="588"/>
            </a:lvl3pPr>
            <a:lvl4pPr marL="336042" indent="0">
              <a:buNone/>
              <a:defRPr sz="490"/>
            </a:lvl4pPr>
            <a:lvl5pPr marL="448056" indent="0">
              <a:buNone/>
              <a:defRPr sz="490"/>
            </a:lvl5pPr>
            <a:lvl6pPr marL="560070" indent="0">
              <a:buNone/>
              <a:defRPr sz="490"/>
            </a:lvl6pPr>
            <a:lvl7pPr marL="672084" indent="0">
              <a:buNone/>
              <a:defRPr sz="490"/>
            </a:lvl7pPr>
            <a:lvl8pPr marL="784098" indent="0">
              <a:buNone/>
              <a:defRPr sz="490"/>
            </a:lvl8pPr>
            <a:lvl9pPr marL="896112" indent="0">
              <a:buNone/>
              <a:defRPr sz="49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4289" y="1234440"/>
            <a:ext cx="722446" cy="2286953"/>
          </a:xfrm>
        </p:spPr>
        <p:txBody>
          <a:bodyPr/>
          <a:lstStyle>
            <a:lvl1pPr marL="0" indent="0">
              <a:buNone/>
              <a:defRPr sz="392"/>
            </a:lvl1pPr>
            <a:lvl2pPr marL="112014" indent="0">
              <a:buNone/>
              <a:defRPr sz="343"/>
            </a:lvl2pPr>
            <a:lvl3pPr marL="224028" indent="0">
              <a:buNone/>
              <a:defRPr sz="294"/>
            </a:lvl3pPr>
            <a:lvl4pPr marL="336042" indent="0">
              <a:buNone/>
              <a:defRPr sz="245"/>
            </a:lvl4pPr>
            <a:lvl5pPr marL="448056" indent="0">
              <a:buNone/>
              <a:defRPr sz="245"/>
            </a:lvl5pPr>
            <a:lvl6pPr marL="560070" indent="0">
              <a:buNone/>
              <a:defRPr sz="245"/>
            </a:lvl6pPr>
            <a:lvl7pPr marL="672084" indent="0">
              <a:buNone/>
              <a:defRPr sz="245"/>
            </a:lvl7pPr>
            <a:lvl8pPr marL="784098" indent="0">
              <a:buNone/>
              <a:defRPr sz="245"/>
            </a:lvl8pPr>
            <a:lvl9pPr marL="896112" indent="0">
              <a:buNone/>
              <a:defRPr sz="24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28E6-D987-4015-96F7-AE26D9A2886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882C-B255-4C81-BAAE-FA15C0FF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4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998" y="219076"/>
            <a:ext cx="1931968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98" y="1095375"/>
            <a:ext cx="1931968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997" y="3813811"/>
            <a:ext cx="503992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28E6-D987-4015-96F7-AE26D9A2886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1988" y="3813811"/>
            <a:ext cx="75598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1974" y="3813811"/>
            <a:ext cx="503992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882C-B255-4C81-BAAE-FA15C0FF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1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24028" rtl="0" eaLnBrk="1" latinLnBrk="0" hangingPunct="1">
        <a:lnSpc>
          <a:spcPct val="90000"/>
        </a:lnSpc>
        <a:spcBef>
          <a:spcPct val="0"/>
        </a:spcBef>
        <a:buNone/>
        <a:defRPr sz="10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007" indent="-56007" algn="l" defTabSz="224028" rtl="0" eaLnBrk="1" latinLnBrk="0" hangingPunct="1">
        <a:lnSpc>
          <a:spcPct val="90000"/>
        </a:lnSpc>
        <a:spcBef>
          <a:spcPts val="245"/>
        </a:spcBef>
        <a:buFont typeface="Arial" panose="020B0604020202020204" pitchFamily="34" charset="0"/>
        <a:buChar char="•"/>
        <a:defRPr sz="686" kern="1200">
          <a:solidFill>
            <a:schemeClr val="tx1"/>
          </a:solidFill>
          <a:latin typeface="+mn-lt"/>
          <a:ea typeface="+mn-ea"/>
          <a:cs typeface="+mn-cs"/>
        </a:defRPr>
      </a:lvl1pPr>
      <a:lvl2pPr marL="168021" indent="-56007" algn="l" defTabSz="224028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2pPr>
      <a:lvl3pPr marL="280035" indent="-56007" algn="l" defTabSz="224028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90" kern="1200">
          <a:solidFill>
            <a:schemeClr val="tx1"/>
          </a:solidFill>
          <a:latin typeface="+mn-lt"/>
          <a:ea typeface="+mn-ea"/>
          <a:cs typeface="+mn-cs"/>
        </a:defRPr>
      </a:lvl3pPr>
      <a:lvl4pPr marL="392049" indent="-56007" algn="l" defTabSz="224028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4pPr>
      <a:lvl5pPr marL="504063" indent="-56007" algn="l" defTabSz="224028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5pPr>
      <a:lvl6pPr marL="616077" indent="-56007" algn="l" defTabSz="224028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6pPr>
      <a:lvl7pPr marL="728091" indent="-56007" algn="l" defTabSz="224028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indent="-56007" algn="l" defTabSz="224028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8pPr>
      <a:lvl9pPr marL="952119" indent="-56007" algn="l" defTabSz="224028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4028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12014" algn="l" defTabSz="224028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2pPr>
      <a:lvl3pPr marL="224028" algn="l" defTabSz="224028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algn="l" defTabSz="224028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4pPr>
      <a:lvl5pPr marL="448056" algn="l" defTabSz="224028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5pPr>
      <a:lvl6pPr marL="560070" algn="l" defTabSz="224028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6pPr>
      <a:lvl7pPr marL="672084" algn="l" defTabSz="224028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7pPr>
      <a:lvl8pPr marL="784098" algn="l" defTabSz="224028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8pPr>
      <a:lvl9pPr marL="896112" algn="l" defTabSz="224028" rtl="0" eaLnBrk="1" latinLnBrk="0" hangingPunct="1">
        <a:defRPr sz="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A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73417"/>
            <a:ext cx="2239963" cy="23416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4015" y="788296"/>
            <a:ext cx="1453519" cy="299618"/>
          </a:xfrm>
          <a:prstGeom prst="rect">
            <a:avLst/>
          </a:prstGeom>
          <a:noFill/>
        </p:spPr>
        <p:txBody>
          <a:bodyPr wrap="square" lIns="22400" tIns="11200" rIns="22400" bIns="1120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Life Optimizer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527" y="2705254"/>
            <a:ext cx="1874906" cy="299618"/>
          </a:xfrm>
          <a:prstGeom prst="rect">
            <a:avLst/>
          </a:prstGeom>
          <a:noFill/>
        </p:spPr>
        <p:txBody>
          <a:bodyPr wrap="square" lIns="22400" tIns="11200" rIns="22400" bIns="11200">
            <a:spAutoFit/>
          </a:bodyPr>
          <a:lstStyle/>
          <a:p>
            <a:pPr algn="ctr"/>
            <a:r>
              <a:rPr lang="en-US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 Time Saving and Optimizing Tool</a:t>
            </a:r>
          </a:p>
        </p:txBody>
      </p:sp>
    </p:spTree>
    <p:extLst>
      <p:ext uri="{BB962C8B-B14F-4D97-AF65-F5344CB8AC3E}">
        <p14:creationId xmlns:p14="http://schemas.microsoft.com/office/powerpoint/2010/main" val="325004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Sukhija</dc:creator>
  <cp:lastModifiedBy>Abhishek Sukhija</cp:lastModifiedBy>
  <cp:revision>1</cp:revision>
  <dcterms:created xsi:type="dcterms:W3CDTF">2016-03-01T19:55:38Z</dcterms:created>
  <dcterms:modified xsi:type="dcterms:W3CDTF">2016-03-01T20:01:55Z</dcterms:modified>
</cp:coreProperties>
</file>