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League Spartan"/>
      <p:regular r:id="rId13"/>
      <p:bold r:id="rId14"/>
    </p:embeddedFont>
    <p:embeddedFont>
      <p:font typeface="Inter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LeagueSpartan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Inter-regular.fntdata"/><Relationship Id="rId14" Type="http://schemas.openxmlformats.org/officeDocument/2006/relationships/font" Target="fonts/LeagueSpartan-bold.fntdata"/><Relationship Id="rId16" Type="http://schemas.openxmlformats.org/officeDocument/2006/relationships/font" Target="fonts/Inter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SLIDES_API95488670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SLIDES_API95488670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SLIDES_API95488670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SLIDES_API95488670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SLIDES_API95488670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SLIDES_API95488670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SLIDES_API954886703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SLIDES_API95488670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SLIDES_API954886703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SLIDES_API954886703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SLIDES_API954886703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SLIDES_API954886703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hyperlink" Target="https://pexels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hyperlink" Target="https://pexels.com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hyperlink" Target="https://pexels.com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hyperlink" Target="https://pexels.com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hyperlink" Target="https://pexels.com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hyperlink" Target="https://pexel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AttnGAN: Fine-Grained Text to Image Generation with Attentional Generative Adversarial Networks</a:t>
            </a:r>
            <a:endParaRPr b="1" sz="240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A Review based on https://arxiv.org/abs/1711.10485</a:t>
            </a:r>
            <a:endParaRPr sz="14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635000" y="635000"/>
            <a:ext cx="444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Introduction</a:t>
            </a:r>
            <a:endParaRPr b="1" sz="240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635000" y="1207700"/>
            <a:ext cx="4445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AttnGAN is a neural network architecture for generating images from textual descriptions.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It uses attentional generative adversarial networks (GANs) to produce images that can match the given description.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The network can be trained on various datasets and produce high-resolution images.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AttnGAN has outperformed previous methods in terms of visual quality and diversity of images.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8064500" y="4826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Photo by </a:t>
            </a:r>
            <a:r>
              <a:rPr lang="en" sz="800" u="sng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635000" y="635000"/>
            <a:ext cx="444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How AttnGAN Works</a:t>
            </a:r>
            <a:endParaRPr b="1" sz="240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635000" y="1207700"/>
            <a:ext cx="4445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AttnGAN uses a hierarchical structure to generate images from text.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The image generation is based on a conditional GAN, which is trained to match the given textual description.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The attention mechanism allows the network to focus on specific regions of the image based on the input text.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The network generates images in stages, improving their quality gradually.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8064500" y="4826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Photo by </a:t>
            </a:r>
            <a:r>
              <a:rPr lang="en" sz="800" u="sng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635000" y="635000"/>
            <a:ext cx="444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Training AttnGAN</a:t>
            </a:r>
            <a:endParaRPr b="1" sz="240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635000" y="1207700"/>
            <a:ext cx="4445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The network is trained on a large dataset of images and corresponding text descriptions.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The training process involves optimizing the generator and discriminator networks to produce high-quality images.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The use of attention mechanism improves the training process by allowing the network to focus on specific image regions.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AttnGAN can be fine-tuned on specific domains to generate more accurate and specific images.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8064500" y="4826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Photo by </a:t>
            </a:r>
            <a:r>
              <a:rPr lang="en" sz="800" u="sng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635000" y="635000"/>
            <a:ext cx="444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Applications of AttnGAN</a:t>
            </a:r>
            <a:endParaRPr b="1" sz="240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635000" y="1207700"/>
            <a:ext cx="4445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AttnGAN can be used for a variety of applications, such as image captioning, fine art generation, and interior design.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The network can also be used to assist in creative tasks, such as creating illustrations for children's books and storyboards for movies.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AttnGAN has been used in research for generating images of rare bird species and archaeological artifacts.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It can also be used for generating realistic images for virtual reality environments.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8064500" y="4826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Photo by </a:t>
            </a:r>
            <a:r>
              <a:rPr lang="en" sz="800" u="sng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635000" y="635000"/>
            <a:ext cx="444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Challenges and Future Work</a:t>
            </a:r>
            <a:endParaRPr b="1" sz="240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635000" y="1207700"/>
            <a:ext cx="4445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AttnGAN still faces challenges in generating highly specific images with complex backgrounds and multiple objects.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The network can also generate biased or stereotyped images based on the dataset it is trained on.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Future work includes improving the diversity of generated images and designing better evaluation metrics for GANs.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Exploring the use of reinforcement learning and meta-learning for image generation is another avenue for future research.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8064500" y="4826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Photo by </a:t>
            </a:r>
            <a:r>
              <a:rPr lang="en" sz="800" u="sng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635000" y="635000"/>
            <a:ext cx="444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Conclusion</a:t>
            </a:r>
            <a:endParaRPr b="1" sz="240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 txBox="1"/>
          <p:nvPr/>
        </p:nvSpPr>
        <p:spPr>
          <a:xfrm>
            <a:off x="635000" y="1207700"/>
            <a:ext cx="4445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AttnGAN is an impressive architecture for generating images from textual descriptions.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The use of attention mechanism and conditional GANs allow the network to produce high-quality and diverse images.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The network has a vast range of applications and has the potential to revolutionize image generation in various fields.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Further research is needed to address the challenges faced by AttnGAN and improve its capabilities.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/>
        </p:nvSpPr>
        <p:spPr>
          <a:xfrm>
            <a:off x="8064500" y="4826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Photo by </a:t>
            </a:r>
            <a:r>
              <a:rPr lang="en" sz="800" u="sng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