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3de6290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3de6290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de6290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de6290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de6290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de6290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2075"/>
            <a:ext cx="85206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Advanced Programming Practices</a:t>
            </a:r>
            <a:endParaRPr b="1" sz="2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/>
              <a:t>Risk Game (Build-1)</a:t>
            </a:r>
            <a:endParaRPr b="1" sz="1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21125"/>
            <a:ext cx="85206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Team : Group_U_J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SOEN 6441  Fall-2019</a:t>
            </a:r>
            <a:endParaRPr b="1" sz="2000">
              <a:solidFill>
                <a:srgbClr val="333333"/>
              </a:solidFill>
              <a:highlight>
                <a:srgbClr val="F5F5F5"/>
              </a:highlight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343900" y="2206025"/>
            <a:ext cx="4348800" cy="27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</a:rPr>
              <a:t>Mehul Prajapati                             (40076930)</a:t>
            </a:r>
            <a:endParaRPr b="1" sz="150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</a:rPr>
              <a:t>Komal Panchal                              (40130791)</a:t>
            </a:r>
            <a:endParaRPr b="1" sz="150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</a:rPr>
              <a:t>Maryam Giahi                                (40016260)</a:t>
            </a:r>
            <a:endParaRPr b="1" sz="150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</a:rPr>
              <a:t>Mahmoudreza Entezami               (40058782)</a:t>
            </a:r>
            <a:endParaRPr b="1" sz="150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</a:rPr>
              <a:t>Parth Patel                                     (40081116)</a:t>
            </a:r>
            <a:endParaRPr b="1" sz="150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</a:rPr>
              <a:t>Shubham Ranadive                      (40083991)</a:t>
            </a:r>
            <a:endParaRPr b="1" sz="150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rgbClr val="F5F5F5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77400"/>
            <a:ext cx="8520600" cy="23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Development</a:t>
            </a:r>
            <a:r>
              <a:rPr lang="en" sz="1800"/>
              <a:t> of an operational version demonstrating a subset of the capacity of Risk game. It was an effort to implement several extreme programming key features such as Collective ownership, Coding Standards, JavaDoc, Unit Testing and many more.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Requirements: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73675" y="1105600"/>
            <a:ext cx="85206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MAP EDITOR: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new map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Edit an existing map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Add/Update/Delete Continent, Country and Adjacent Country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that the integrity of the connected graph is maintained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GAME PLAY: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Assigning country to player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Player can assign armies to each country in round robin manner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 proper calculation of armies, Reinforcement phase is implemented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 a valid fortification move, Fortification phase is implemented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4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75" y="1108150"/>
            <a:ext cx="59034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