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17" r:id="rId1"/>
    <p:sldMasterId id="2147483850" r:id="rId2"/>
    <p:sldMasterId id="2147483895" r:id="rId3"/>
  </p:sldMasterIdLst>
  <p:notesMasterIdLst>
    <p:notesMasterId r:id="rId18"/>
  </p:notesMasterIdLst>
  <p:handoutMasterIdLst>
    <p:handoutMasterId r:id="rId19"/>
  </p:handoutMasterIdLst>
  <p:sldIdLst>
    <p:sldId id="334" r:id="rId4"/>
    <p:sldId id="367" r:id="rId5"/>
    <p:sldId id="374" r:id="rId6"/>
    <p:sldId id="364" r:id="rId7"/>
    <p:sldId id="366" r:id="rId8"/>
    <p:sldId id="356" r:id="rId9"/>
    <p:sldId id="369" r:id="rId10"/>
    <p:sldId id="365" r:id="rId11"/>
    <p:sldId id="363" r:id="rId12"/>
    <p:sldId id="375" r:id="rId13"/>
    <p:sldId id="368" r:id="rId14"/>
    <p:sldId id="370" r:id="rId15"/>
    <p:sldId id="371" r:id="rId16"/>
    <p:sldId id="372" r:id="rId1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682">
          <p15:clr>
            <a:srgbClr val="A4A3A4"/>
          </p15:clr>
        </p15:guide>
        <p15:guide id="3" orient="horz" pos="888" userDrawn="1">
          <p15:clr>
            <a:srgbClr val="A4A3A4"/>
          </p15:clr>
        </p15:guide>
        <p15:guide id="4" orient="horz" pos="3861" userDrawn="1">
          <p15:clr>
            <a:srgbClr val="A4A3A4"/>
          </p15:clr>
        </p15:guide>
        <p15:guide id="5" orient="horz" pos="127">
          <p15:clr>
            <a:srgbClr val="A4A3A4"/>
          </p15:clr>
        </p15:guide>
        <p15:guide id="6" orient="horz" pos="4319">
          <p15:clr>
            <a:srgbClr val="A4A3A4"/>
          </p15:clr>
        </p15:guide>
        <p15:guide id="7" orient="horz" pos="4200" userDrawn="1">
          <p15:clr>
            <a:srgbClr val="A4A3A4"/>
          </p15:clr>
        </p15:guide>
        <p15:guide id="8" pos="2886">
          <p15:clr>
            <a:srgbClr val="A4A3A4"/>
          </p15:clr>
        </p15:guide>
        <p15:guide id="9" pos="286">
          <p15:clr>
            <a:srgbClr val="A4A3A4"/>
          </p15:clr>
        </p15:guide>
        <p15:guide id="10" pos="5496" userDrawn="1">
          <p15:clr>
            <a:srgbClr val="A4A3A4"/>
          </p15:clr>
        </p15:guide>
        <p15:guide id="11" pos="2928" userDrawn="1">
          <p15:clr>
            <a:srgbClr val="A4A3A4"/>
          </p15:clr>
        </p15:guide>
        <p15:guide id="12" pos="283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accent4"/>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D7"/>
    <a:srgbClr val="1269AC"/>
    <a:srgbClr val="FFE2CC"/>
    <a:srgbClr val="FFFFFF"/>
    <a:srgbClr val="660066"/>
    <a:srgbClr val="2E2E38"/>
    <a:srgbClr val="262626"/>
    <a:srgbClr val="000000"/>
    <a:srgbClr val="C4C4CD"/>
    <a:srgbClr val="7474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332B1C-EAB8-439A-806D-276E73F0C637}" v="4" dt="2020-11-17T11:42:45.2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3817" autoAdjust="0"/>
  </p:normalViewPr>
  <p:slideViewPr>
    <p:cSldViewPr snapToGrid="0" snapToObjects="1" showGuides="1">
      <p:cViewPr varScale="1">
        <p:scale>
          <a:sx n="67" d="100"/>
          <a:sy n="67" d="100"/>
        </p:scale>
        <p:origin x="1304" y="48"/>
      </p:cViewPr>
      <p:guideLst>
        <p:guide orient="horz" pos="2160"/>
        <p:guide orient="horz" pos="682"/>
        <p:guide orient="horz" pos="888"/>
        <p:guide orient="horz" pos="3861"/>
        <p:guide orient="horz" pos="127"/>
        <p:guide orient="horz" pos="4319"/>
        <p:guide orient="horz" pos="4200"/>
        <p:guide pos="2886"/>
        <p:guide pos="286"/>
        <p:guide pos="5496"/>
        <p:guide pos="2928"/>
        <p:guide pos="2832"/>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2606"/>
    </p:cViewPr>
  </p:sorterViewPr>
  <p:notesViewPr>
    <p:cSldViewPr snapToGrid="0" snapToObjects="1" showGuides="1">
      <p:cViewPr>
        <p:scale>
          <a:sx n="200" d="100"/>
          <a:sy n="200" d="100"/>
        </p:scale>
        <p:origin x="-413" y="-4171"/>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GB" dirty="0">
              <a:latin typeface="Arial" pitchFamily="34" charset="0"/>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75A85089-C692-4DEA-AC49-04CF34D4FE14}" type="datetimeFigureOut">
              <a:rPr lang="en-GB" smtClean="0">
                <a:latin typeface="Arial" pitchFamily="34" charset="0"/>
              </a:rPr>
              <a:pPr/>
              <a:t>17/11/2020</a:t>
            </a:fld>
            <a:endParaRPr lang="en-GB" dirty="0">
              <a:latin typeface="Arial" pitchFamily="34" charset="0"/>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4T22:08:49.367"/>
    </inkml:context>
    <inkml:brush xml:id="br0">
      <inkml:brushProperty name="width" value="0.1" units="cm"/>
      <inkml:brushProperty name="height" value="0.1" units="cm"/>
      <inkml:brushProperty name="color" value="#004F8B"/>
      <inkml:brushProperty name="ignorePressure" value="1"/>
    </inkml:brush>
  </inkml:definitions>
  <inkml:trace contextRef="#ctx0" brushRef="#br0">0 1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4T22:09:36.515"/>
    </inkml:context>
    <inkml:brush xml:id="br0">
      <inkml:brushProperty name="width" value="0.1" units="cm"/>
      <inkml:brushProperty name="height" value="0.1" units="cm"/>
      <inkml:brushProperty name="color" value="#E71224"/>
      <inkml:brushProperty name="ignorePressure" value="1"/>
    </inkml:brush>
  </inkml:definitions>
  <inkml:trace contextRef="#ctx0" brushRef="#br0">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Arial" pitchFamily="34" charset="0"/>
              </a:defRPr>
            </a:lvl1pPr>
          </a:lstStyle>
          <a:p>
            <a:endParaRPr lang="en-GB"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Arial" pitchFamily="34" charset="0"/>
              </a:defRPr>
            </a:lvl1pPr>
          </a:lstStyle>
          <a:p>
            <a:fld id="{8045EBA9-A28D-4849-BFEA-AA04F6A21B63}" type="datetimeFigureOut">
              <a:rPr lang="en-GB" smtClean="0"/>
              <a:pPr/>
              <a:t>17/11/2020</a:t>
            </a:fld>
            <a:endParaRPr lang="en-GB"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GB"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atin typeface="Arial" pitchFamily="34" charset="0"/>
              </a:defRPr>
            </a:lvl1pPr>
          </a:lstStyle>
          <a:p>
            <a:endParaRPr lang="en-GB"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50187" y="9428455"/>
            <a:ext cx="2945964" cy="496501"/>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43D19E-BFDB-4C92-8EDD-32EDDA8F41DF}" type="slidenum">
              <a:rPr kumimoji="0" lang="en-GB" sz="13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3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Tree>
    <p:extLst>
      <p:ext uri="{BB962C8B-B14F-4D97-AF65-F5344CB8AC3E}">
        <p14:creationId xmlns:p14="http://schemas.microsoft.com/office/powerpoint/2010/main" val="27009319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wmf"/></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5.w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Cover">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93BD223-2224-476C-AB5C-300C248C1618}"/>
              </a:ext>
            </a:extLst>
          </p:cNvPr>
          <p:cNvCxnSpPr>
            <a:cxnSpLocks/>
          </p:cNvCxnSpPr>
          <p:nvPr/>
        </p:nvCxnSpPr>
        <p:spPr>
          <a:xfrm>
            <a:off x="999368" y="5709060"/>
            <a:ext cx="6088405"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p:nvSpPr>
        <p:spPr>
          <a:xfrm>
            <a:off x="346308" y="5605201"/>
            <a:ext cx="783397" cy="197581"/>
          </a:xfrm>
          <a:prstGeom prst="rect">
            <a:avLst/>
          </a:prstGeom>
          <a:noFill/>
        </p:spPr>
        <p:txBody>
          <a:bodyPr wrap="square" lIns="0" tIns="0" rIns="0" bIns="0" rtlCol="0" anchor="ctr" anchorCtr="0">
            <a:noAutofit/>
          </a:bodyPr>
          <a:lstStyle/>
          <a:p>
            <a:r>
              <a:rPr lang="en-GB" sz="900" dirty="0">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999368" y="6019189"/>
            <a:ext cx="2315750" cy="180000"/>
          </a:xfrm>
        </p:spPr>
        <p:txBody>
          <a:bodyPr/>
          <a:lstStyle>
            <a:lvl1pPr marL="0" indent="0">
              <a:buNone/>
              <a:defRPr sz="900">
                <a:solidFill>
                  <a:srgbClr val="FFE600"/>
                </a:solidFill>
              </a:defRPr>
            </a:lvl1pPr>
          </a:lstStyle>
          <a:p>
            <a:pPr lvl="0"/>
            <a:r>
              <a:rPr lang="en-US" dirty="0"/>
              <a:t>Name Surname</a:t>
            </a:r>
            <a:endParaRPr lang="en-GB" dirty="0"/>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999368" y="6216807"/>
            <a:ext cx="2315750" cy="180000"/>
          </a:xfrm>
        </p:spPr>
        <p:txBody>
          <a:bodyPr/>
          <a:lstStyle>
            <a:lvl1pPr marL="0" indent="0">
              <a:buNone/>
              <a:defRPr sz="900">
                <a:solidFill>
                  <a:schemeClr val="bg1"/>
                </a:solidFill>
              </a:defRPr>
            </a:lvl1pPr>
          </a:lstStyle>
          <a:p>
            <a:pPr lvl="0"/>
            <a:r>
              <a:rPr lang="en-US" dirty="0"/>
              <a:t>Job Title</a:t>
            </a:r>
            <a:endParaRPr lang="en-GB" dirty="0"/>
          </a:p>
        </p:txBody>
      </p:sp>
      <p:sp>
        <p:nvSpPr>
          <p:cNvPr id="14" name="Picture Placeholder 19">
            <a:extLst>
              <a:ext uri="{FF2B5EF4-FFF2-40B4-BE49-F238E27FC236}">
                <a16:creationId xmlns:a16="http://schemas.microsoft.com/office/drawing/2014/main" id="{29A5E1BC-8F6B-43EF-9FF6-8242E7708BDA}"/>
              </a:ext>
            </a:extLst>
          </p:cNvPr>
          <p:cNvSpPr>
            <a:spLocks noGrp="1"/>
          </p:cNvSpPr>
          <p:nvPr>
            <p:ph type="pic" sz="quarter" idx="16"/>
          </p:nvPr>
        </p:nvSpPr>
        <p:spPr>
          <a:xfrm>
            <a:off x="346306" y="5914642"/>
            <a:ext cx="576000" cy="576000"/>
          </a:xfrm>
          <a:prstGeom prst="ellipse">
            <a:avLst/>
          </a:prstGeom>
        </p:spPr>
        <p:txBody>
          <a:bodyPr anchor="ctr"/>
          <a:lstStyle>
            <a:lvl1pPr marL="0" indent="0" algn="ctr">
              <a:buNone/>
              <a:defRPr sz="675">
                <a:solidFill>
                  <a:schemeClr val="bg1"/>
                </a:solidFill>
              </a:defRPr>
            </a:lvl1pPr>
          </a:lstStyle>
          <a:p>
            <a:r>
              <a:rPr lang="en-US" dirty="0"/>
              <a:t>Click icon to add picture</a:t>
            </a:r>
            <a:endParaRPr lang="en-GB" dirty="0"/>
          </a:p>
        </p:txBody>
      </p:sp>
      <p:pic>
        <p:nvPicPr>
          <p:cNvPr id="22" name="Picture 21">
            <a:extLst>
              <a:ext uri="{FF2B5EF4-FFF2-40B4-BE49-F238E27FC236}">
                <a16:creationId xmlns:a16="http://schemas.microsoft.com/office/drawing/2014/main" id="{B6661E04-62F9-49DE-9D93-2EA0C4C0A70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16" name="Freeform 5">
            <a:extLst>
              <a:ext uri="{FF2B5EF4-FFF2-40B4-BE49-F238E27FC236}">
                <a16:creationId xmlns:a16="http://schemas.microsoft.com/office/drawing/2014/main" id="{017BE7DF-E067-42BE-86C9-5E49A33A0BAF}"/>
              </a:ext>
            </a:extLst>
          </p:cNvPr>
          <p:cNvSpPr>
            <a:spLocks noChangeAspect="1"/>
          </p:cNvSpPr>
          <p:nvPr userDrawn="1"/>
        </p:nvSpPr>
        <p:spPr bwMode="gray">
          <a:xfrm rot="10800000">
            <a:off x="470054" y="457199"/>
            <a:ext cx="4507059"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Title 1">
            <a:extLst>
              <a:ext uri="{FF2B5EF4-FFF2-40B4-BE49-F238E27FC236}">
                <a16:creationId xmlns:a16="http://schemas.microsoft.com/office/drawing/2014/main" id="{8F5BDD25-228C-421A-BA27-E07AC1CA18C0}"/>
              </a:ext>
            </a:extLst>
          </p:cNvPr>
          <p:cNvSpPr>
            <a:spLocks noGrp="1"/>
          </p:cNvSpPr>
          <p:nvPr>
            <p:ph type="ctrTitle" hasCustomPrompt="1"/>
          </p:nvPr>
        </p:nvSpPr>
        <p:spPr>
          <a:xfrm>
            <a:off x="686326" y="1476597"/>
            <a:ext cx="3813414" cy="860400"/>
          </a:xfrm>
        </p:spPr>
        <p:txBody>
          <a:bodyPr/>
          <a:lstStyle>
            <a:lvl1pPr>
              <a:defRPr b="0">
                <a:solidFill>
                  <a:srgbClr val="404040"/>
                </a:solidFill>
                <a:latin typeface="EYInterstate Light" panose="02000506000000020004" pitchFamily="2" charset="0"/>
                <a:cs typeface="Arial" pitchFamily="34" charset="0"/>
              </a:defRPr>
            </a:lvl1pPr>
          </a:lstStyle>
          <a:p>
            <a:r>
              <a:rPr lang="en-GB" dirty="0"/>
              <a:t>Title (EY Interstate Light </a:t>
            </a:r>
            <a:br>
              <a:rPr lang="en-GB" dirty="0"/>
            </a:br>
            <a:r>
              <a:rPr lang="en-GB" dirty="0"/>
              <a:t>30 point)</a:t>
            </a:r>
          </a:p>
        </p:txBody>
      </p:sp>
      <p:sp>
        <p:nvSpPr>
          <p:cNvPr id="18" name="Subtitle 2">
            <a:extLst>
              <a:ext uri="{FF2B5EF4-FFF2-40B4-BE49-F238E27FC236}">
                <a16:creationId xmlns:a16="http://schemas.microsoft.com/office/drawing/2014/main" id="{7BD2205D-98B4-4946-A01D-362BEB8CC272}"/>
              </a:ext>
            </a:extLst>
          </p:cNvPr>
          <p:cNvSpPr>
            <a:spLocks noGrp="1"/>
          </p:cNvSpPr>
          <p:nvPr>
            <p:ph type="subTitle" idx="1" hasCustomPrompt="1"/>
          </p:nvPr>
        </p:nvSpPr>
        <p:spPr>
          <a:xfrm>
            <a:off x="686327" y="2422864"/>
            <a:ext cx="3813414" cy="645742"/>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z="1600" dirty="0"/>
              <a:t>Subtitle (EY Interstate 16 point)</a:t>
            </a:r>
          </a:p>
          <a:p>
            <a:pPr marL="0" marR="0" lvl="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a:pPr>
            <a:r>
              <a:rPr lang="en-IN" b="1" dirty="0"/>
              <a:t>XX Month 200X (EY Interstate bold 16 point)</a:t>
            </a:r>
            <a:endParaRPr lang="en-GB" sz="1600" dirty="0"/>
          </a:p>
        </p:txBody>
      </p:sp>
    </p:spTree>
    <p:extLst>
      <p:ext uri="{BB962C8B-B14F-4D97-AF65-F5344CB8AC3E}">
        <p14:creationId xmlns:p14="http://schemas.microsoft.com/office/powerpoint/2010/main" val="2254068385"/>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264463" y="2851522"/>
            <a:ext cx="3334113" cy="1202318"/>
          </a:xfrm>
        </p:spPr>
        <p:txBody>
          <a:bodyPr vert="horz" lIns="0" tIns="0" rIns="0" bIns="0" rtlCol="0" anchor="ctr" anchorCtr="0">
            <a:noAutofit/>
          </a:bodyPr>
          <a:lstStyle>
            <a:lvl1pPr marL="0" indent="0">
              <a:buNone/>
              <a:defRPr kumimoji="0" lang="en-IN" sz="2699"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267319" marR="0" lvl="0" indent="-267319" defTabSz="755512" fontAlgn="auto">
              <a:lnSpc>
                <a:spcPct val="100000"/>
              </a:lnSpc>
              <a:spcBef>
                <a:spcPct val="0"/>
              </a:spcBef>
              <a:spcAft>
                <a:spcPts val="0"/>
              </a:spcAft>
              <a:buClrTx/>
              <a:buSzTx/>
              <a:tabLst/>
            </a:pPr>
            <a:r>
              <a:rPr lang="en-US" dirty="0"/>
              <a:t>Chapter Title</a:t>
            </a:r>
            <a:endParaRPr lang="en-IN" dirty="0"/>
          </a:p>
        </p:txBody>
      </p:sp>
      <p:sp>
        <p:nvSpPr>
          <p:cNvPr id="2" name="Date Placeholder 1">
            <a:extLst>
              <a:ext uri="{FF2B5EF4-FFF2-40B4-BE49-F238E27FC236}">
                <a16:creationId xmlns:a16="http://schemas.microsoft.com/office/drawing/2014/main" id="{C2EF7B21-823B-4C1B-B44E-8C28E4ECCA2C}"/>
              </a:ext>
            </a:extLst>
          </p:cNvPr>
          <p:cNvSpPr>
            <a:spLocks noGrp="1"/>
          </p:cNvSpPr>
          <p:nvPr>
            <p:ph type="dt" sz="half" idx="11"/>
          </p:nvPr>
        </p:nvSpPr>
        <p:spPr/>
        <p:txBody>
          <a:bodyPr/>
          <a:lstStyle/>
          <a:p>
            <a:fld id="{9741E2ED-6E26-46A5-B0CB-000051BE0FA0}" type="datetime3">
              <a:rPr lang="en-US" smtClean="0"/>
              <a:t>17 November 2020</a:t>
            </a:fld>
            <a:endParaRPr lang="en-IN" dirty="0"/>
          </a:p>
        </p:txBody>
      </p:sp>
      <p:sp>
        <p:nvSpPr>
          <p:cNvPr id="3" name="Footer Placeholder 2">
            <a:extLst>
              <a:ext uri="{FF2B5EF4-FFF2-40B4-BE49-F238E27FC236}">
                <a16:creationId xmlns:a16="http://schemas.microsoft.com/office/drawing/2014/main" id="{63CE9737-42F0-4F0F-A932-7FE9D402AE1F}"/>
              </a:ext>
            </a:extLst>
          </p:cNvPr>
          <p:cNvSpPr>
            <a:spLocks noGrp="1"/>
          </p:cNvSpPr>
          <p:nvPr>
            <p:ph type="ftr" sz="quarter" idx="12"/>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7F99A6E3-8A4A-4FC9-88A7-DFA9B43FF9FF}"/>
              </a:ext>
            </a:extLst>
          </p:cNvPr>
          <p:cNvSpPr>
            <a:spLocks noGrp="1"/>
          </p:cNvSpPr>
          <p:nvPr>
            <p:ph type="sldNum" sz="quarter" idx="13"/>
          </p:nvPr>
        </p:nvSpPr>
        <p:spPr>
          <a:xfrm>
            <a:off x="457201" y="6516456"/>
            <a:ext cx="663066" cy="180000"/>
          </a:xfrm>
          <a:prstGeom prst="rect">
            <a:avLst/>
          </a:prstGeom>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30517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4667954" y="0"/>
            <a:ext cx="4476046" cy="6858000"/>
          </a:xfrm>
        </p:spPr>
        <p:txBody>
          <a:bodyPr/>
          <a:lstStyle/>
          <a:p>
            <a:r>
              <a:rPr lang="en-US" dirty="0"/>
              <a:t>Click icon to add picture</a:t>
            </a:r>
            <a:endParaRPr lang="en-IN" dirty="0"/>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277135" y="2578743"/>
            <a:ext cx="3401698" cy="1055708"/>
          </a:xfrm>
        </p:spPr>
        <p:txBody>
          <a:bodyPr/>
          <a:lstStyle>
            <a:lvl1pPr marL="0" indent="0">
              <a:buNone/>
              <a:defRPr sz="2249"/>
            </a:lvl1pPr>
          </a:lstStyle>
          <a:p>
            <a:pPr lvl="0"/>
            <a:r>
              <a:rPr lang="en-IN" dirty="0"/>
              <a:t>Chapter Title</a:t>
            </a:r>
          </a:p>
          <a:p>
            <a:pPr lvl="0"/>
            <a:r>
              <a:rPr lang="en-IN"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277135" y="3840384"/>
            <a:ext cx="3401698" cy="1055708"/>
          </a:xfrm>
        </p:spPr>
        <p:txBody>
          <a:bodyPr/>
          <a:lstStyle>
            <a:lvl1pPr marL="0" indent="0">
              <a:buNone/>
              <a:defRPr sz="1199"/>
            </a:lvl1pPr>
          </a:lstStyle>
          <a:p>
            <a:pPr lvl="0"/>
            <a:r>
              <a:rPr lang="en-IN" dirty="0"/>
              <a:t>text</a:t>
            </a:r>
          </a:p>
        </p:txBody>
      </p:sp>
      <p:sp>
        <p:nvSpPr>
          <p:cNvPr id="2" name="Date Placeholder 1">
            <a:extLst>
              <a:ext uri="{FF2B5EF4-FFF2-40B4-BE49-F238E27FC236}">
                <a16:creationId xmlns:a16="http://schemas.microsoft.com/office/drawing/2014/main" id="{4D2273DE-A8FD-43F9-A3D9-68970B4AF5D1}"/>
              </a:ext>
            </a:extLst>
          </p:cNvPr>
          <p:cNvSpPr>
            <a:spLocks noGrp="1"/>
          </p:cNvSpPr>
          <p:nvPr>
            <p:ph type="dt" sz="half" idx="13"/>
          </p:nvPr>
        </p:nvSpPr>
        <p:spPr/>
        <p:txBody>
          <a:bodyPr/>
          <a:lstStyle/>
          <a:p>
            <a:fld id="{B9CCEE76-ADAC-4C09-B6FF-B7180031AC22}" type="datetime3">
              <a:rPr lang="en-US" smtClean="0"/>
              <a:t>17 November 2020</a:t>
            </a:fld>
            <a:endParaRPr lang="en-IN" dirty="0"/>
          </a:p>
        </p:txBody>
      </p:sp>
      <p:sp>
        <p:nvSpPr>
          <p:cNvPr id="3" name="Footer Placeholder 2">
            <a:extLst>
              <a:ext uri="{FF2B5EF4-FFF2-40B4-BE49-F238E27FC236}">
                <a16:creationId xmlns:a16="http://schemas.microsoft.com/office/drawing/2014/main" id="{302AE062-2E23-4013-8660-9CF8B9A843F5}"/>
              </a:ext>
            </a:extLst>
          </p:cNvPr>
          <p:cNvSpPr>
            <a:spLocks noGrp="1"/>
          </p:cNvSpPr>
          <p:nvPr>
            <p:ph type="ftr" sz="quarter" idx="14"/>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105D2FDE-84B3-4A82-878F-6285E65B1635}"/>
              </a:ext>
            </a:extLst>
          </p:cNvPr>
          <p:cNvSpPr>
            <a:spLocks noGrp="1"/>
          </p:cNvSpPr>
          <p:nvPr>
            <p:ph type="sldNum" sz="quarter" idx="15"/>
          </p:nvPr>
        </p:nvSpPr>
        <p:spPr>
          <a:xfrm>
            <a:off x="457201" y="6516456"/>
            <a:ext cx="663066" cy="180000"/>
          </a:xfrm>
          <a:prstGeom prst="rect">
            <a:avLst/>
          </a:prstGeom>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2067523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US" dirty="0"/>
              <a:t>Click to edit Master title style</a:t>
            </a:r>
            <a:endParaRPr lang="en-GB" dirty="0"/>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457200" y="1137921"/>
            <a:ext cx="3716193" cy="4267457"/>
          </a:xfrm>
        </p:spPr>
        <p:txBody>
          <a:bodyPr/>
          <a:lstStyle/>
          <a:p>
            <a:r>
              <a:rPr lang="en-US" dirty="0"/>
              <a:t>Click icon to add table</a:t>
            </a:r>
            <a:endParaRPr lang="en-IN" dirty="0"/>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5541864" y="3813288"/>
            <a:ext cx="2315750" cy="180000"/>
          </a:xfrm>
        </p:spPr>
        <p:txBody>
          <a:bodyPr/>
          <a:lstStyle>
            <a:lvl1pPr marL="0" indent="0">
              <a:buNone/>
              <a:defRPr sz="900">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5541864" y="4055931"/>
            <a:ext cx="2315750" cy="180000"/>
          </a:xfrm>
        </p:spPr>
        <p:txBody>
          <a:bodyPr/>
          <a:lstStyle>
            <a:lvl1pPr marL="0" indent="0">
              <a:buNone/>
              <a:defRPr sz="900">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4589864" y="3578084"/>
            <a:ext cx="777600" cy="778959"/>
          </a:xfrm>
          <a:prstGeom prst="ellipse">
            <a:avLst/>
          </a:prstGeom>
        </p:spPr>
        <p:txBody>
          <a:bodyPr anchor="ctr"/>
          <a:lstStyle>
            <a:lvl1pPr marL="0" indent="0" algn="ctr">
              <a:buNone/>
              <a:defRPr sz="675">
                <a:solidFill>
                  <a:schemeClr val="bg1"/>
                </a:solidFill>
              </a:defRPr>
            </a:lvl1pPr>
          </a:lstStyle>
          <a:p>
            <a:r>
              <a:rPr lang="en-US" dirty="0"/>
              <a:t>Click icon to add picture</a:t>
            </a:r>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4589866" y="1137921"/>
            <a:ext cx="4096935"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4589866" y="1635009"/>
            <a:ext cx="4096935" cy="1611554"/>
          </a:xfrm>
        </p:spPr>
        <p:txBody>
          <a:bodyPr/>
          <a:lstStyle>
            <a:lvl1pPr marL="0" indent="0">
              <a:buNone/>
              <a:defRPr sz="1199"/>
            </a:lvl1pPr>
          </a:lstStyle>
          <a:p>
            <a:pPr lvl="0"/>
            <a:r>
              <a:rPr lang="en-US" dirty="0"/>
              <a:t>Content EY Interstate Light, 16pt,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16" name="Line 10">
            <a:extLst>
              <a:ext uri="{FF2B5EF4-FFF2-40B4-BE49-F238E27FC236}">
                <a16:creationId xmlns:a16="http://schemas.microsoft.com/office/drawing/2014/main" id="{C37BF1DE-E4E1-40C4-B510-30A0AC8ABDB8}"/>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a:extLst>
              <a:ext uri="{FF2B5EF4-FFF2-40B4-BE49-F238E27FC236}">
                <a16:creationId xmlns:a16="http://schemas.microsoft.com/office/drawing/2014/main" id="{5F1D44C6-2A68-4AD7-9CC8-54BCF1002719}"/>
              </a:ext>
            </a:extLst>
          </p:cNvPr>
          <p:cNvSpPr>
            <a:spLocks noGrp="1"/>
          </p:cNvSpPr>
          <p:nvPr>
            <p:ph type="dt" sz="half" idx="19"/>
          </p:nvPr>
        </p:nvSpPr>
        <p:spPr/>
        <p:txBody>
          <a:bodyPr/>
          <a:lstStyle/>
          <a:p>
            <a:fld id="{9664C035-6A58-4B86-A7B1-540D1C3A5C34}" type="datetime3">
              <a:rPr lang="en-US" smtClean="0"/>
              <a:t>17 November 2020</a:t>
            </a:fld>
            <a:endParaRPr lang="en-IN" dirty="0"/>
          </a:p>
        </p:txBody>
      </p:sp>
      <p:sp>
        <p:nvSpPr>
          <p:cNvPr id="4" name="Footer Placeholder 3">
            <a:extLst>
              <a:ext uri="{FF2B5EF4-FFF2-40B4-BE49-F238E27FC236}">
                <a16:creationId xmlns:a16="http://schemas.microsoft.com/office/drawing/2014/main" id="{E62191FF-C540-403B-944B-8EC413F39BAA}"/>
              </a:ext>
            </a:extLst>
          </p:cNvPr>
          <p:cNvSpPr>
            <a:spLocks noGrp="1"/>
          </p:cNvSpPr>
          <p:nvPr>
            <p:ph type="ftr" sz="quarter" idx="20"/>
          </p:nvPr>
        </p:nvSpPr>
        <p:spPr/>
        <p:txBody>
          <a:bodyPr/>
          <a:lstStyle/>
          <a:p>
            <a:r>
              <a:rPr lang="en-IN" dirty="0"/>
              <a:t>Presentation title</a:t>
            </a:r>
          </a:p>
        </p:txBody>
      </p:sp>
      <p:sp>
        <p:nvSpPr>
          <p:cNvPr id="6" name="Slide Number Placeholder 5">
            <a:extLst>
              <a:ext uri="{FF2B5EF4-FFF2-40B4-BE49-F238E27FC236}">
                <a16:creationId xmlns:a16="http://schemas.microsoft.com/office/drawing/2014/main" id="{FC910440-F38E-4BBB-A6D3-3297528ECACE}"/>
              </a:ext>
            </a:extLst>
          </p:cNvPr>
          <p:cNvSpPr>
            <a:spLocks noGrp="1"/>
          </p:cNvSpPr>
          <p:nvPr>
            <p:ph type="sldNum" sz="quarter" idx="21"/>
          </p:nvPr>
        </p:nvSpPr>
        <p:spPr>
          <a:xfrm>
            <a:off x="457201" y="6516456"/>
            <a:ext cx="663066" cy="180000"/>
          </a:xfrm>
          <a:prstGeom prst="rect">
            <a:avLst/>
          </a:prstGeom>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437772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tandard slide_Quote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607F99-5C2B-4FC6-A3DF-23E011C842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2" name="Date Placeholder 1">
            <a:extLst>
              <a:ext uri="{FF2B5EF4-FFF2-40B4-BE49-F238E27FC236}">
                <a16:creationId xmlns:a16="http://schemas.microsoft.com/office/drawing/2014/main" id="{B8A3025C-3438-4F2B-8F2C-C1B75E95834B}"/>
              </a:ext>
            </a:extLst>
          </p:cNvPr>
          <p:cNvSpPr>
            <a:spLocks noGrp="1"/>
          </p:cNvSpPr>
          <p:nvPr>
            <p:ph type="dt" sz="half" idx="10"/>
          </p:nvPr>
        </p:nvSpPr>
        <p:spPr/>
        <p:txBody>
          <a:bodyPr/>
          <a:lstStyle/>
          <a:p>
            <a:fld id="{CAE98AB9-6E37-47C1-9D85-4203001C89FC}" type="datetime3">
              <a:rPr lang="en-US" smtClean="0"/>
              <a:t>17 November 2020</a:t>
            </a:fld>
            <a:endParaRPr lang="en-IN" dirty="0"/>
          </a:p>
        </p:txBody>
      </p:sp>
      <p:sp>
        <p:nvSpPr>
          <p:cNvPr id="3" name="Footer Placeholder 2">
            <a:extLst>
              <a:ext uri="{FF2B5EF4-FFF2-40B4-BE49-F238E27FC236}">
                <a16:creationId xmlns:a16="http://schemas.microsoft.com/office/drawing/2014/main" id="{464889EE-A272-4972-94F8-C2BB4522732C}"/>
              </a:ext>
            </a:extLst>
          </p:cNvPr>
          <p:cNvSpPr>
            <a:spLocks noGrp="1"/>
          </p:cNvSpPr>
          <p:nvPr>
            <p:ph type="ftr" sz="quarter" idx="11"/>
          </p:nvPr>
        </p:nvSpPr>
        <p:spPr/>
        <p:txBody>
          <a:bodyPr/>
          <a:lstStyle/>
          <a:p>
            <a:r>
              <a:rPr lang="en-IN" dirty="0"/>
              <a:t>Presentation title</a:t>
            </a:r>
          </a:p>
        </p:txBody>
      </p:sp>
      <p:sp>
        <p:nvSpPr>
          <p:cNvPr id="5" name="Slide Number Placeholder 4">
            <a:extLst>
              <a:ext uri="{FF2B5EF4-FFF2-40B4-BE49-F238E27FC236}">
                <a16:creationId xmlns:a16="http://schemas.microsoft.com/office/drawing/2014/main" id="{F997A7D4-D39D-42B7-9480-78FE2F6F90D3}"/>
              </a:ext>
            </a:extLst>
          </p:cNvPr>
          <p:cNvSpPr>
            <a:spLocks noGrp="1"/>
          </p:cNvSpPr>
          <p:nvPr>
            <p:ph type="sldNum" sz="quarter" idx="12"/>
          </p:nvPr>
        </p:nvSpPr>
        <p:spPr>
          <a:xfrm>
            <a:off x="457201" y="6516456"/>
            <a:ext cx="663066" cy="180000"/>
          </a:xfrm>
          <a:prstGeom prst="rect">
            <a:avLst/>
          </a:prstGeom>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209501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Standard slide_Quote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607F99-5C2B-4FC6-A3DF-23E011C842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3" name="Text Placeholder 6">
            <a:extLst>
              <a:ext uri="{FF2B5EF4-FFF2-40B4-BE49-F238E27FC236}">
                <a16:creationId xmlns:a16="http://schemas.microsoft.com/office/drawing/2014/main" id="{BD7B1EAA-D62E-426F-9D29-F674CEB29C31}"/>
              </a:ext>
            </a:extLst>
          </p:cNvPr>
          <p:cNvSpPr>
            <a:spLocks noGrp="1"/>
          </p:cNvSpPr>
          <p:nvPr>
            <p:ph type="body" sz="quarter" idx="10"/>
          </p:nvPr>
        </p:nvSpPr>
        <p:spPr>
          <a:xfrm>
            <a:off x="1926000" y="2060235"/>
            <a:ext cx="5292000" cy="3025522"/>
          </a:xfrm>
        </p:spPr>
        <p:txBody>
          <a:bodyPr lIns="0" tIns="0" rIns="0" bIns="0">
            <a:noAutofit/>
          </a:bodyPr>
          <a:lstStyle>
            <a:lvl1pPr marL="0" indent="0" algn="ctr">
              <a:buNone/>
              <a:defRPr lang="en-US" sz="2800" dirty="0" smtClean="0">
                <a:latin typeface="Georgia" panose="02040502050405020303" pitchFamily="18" charset="0"/>
              </a:defRPr>
            </a:lvl1pPr>
          </a:lstStyle>
          <a:p>
            <a:pPr marL="356616" lvl="0" indent="-356616" algn="ctr">
              <a:spcBef>
                <a:spcPts val="0"/>
              </a:spcBef>
            </a:pPr>
            <a:r>
              <a:rPr lang="en-US" dirty="0"/>
              <a:t>Edit Master text styles</a:t>
            </a:r>
          </a:p>
        </p:txBody>
      </p:sp>
      <p:sp>
        <p:nvSpPr>
          <p:cNvPr id="5" name="Text Placeholder 6">
            <a:extLst>
              <a:ext uri="{FF2B5EF4-FFF2-40B4-BE49-F238E27FC236}">
                <a16:creationId xmlns:a16="http://schemas.microsoft.com/office/drawing/2014/main" id="{C43D8C34-69FC-4DEE-BC95-D2F629475EBD}"/>
              </a:ext>
            </a:extLst>
          </p:cNvPr>
          <p:cNvSpPr>
            <a:spLocks noGrp="1"/>
          </p:cNvSpPr>
          <p:nvPr>
            <p:ph type="body" sz="quarter" idx="11" hasCustomPrompt="1"/>
          </p:nvPr>
        </p:nvSpPr>
        <p:spPr>
          <a:xfrm>
            <a:off x="1926000" y="5516838"/>
            <a:ext cx="5292000" cy="316838"/>
          </a:xfrm>
        </p:spPr>
        <p:txBody>
          <a:bodyPr lIns="0" tIns="0" rIns="0" bIns="0">
            <a:noAutofit/>
          </a:bodyPr>
          <a:lstStyle>
            <a:lvl1pPr marL="0" indent="0" algn="ctr">
              <a:buNone/>
              <a:defRPr lang="en-US" sz="1600" dirty="0" smtClean="0">
                <a:solidFill>
                  <a:srgbClr val="FFE600"/>
                </a:solidFill>
                <a:latin typeface="+mn-lt"/>
              </a:defRPr>
            </a:lvl1pPr>
          </a:lstStyle>
          <a:p>
            <a:pPr marL="356616" lvl="0" indent="-356616" algn="ctr">
              <a:spcBef>
                <a:spcPts val="0"/>
              </a:spcBef>
              <a:spcAft>
                <a:spcPts val="600"/>
              </a:spcAft>
            </a:pPr>
            <a:r>
              <a:rPr lang="en-US" dirty="0"/>
              <a:t>Name Surname</a:t>
            </a:r>
          </a:p>
        </p:txBody>
      </p:sp>
      <p:sp>
        <p:nvSpPr>
          <p:cNvPr id="6" name="Text Placeholder 6">
            <a:extLst>
              <a:ext uri="{FF2B5EF4-FFF2-40B4-BE49-F238E27FC236}">
                <a16:creationId xmlns:a16="http://schemas.microsoft.com/office/drawing/2014/main" id="{8E78FCBB-C01D-4FF8-828E-0E27552CA9CC}"/>
              </a:ext>
            </a:extLst>
          </p:cNvPr>
          <p:cNvSpPr>
            <a:spLocks noGrp="1"/>
          </p:cNvSpPr>
          <p:nvPr>
            <p:ph type="body" sz="quarter" idx="12" hasCustomPrompt="1"/>
          </p:nvPr>
        </p:nvSpPr>
        <p:spPr>
          <a:xfrm>
            <a:off x="1926000" y="5828877"/>
            <a:ext cx="5292000" cy="316838"/>
          </a:xfrm>
        </p:spPr>
        <p:txBody>
          <a:bodyPr vert="horz" lIns="0" tIns="0" rIns="0" bIns="0" rtlCol="0" anchor="t" anchorCtr="0">
            <a:noAutofit/>
          </a:bodyPr>
          <a:lstStyle>
            <a:lvl1pPr marL="0" indent="0" algn="ctr">
              <a:buNone/>
              <a:defRPr lang="en-US" sz="1600" dirty="0" smtClean="0">
                <a:latin typeface="+mn-lt"/>
              </a:defRPr>
            </a:lvl1pPr>
          </a:lstStyle>
          <a:p>
            <a:pPr marL="356616" lvl="0" indent="-356616" algn="ctr">
              <a:spcBef>
                <a:spcPts val="0"/>
              </a:spcBef>
              <a:spcAft>
                <a:spcPts val="600"/>
              </a:spcAft>
            </a:pPr>
            <a:r>
              <a:rPr lang="en-US" dirty="0"/>
              <a:t>Job Title</a:t>
            </a:r>
          </a:p>
        </p:txBody>
      </p:sp>
      <p:sp>
        <p:nvSpPr>
          <p:cNvPr id="7" name="Text Placeholder 11">
            <a:extLst>
              <a:ext uri="{FF2B5EF4-FFF2-40B4-BE49-F238E27FC236}">
                <a16:creationId xmlns:a16="http://schemas.microsoft.com/office/drawing/2014/main" id="{0AD41D48-C813-4F78-A2C8-0758D2B7DC18}"/>
              </a:ext>
            </a:extLst>
          </p:cNvPr>
          <p:cNvSpPr txBox="1">
            <a:spLocks/>
          </p:cNvSpPr>
          <p:nvPr userDrawn="1"/>
        </p:nvSpPr>
        <p:spPr>
          <a:xfrm>
            <a:off x="3402806" y="979787"/>
            <a:ext cx="2338388"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200" dirty="0">
                <a:solidFill>
                  <a:schemeClr val="tx2"/>
                </a:solidFill>
                <a:latin typeface="Georgia" panose="02040502050405020303" pitchFamily="18" charset="0"/>
              </a:rPr>
              <a:t>“ </a:t>
            </a:r>
          </a:p>
        </p:txBody>
      </p:sp>
    </p:spTree>
    <p:extLst>
      <p:ext uri="{BB962C8B-B14F-4D97-AF65-F5344CB8AC3E}">
        <p14:creationId xmlns:p14="http://schemas.microsoft.com/office/powerpoint/2010/main" val="1648088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Standard slide_Quote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607F99-5C2B-4FC6-A3DF-23E011C842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7" name="Text Placeholder 11">
            <a:extLst>
              <a:ext uri="{FF2B5EF4-FFF2-40B4-BE49-F238E27FC236}">
                <a16:creationId xmlns:a16="http://schemas.microsoft.com/office/drawing/2014/main" id="{8FBE9395-9BF1-4306-9F29-1F8E92C9F8DB}"/>
              </a:ext>
            </a:extLst>
          </p:cNvPr>
          <p:cNvSpPr txBox="1">
            <a:spLocks/>
          </p:cNvSpPr>
          <p:nvPr userDrawn="1"/>
        </p:nvSpPr>
        <p:spPr>
          <a:xfrm>
            <a:off x="375751" y="1488927"/>
            <a:ext cx="2338388"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200" dirty="0">
                <a:solidFill>
                  <a:schemeClr val="tx2"/>
                </a:solidFill>
                <a:latin typeface="Georgia" panose="02040502050405020303" pitchFamily="18" charset="0"/>
              </a:rPr>
              <a:t>“</a:t>
            </a:r>
          </a:p>
        </p:txBody>
      </p:sp>
      <p:sp>
        <p:nvSpPr>
          <p:cNvPr id="8" name="Text Placeholder 6">
            <a:extLst>
              <a:ext uri="{FF2B5EF4-FFF2-40B4-BE49-F238E27FC236}">
                <a16:creationId xmlns:a16="http://schemas.microsoft.com/office/drawing/2014/main" id="{87DD12F9-AC78-4784-A2C0-5FB6EC5AA315}"/>
              </a:ext>
            </a:extLst>
          </p:cNvPr>
          <p:cNvSpPr>
            <a:spLocks noGrp="1"/>
          </p:cNvSpPr>
          <p:nvPr>
            <p:ph type="body" sz="quarter" idx="10"/>
          </p:nvPr>
        </p:nvSpPr>
        <p:spPr>
          <a:xfrm>
            <a:off x="411750" y="2526765"/>
            <a:ext cx="5292000" cy="1800000"/>
          </a:xfrm>
        </p:spPr>
        <p:txBody>
          <a:bodyPr lIns="90000" tIns="46800" rIns="90000" bIns="46800"/>
          <a:lstStyle>
            <a:lvl1pPr marL="0" indent="0">
              <a:buNone/>
              <a:defRPr lang="en-US" sz="2800" dirty="0" smtClean="0">
                <a:latin typeface="Georgia" panose="02040502050405020303" pitchFamily="18" charset="0"/>
              </a:defRPr>
            </a:lvl1pPr>
          </a:lstStyle>
          <a:p>
            <a:pPr marL="356616" lvl="0" indent="-356616">
              <a:spcBef>
                <a:spcPts val="0"/>
              </a:spcBef>
            </a:pPr>
            <a:r>
              <a:rPr lang="en-US" dirty="0"/>
              <a:t>Edit Master text styles</a:t>
            </a:r>
          </a:p>
        </p:txBody>
      </p:sp>
      <p:sp>
        <p:nvSpPr>
          <p:cNvPr id="9" name="Text Placeholder 6">
            <a:extLst>
              <a:ext uri="{FF2B5EF4-FFF2-40B4-BE49-F238E27FC236}">
                <a16:creationId xmlns:a16="http://schemas.microsoft.com/office/drawing/2014/main" id="{3BB2527F-4DCE-4CB5-A96D-2E432FD5A07B}"/>
              </a:ext>
            </a:extLst>
          </p:cNvPr>
          <p:cNvSpPr>
            <a:spLocks noGrp="1"/>
          </p:cNvSpPr>
          <p:nvPr>
            <p:ph type="body" sz="quarter" idx="11" hasCustomPrompt="1"/>
          </p:nvPr>
        </p:nvSpPr>
        <p:spPr>
          <a:xfrm>
            <a:off x="411750" y="4632765"/>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chemeClr val="tx2"/>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Name Surname</a:t>
            </a:r>
          </a:p>
        </p:txBody>
      </p:sp>
      <p:sp>
        <p:nvSpPr>
          <p:cNvPr id="10" name="Text Placeholder 6">
            <a:extLst>
              <a:ext uri="{FF2B5EF4-FFF2-40B4-BE49-F238E27FC236}">
                <a16:creationId xmlns:a16="http://schemas.microsoft.com/office/drawing/2014/main" id="{47DFFB3C-E689-440E-8EDB-465853B34606}"/>
              </a:ext>
            </a:extLst>
          </p:cNvPr>
          <p:cNvSpPr>
            <a:spLocks noGrp="1"/>
          </p:cNvSpPr>
          <p:nvPr>
            <p:ph type="body" sz="quarter" idx="12" hasCustomPrompt="1"/>
          </p:nvPr>
        </p:nvSpPr>
        <p:spPr>
          <a:xfrm>
            <a:off x="411750" y="4971442"/>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chemeClr val="bg1"/>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Job Title</a:t>
            </a:r>
          </a:p>
        </p:txBody>
      </p:sp>
    </p:spTree>
    <p:extLst>
      <p:ext uri="{BB962C8B-B14F-4D97-AF65-F5344CB8AC3E}">
        <p14:creationId xmlns:p14="http://schemas.microsoft.com/office/powerpoint/2010/main" val="1373439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a:xfrm>
            <a:off x="457201" y="1137920"/>
            <a:ext cx="6175841" cy="4834800"/>
          </a:xfrm>
        </p:spPr>
        <p:txBody>
          <a:bodyPr/>
          <a:lstStyle>
            <a:lvl1pPr marL="0" indent="0">
              <a:buNone/>
              <a:defRPr>
                <a:solidFill>
                  <a:schemeClr val="bg1"/>
                </a:solidFill>
              </a:defRPr>
            </a:lvl1pPr>
            <a:lvl2pPr marL="267319">
              <a:defRPr>
                <a:solidFill>
                  <a:schemeClr val="bg1"/>
                </a:solidFill>
              </a:defRPr>
            </a:lvl2pPr>
            <a:lvl3pPr marL="534639">
              <a:defRPr>
                <a:solidFill>
                  <a:schemeClr val="bg1"/>
                </a:solidFill>
              </a:defRPr>
            </a:lvl3pPr>
            <a:lvl4pPr marL="801958">
              <a:defRPr>
                <a:solidFill>
                  <a:schemeClr val="bg1"/>
                </a:solidFill>
              </a:defRPr>
            </a:lvl4pPr>
            <a:lvl5pPr marL="1069277">
              <a:defRPr sz="9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Line 11">
            <a:extLst>
              <a:ext uri="{FF2B5EF4-FFF2-40B4-BE49-F238E27FC236}">
                <a16:creationId xmlns:a16="http://schemas.microsoft.com/office/drawing/2014/main" id="{95EDADD0-A4AE-43D1-A8CA-F0D422EBF998}"/>
              </a:ext>
            </a:extLst>
          </p:cNvPr>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7" name="Line 10">
            <a:extLst>
              <a:ext uri="{FF2B5EF4-FFF2-40B4-BE49-F238E27FC236}">
                <a16:creationId xmlns:a16="http://schemas.microsoft.com/office/drawing/2014/main" id="{0DC4E272-5E22-4B3C-94CE-7BFF319FA14A}"/>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9" name="Date Placeholder 8">
            <a:extLst>
              <a:ext uri="{FF2B5EF4-FFF2-40B4-BE49-F238E27FC236}">
                <a16:creationId xmlns:a16="http://schemas.microsoft.com/office/drawing/2014/main" id="{B26A883D-CB1B-44DF-B864-E08C3B09A708}"/>
              </a:ext>
            </a:extLst>
          </p:cNvPr>
          <p:cNvSpPr>
            <a:spLocks noGrp="1"/>
          </p:cNvSpPr>
          <p:nvPr>
            <p:ph type="dt" sz="half" idx="10"/>
          </p:nvPr>
        </p:nvSpPr>
        <p:spPr/>
        <p:txBody>
          <a:bodyPr/>
          <a:lstStyle/>
          <a:p>
            <a:fld id="{9009D85F-FCA3-430D-9DE7-15726AAD19A7}" type="datetime3">
              <a:rPr lang="en-US" smtClean="0"/>
              <a:t>17 November 2020</a:t>
            </a:fld>
            <a:endParaRPr lang="en-IN" dirty="0"/>
          </a:p>
        </p:txBody>
      </p:sp>
      <p:sp>
        <p:nvSpPr>
          <p:cNvPr id="10" name="Footer Placeholder 9">
            <a:extLst>
              <a:ext uri="{FF2B5EF4-FFF2-40B4-BE49-F238E27FC236}">
                <a16:creationId xmlns:a16="http://schemas.microsoft.com/office/drawing/2014/main" id="{2D518928-6D8C-4DEF-879C-4C4BB7FFA2F3}"/>
              </a:ext>
            </a:extLst>
          </p:cNvPr>
          <p:cNvSpPr>
            <a:spLocks noGrp="1"/>
          </p:cNvSpPr>
          <p:nvPr>
            <p:ph type="ftr" sz="quarter" idx="11"/>
          </p:nvPr>
        </p:nvSpPr>
        <p:spPr/>
        <p:txBody>
          <a:bodyPr/>
          <a:lstStyle/>
          <a:p>
            <a:r>
              <a:rPr lang="en-IN" dirty="0"/>
              <a:t>Presentation title</a:t>
            </a:r>
          </a:p>
        </p:txBody>
      </p:sp>
      <p:sp>
        <p:nvSpPr>
          <p:cNvPr id="11" name="Slide Number Placeholder 10">
            <a:extLst>
              <a:ext uri="{FF2B5EF4-FFF2-40B4-BE49-F238E27FC236}">
                <a16:creationId xmlns:a16="http://schemas.microsoft.com/office/drawing/2014/main" id="{6D804FC6-AE5A-4130-8CE6-82D0878A8361}"/>
              </a:ext>
            </a:extLst>
          </p:cNvPr>
          <p:cNvSpPr>
            <a:spLocks noGrp="1"/>
          </p:cNvSpPr>
          <p:nvPr>
            <p:ph type="sldNum" sz="quarter" idx="12"/>
          </p:nvPr>
        </p:nvSpPr>
        <p:spPr>
          <a:xfrm>
            <a:off x="457201" y="6516456"/>
            <a:ext cx="663066" cy="180000"/>
          </a:xfrm>
          <a:prstGeom prst="rect">
            <a:avLst/>
          </a:prstGeom>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3318677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880"/>
          </a:xfrm>
        </p:spPr>
        <p:txBody>
          <a:bodyPr/>
          <a:lstStyle>
            <a:lvl1pPr>
              <a:defRPr>
                <a:solidFill>
                  <a:schemeClr val="bg1"/>
                </a:solidFill>
              </a:defRPr>
            </a:lvl1pPr>
          </a:lstStyle>
          <a:p>
            <a:r>
              <a:rPr lang="en-US"/>
              <a:t>Click to edit Master title style</a:t>
            </a:r>
            <a:endParaRPr lang="en-GB" dirty="0"/>
          </a:p>
        </p:txBody>
      </p:sp>
      <p:sp>
        <p:nvSpPr>
          <p:cNvPr id="7" name="Line 11">
            <a:extLst>
              <a:ext uri="{FF2B5EF4-FFF2-40B4-BE49-F238E27FC236}">
                <a16:creationId xmlns:a16="http://schemas.microsoft.com/office/drawing/2014/main" id="{7E606BA7-787F-40CD-BB00-3AEC32420A7E}"/>
              </a:ext>
            </a:extLst>
          </p:cNvPr>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6" name="Line 10">
            <a:extLst>
              <a:ext uri="{FF2B5EF4-FFF2-40B4-BE49-F238E27FC236}">
                <a16:creationId xmlns:a16="http://schemas.microsoft.com/office/drawing/2014/main" id="{8E9B660A-29E5-49A2-9D87-2D7C78CC1148}"/>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Date Placeholder 7">
            <a:extLst>
              <a:ext uri="{FF2B5EF4-FFF2-40B4-BE49-F238E27FC236}">
                <a16:creationId xmlns:a16="http://schemas.microsoft.com/office/drawing/2014/main" id="{A7E05A20-B63F-4056-AEB2-E204776449C9}"/>
              </a:ext>
            </a:extLst>
          </p:cNvPr>
          <p:cNvSpPr>
            <a:spLocks noGrp="1"/>
          </p:cNvSpPr>
          <p:nvPr>
            <p:ph type="dt" sz="half" idx="10"/>
          </p:nvPr>
        </p:nvSpPr>
        <p:spPr/>
        <p:txBody>
          <a:bodyPr/>
          <a:lstStyle/>
          <a:p>
            <a:fld id="{E40DEA52-5ACD-455D-A5D0-FA719880D0C9}" type="datetime3">
              <a:rPr lang="en-US" smtClean="0"/>
              <a:t>17 November 2020</a:t>
            </a:fld>
            <a:endParaRPr lang="en-IN" dirty="0"/>
          </a:p>
        </p:txBody>
      </p:sp>
      <p:sp>
        <p:nvSpPr>
          <p:cNvPr id="9" name="Footer Placeholder 8">
            <a:extLst>
              <a:ext uri="{FF2B5EF4-FFF2-40B4-BE49-F238E27FC236}">
                <a16:creationId xmlns:a16="http://schemas.microsoft.com/office/drawing/2014/main" id="{9649782F-FB67-472E-B457-A8D4FC322866}"/>
              </a:ext>
            </a:extLst>
          </p:cNvPr>
          <p:cNvSpPr>
            <a:spLocks noGrp="1"/>
          </p:cNvSpPr>
          <p:nvPr>
            <p:ph type="ftr" sz="quarter" idx="11"/>
          </p:nvPr>
        </p:nvSpPr>
        <p:spPr/>
        <p:txBody>
          <a:bodyPr/>
          <a:lstStyle/>
          <a:p>
            <a:r>
              <a:rPr lang="en-IN" dirty="0"/>
              <a:t>Presentation title</a:t>
            </a:r>
          </a:p>
        </p:txBody>
      </p:sp>
      <p:sp>
        <p:nvSpPr>
          <p:cNvPr id="10" name="Slide Number Placeholder 9">
            <a:extLst>
              <a:ext uri="{FF2B5EF4-FFF2-40B4-BE49-F238E27FC236}">
                <a16:creationId xmlns:a16="http://schemas.microsoft.com/office/drawing/2014/main" id="{A84EC9CE-483F-4F19-937D-371A9A12791F}"/>
              </a:ext>
            </a:extLst>
          </p:cNvPr>
          <p:cNvSpPr>
            <a:spLocks noGrp="1"/>
          </p:cNvSpPr>
          <p:nvPr>
            <p:ph type="sldNum" sz="quarter" idx="12"/>
          </p:nvPr>
        </p:nvSpPr>
        <p:spPr>
          <a:xfrm>
            <a:off x="457201" y="6516456"/>
            <a:ext cx="663066" cy="180000"/>
          </a:xfrm>
          <a:prstGeom prst="rect">
            <a:avLst/>
          </a:prstGeom>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40593284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880"/>
          </a:xfrm>
        </p:spPr>
        <p:txBody>
          <a:bodyPr/>
          <a:lstStyle>
            <a:lvl1pPr>
              <a:defRPr sz="2400">
                <a:solidFill>
                  <a:schemeClr val="bg1"/>
                </a:solidFill>
              </a:defRPr>
            </a:lvl1pPr>
          </a:lstStyle>
          <a:p>
            <a:r>
              <a:rPr lang="en-US"/>
              <a:t>Click to edit Master title style</a:t>
            </a:r>
            <a:endParaRPr lang="en-GB" dirty="0"/>
          </a:p>
        </p:txBody>
      </p:sp>
      <p:sp>
        <p:nvSpPr>
          <p:cNvPr id="3" name="Content Placeholder 2"/>
          <p:cNvSpPr>
            <a:spLocks noGrp="1"/>
          </p:cNvSpPr>
          <p:nvPr>
            <p:ph sz="half" idx="1"/>
          </p:nvPr>
        </p:nvSpPr>
        <p:spPr>
          <a:xfrm>
            <a:off x="457201" y="1137919"/>
            <a:ext cx="4038600" cy="4834800"/>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349"/>
            </a:lvl6pPr>
            <a:lvl7pPr>
              <a:defRPr sz="1349"/>
            </a:lvl7pPr>
            <a:lvl8pPr>
              <a:defRPr sz="1349"/>
            </a:lvl8pPr>
            <a:lvl9pPr>
              <a:defRPr sz="1349"/>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1" y="1137919"/>
            <a:ext cx="4038600" cy="4834800"/>
          </a:xfrm>
        </p:spPr>
        <p:txBody>
          <a:bodyPr/>
          <a:lstStyle>
            <a:lvl1pPr>
              <a:defRPr sz="2000">
                <a:solidFill>
                  <a:schemeClr val="bg1"/>
                </a:solidFill>
              </a:defRPr>
            </a:lvl1pPr>
            <a:lvl2pPr>
              <a:defRPr sz="1800">
                <a:solidFill>
                  <a:schemeClr val="bg1"/>
                </a:solidFill>
              </a:defRPr>
            </a:lvl2pPr>
            <a:lvl3pPr>
              <a:defRPr sz="1400">
                <a:solidFill>
                  <a:schemeClr val="bg1"/>
                </a:solidFill>
              </a:defRPr>
            </a:lvl3pPr>
            <a:lvl4pPr>
              <a:defRPr sz="1600">
                <a:solidFill>
                  <a:schemeClr val="bg1"/>
                </a:solidFill>
              </a:defRPr>
            </a:lvl4pPr>
            <a:lvl5pPr>
              <a:defRPr sz="1200">
                <a:solidFill>
                  <a:schemeClr val="bg1"/>
                </a:solidFill>
              </a:defRPr>
            </a:lvl5pPr>
            <a:lvl6pPr>
              <a:defRPr sz="1349"/>
            </a:lvl6pPr>
            <a:lvl7pPr>
              <a:defRPr sz="1349"/>
            </a:lvl7pPr>
            <a:lvl8pPr>
              <a:defRPr sz="1349"/>
            </a:lvl8pPr>
            <a:lvl9pPr>
              <a:defRPr sz="1349"/>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Line 10">
            <a:extLst>
              <a:ext uri="{FF2B5EF4-FFF2-40B4-BE49-F238E27FC236}">
                <a16:creationId xmlns:a16="http://schemas.microsoft.com/office/drawing/2014/main" id="{0C976817-4856-4880-A98A-B5A5C7C55425}"/>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a:extLst>
              <a:ext uri="{FF2B5EF4-FFF2-40B4-BE49-F238E27FC236}">
                <a16:creationId xmlns:a16="http://schemas.microsoft.com/office/drawing/2014/main" id="{60AD8D47-C5CC-46B5-80A6-DC3E17F40E3D}"/>
              </a:ext>
            </a:extLst>
          </p:cNvPr>
          <p:cNvSpPr>
            <a:spLocks noGrp="1"/>
          </p:cNvSpPr>
          <p:nvPr>
            <p:ph type="dt" sz="half" idx="10"/>
          </p:nvPr>
        </p:nvSpPr>
        <p:spPr/>
        <p:txBody>
          <a:bodyPr/>
          <a:lstStyle/>
          <a:p>
            <a:fld id="{A513D75D-FE2A-4AE4-84E8-26A2D7A851BF}" type="datetime3">
              <a:rPr lang="en-US" smtClean="0"/>
              <a:t>17 November 2020</a:t>
            </a:fld>
            <a:endParaRPr lang="en-IN" dirty="0"/>
          </a:p>
        </p:txBody>
      </p:sp>
      <p:sp>
        <p:nvSpPr>
          <p:cNvPr id="6" name="Footer Placeholder 5">
            <a:extLst>
              <a:ext uri="{FF2B5EF4-FFF2-40B4-BE49-F238E27FC236}">
                <a16:creationId xmlns:a16="http://schemas.microsoft.com/office/drawing/2014/main" id="{24B2D722-DDE7-4179-BC15-25906CAE0302}"/>
              </a:ext>
            </a:extLst>
          </p:cNvPr>
          <p:cNvSpPr>
            <a:spLocks noGrp="1"/>
          </p:cNvSpPr>
          <p:nvPr>
            <p:ph type="ftr" sz="quarter" idx="11"/>
          </p:nvPr>
        </p:nvSpPr>
        <p:spPr/>
        <p:txBody>
          <a:bodyPr/>
          <a:lstStyle/>
          <a:p>
            <a:r>
              <a:rPr lang="en-IN" dirty="0"/>
              <a:t>Presentation title</a:t>
            </a:r>
          </a:p>
        </p:txBody>
      </p:sp>
      <p:sp>
        <p:nvSpPr>
          <p:cNvPr id="8" name="Slide Number Placeholder 7">
            <a:extLst>
              <a:ext uri="{FF2B5EF4-FFF2-40B4-BE49-F238E27FC236}">
                <a16:creationId xmlns:a16="http://schemas.microsoft.com/office/drawing/2014/main" id="{54756507-1FEF-43F0-A228-A0F4A38D3C99}"/>
              </a:ext>
            </a:extLst>
          </p:cNvPr>
          <p:cNvSpPr>
            <a:spLocks noGrp="1"/>
          </p:cNvSpPr>
          <p:nvPr>
            <p:ph type="sldNum" sz="quarter" idx="12"/>
          </p:nvPr>
        </p:nvSpPr>
        <p:spPr>
          <a:xfrm>
            <a:off x="457201" y="6516456"/>
            <a:ext cx="663066" cy="180000"/>
          </a:xfrm>
          <a:prstGeom prst="rect">
            <a:avLst/>
          </a:prstGeom>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859675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9247" y="1869441"/>
            <a:ext cx="4042800" cy="4256075"/>
          </a:xfrm>
        </p:spPr>
        <p:txBody>
          <a:bodyPr/>
          <a:lstStyle>
            <a:lvl1pPr>
              <a:defRPr sz="1499">
                <a:solidFill>
                  <a:schemeClr val="bg1"/>
                </a:solidFill>
              </a:defRPr>
            </a:lvl1pPr>
            <a:lvl2pPr>
              <a:defRPr sz="1349">
                <a:solidFill>
                  <a:schemeClr val="bg1"/>
                </a:solidFill>
              </a:defRPr>
            </a:lvl2pPr>
            <a:lvl3pPr>
              <a:defRPr sz="1199">
                <a:solidFill>
                  <a:schemeClr val="bg1"/>
                </a:solidFill>
              </a:defRPr>
            </a:lvl3pPr>
            <a:lvl4pPr>
              <a:defRPr sz="1049">
                <a:solidFill>
                  <a:schemeClr val="bg1"/>
                </a:solidFill>
              </a:defRPr>
            </a:lvl4pPr>
            <a:lvl5pPr>
              <a:defRPr sz="900">
                <a:solidFill>
                  <a:schemeClr val="bg1"/>
                </a:solidFill>
              </a:defRPr>
            </a:lvl5pPr>
            <a:lvl6pPr>
              <a:defRPr sz="1349"/>
            </a:lvl6pPr>
            <a:lvl7pPr>
              <a:defRPr sz="1349"/>
            </a:lvl7pPr>
            <a:lvl8pPr>
              <a:defRPr sz="1349"/>
            </a:lvl8pPr>
            <a:lvl9pPr>
              <a:defRPr sz="1349"/>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7304" y="1869441"/>
            <a:ext cx="4042800" cy="4256075"/>
          </a:xfrm>
        </p:spPr>
        <p:txBody>
          <a:bodyPr/>
          <a:lstStyle>
            <a:lvl1pPr>
              <a:defRPr sz="1499">
                <a:solidFill>
                  <a:schemeClr val="bg1"/>
                </a:solidFill>
              </a:defRPr>
            </a:lvl1pPr>
            <a:lvl2pPr>
              <a:defRPr sz="1349">
                <a:solidFill>
                  <a:schemeClr val="bg1"/>
                </a:solidFill>
              </a:defRPr>
            </a:lvl2pPr>
            <a:lvl3pPr>
              <a:defRPr sz="1199">
                <a:solidFill>
                  <a:schemeClr val="bg1"/>
                </a:solidFill>
              </a:defRPr>
            </a:lvl3pPr>
            <a:lvl4pPr>
              <a:defRPr sz="1049">
                <a:solidFill>
                  <a:schemeClr val="bg1"/>
                </a:solidFill>
              </a:defRPr>
            </a:lvl4pPr>
            <a:lvl5pPr>
              <a:defRPr sz="900">
                <a:solidFill>
                  <a:schemeClr val="bg1"/>
                </a:solidFill>
              </a:defRPr>
            </a:lvl5pPr>
            <a:lvl6pPr>
              <a:defRPr sz="1349"/>
            </a:lvl6pPr>
            <a:lvl7pPr>
              <a:defRPr sz="1349"/>
            </a:lvl7pPr>
            <a:lvl8pPr>
              <a:defRPr sz="1349"/>
            </a:lvl8pPr>
            <a:lvl9pPr>
              <a:defRPr sz="1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9"/>
          <p:cNvSpPr>
            <a:spLocks noGrp="1"/>
          </p:cNvSpPr>
          <p:nvPr>
            <p:ph type="body" sz="quarter" idx="12"/>
          </p:nvPr>
        </p:nvSpPr>
        <p:spPr>
          <a:xfrm>
            <a:off x="457201" y="1137920"/>
            <a:ext cx="4042800" cy="640800"/>
          </a:xfrm>
        </p:spPr>
        <p:txBody>
          <a:bodyPr anchor="t" anchorCtr="0"/>
          <a:lstStyle>
            <a:lvl1pPr>
              <a:buNone/>
              <a:defRPr b="1">
                <a:solidFill>
                  <a:schemeClr val="bg1"/>
                </a:solidFill>
              </a:defRPr>
            </a:lvl1pPr>
          </a:lstStyle>
          <a:p>
            <a:pPr lvl="0"/>
            <a:r>
              <a:rPr lang="en-US" dirty="0"/>
              <a:t>Edit Master text styles</a:t>
            </a:r>
          </a:p>
        </p:txBody>
      </p:sp>
      <p:sp>
        <p:nvSpPr>
          <p:cNvPr id="11" name="Text Placeholder 9"/>
          <p:cNvSpPr>
            <a:spLocks noGrp="1"/>
          </p:cNvSpPr>
          <p:nvPr>
            <p:ph type="body" sz="quarter" idx="13"/>
          </p:nvPr>
        </p:nvSpPr>
        <p:spPr>
          <a:xfrm>
            <a:off x="4647304" y="1137920"/>
            <a:ext cx="4042800" cy="640800"/>
          </a:xfrm>
        </p:spPr>
        <p:txBody>
          <a:bodyPr anchor="t" anchorCtr="0"/>
          <a:lstStyle>
            <a:lvl1pPr>
              <a:buNone/>
              <a:defRPr b="1">
                <a:solidFill>
                  <a:schemeClr val="bg1"/>
                </a:solidFill>
              </a:defRPr>
            </a:lvl1pPr>
          </a:lstStyle>
          <a:p>
            <a:pPr lvl="0"/>
            <a:r>
              <a:rPr lang="en-US"/>
              <a:t>Edit Master text styles</a:t>
            </a:r>
          </a:p>
        </p:txBody>
      </p:sp>
      <p:sp>
        <p:nvSpPr>
          <p:cNvPr id="2" name="Title 1"/>
          <p:cNvSpPr>
            <a:spLocks noGrp="1"/>
          </p:cNvSpPr>
          <p:nvPr>
            <p:ph type="title"/>
          </p:nvPr>
        </p:nvSpPr>
        <p:spPr>
          <a:xfrm>
            <a:off x="457201" y="294200"/>
            <a:ext cx="8229600" cy="590880"/>
          </a:xfrm>
        </p:spPr>
        <p:txBody>
          <a:bodyPr/>
          <a:lstStyle>
            <a:lvl1pPr>
              <a:defRPr sz="2400">
                <a:solidFill>
                  <a:schemeClr val="bg1"/>
                </a:solidFill>
              </a:defRPr>
            </a:lvl1pPr>
          </a:lstStyle>
          <a:p>
            <a:r>
              <a:rPr lang="en-US"/>
              <a:t>Click to edit Master title style</a:t>
            </a:r>
            <a:endParaRPr lang="en-US" dirty="0"/>
          </a:p>
        </p:txBody>
      </p:sp>
      <p:sp>
        <p:nvSpPr>
          <p:cNvPr id="9" name="Line 10">
            <a:extLst>
              <a:ext uri="{FF2B5EF4-FFF2-40B4-BE49-F238E27FC236}">
                <a16:creationId xmlns:a16="http://schemas.microsoft.com/office/drawing/2014/main" id="{04B06CAE-5FB1-4603-B59C-091CBDD47D42}"/>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a:extLst>
              <a:ext uri="{FF2B5EF4-FFF2-40B4-BE49-F238E27FC236}">
                <a16:creationId xmlns:a16="http://schemas.microsoft.com/office/drawing/2014/main" id="{09CF6F0C-8419-4816-9E6B-8941D50C588C}"/>
              </a:ext>
            </a:extLst>
          </p:cNvPr>
          <p:cNvSpPr>
            <a:spLocks noGrp="1"/>
          </p:cNvSpPr>
          <p:nvPr>
            <p:ph type="dt" sz="half" idx="14"/>
          </p:nvPr>
        </p:nvSpPr>
        <p:spPr/>
        <p:txBody>
          <a:bodyPr/>
          <a:lstStyle/>
          <a:p>
            <a:fld id="{732F33D8-1A24-4E39-86C5-F6B07A9A5EB7}" type="datetime3">
              <a:rPr lang="en-US" smtClean="0"/>
              <a:t>17 November 2020</a:t>
            </a:fld>
            <a:endParaRPr lang="en-IN" dirty="0"/>
          </a:p>
        </p:txBody>
      </p:sp>
      <p:sp>
        <p:nvSpPr>
          <p:cNvPr id="6" name="Footer Placeholder 5">
            <a:extLst>
              <a:ext uri="{FF2B5EF4-FFF2-40B4-BE49-F238E27FC236}">
                <a16:creationId xmlns:a16="http://schemas.microsoft.com/office/drawing/2014/main" id="{2637EFC1-5CA0-4BFB-8363-27F8F3D2336E}"/>
              </a:ext>
            </a:extLst>
          </p:cNvPr>
          <p:cNvSpPr>
            <a:spLocks noGrp="1"/>
          </p:cNvSpPr>
          <p:nvPr>
            <p:ph type="ftr" sz="quarter" idx="15"/>
          </p:nvPr>
        </p:nvSpPr>
        <p:spPr/>
        <p:txBody>
          <a:bodyPr/>
          <a:lstStyle/>
          <a:p>
            <a:r>
              <a:rPr lang="en-IN" dirty="0"/>
              <a:t>Presentation title</a:t>
            </a:r>
          </a:p>
        </p:txBody>
      </p:sp>
      <p:sp>
        <p:nvSpPr>
          <p:cNvPr id="7" name="Slide Number Placeholder 6">
            <a:extLst>
              <a:ext uri="{FF2B5EF4-FFF2-40B4-BE49-F238E27FC236}">
                <a16:creationId xmlns:a16="http://schemas.microsoft.com/office/drawing/2014/main" id="{33B86835-09D6-4615-BB7C-7F8253C03FF4}"/>
              </a:ext>
            </a:extLst>
          </p:cNvPr>
          <p:cNvSpPr>
            <a:spLocks noGrp="1"/>
          </p:cNvSpPr>
          <p:nvPr>
            <p:ph type="sldNum" sz="quarter" idx="16"/>
          </p:nvPr>
        </p:nvSpPr>
        <p:spPr>
          <a:xfrm>
            <a:off x="457201" y="6516456"/>
            <a:ext cx="663066" cy="180000"/>
          </a:xfrm>
          <a:prstGeom prst="rect">
            <a:avLst/>
          </a:prstGeom>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263814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alterna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8EA5E8-D5CE-4885-9BCF-B4EBD809736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591" r="22409"/>
          <a:stretch/>
        </p:blipFill>
        <p:spPr>
          <a:xfrm>
            <a:off x="0" y="0"/>
            <a:ext cx="9144000" cy="6858000"/>
          </a:xfrm>
          <a:prstGeom prst="rect">
            <a:avLst/>
          </a:prstGeom>
        </p:spPr>
      </p:pic>
      <p:pic>
        <p:nvPicPr>
          <p:cNvPr id="8" name="Picture 7">
            <a:extLst>
              <a:ext uri="{FF2B5EF4-FFF2-40B4-BE49-F238E27FC236}">
                <a16:creationId xmlns:a16="http://schemas.microsoft.com/office/drawing/2014/main" id="{E945AD81-9D09-493D-94B8-1CAA625F68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7" name="Freeform 5">
            <a:extLst>
              <a:ext uri="{FF2B5EF4-FFF2-40B4-BE49-F238E27FC236}">
                <a16:creationId xmlns:a16="http://schemas.microsoft.com/office/drawing/2014/main" id="{B7F2A12E-7729-47A0-BC4C-937A569C1503}"/>
              </a:ext>
            </a:extLst>
          </p:cNvPr>
          <p:cNvSpPr>
            <a:spLocks noChangeAspect="1"/>
          </p:cNvSpPr>
          <p:nvPr userDrawn="1"/>
        </p:nvSpPr>
        <p:spPr bwMode="gray">
          <a:xfrm rot="10800000">
            <a:off x="470054" y="457199"/>
            <a:ext cx="4507059"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Title 1">
            <a:extLst>
              <a:ext uri="{FF2B5EF4-FFF2-40B4-BE49-F238E27FC236}">
                <a16:creationId xmlns:a16="http://schemas.microsoft.com/office/drawing/2014/main" id="{9306FE6B-2888-42EC-9409-22E0C44C3EFB}"/>
              </a:ext>
            </a:extLst>
          </p:cNvPr>
          <p:cNvSpPr>
            <a:spLocks noGrp="1"/>
          </p:cNvSpPr>
          <p:nvPr>
            <p:ph type="ctrTitle" hasCustomPrompt="1"/>
          </p:nvPr>
        </p:nvSpPr>
        <p:spPr>
          <a:xfrm>
            <a:off x="686326" y="1476597"/>
            <a:ext cx="4064949" cy="860400"/>
          </a:xfrm>
        </p:spPr>
        <p:txBody>
          <a:bodyPr/>
          <a:lstStyle>
            <a:lvl1pPr>
              <a:defRPr sz="3000" b="0">
                <a:solidFill>
                  <a:srgbClr val="404040"/>
                </a:solidFill>
                <a:latin typeface="EYInterstate Light" panose="02000506000000020004" pitchFamily="2" charset="0"/>
                <a:cs typeface="Arial" pitchFamily="34" charset="0"/>
              </a:defRPr>
            </a:lvl1pPr>
          </a:lstStyle>
          <a:p>
            <a:r>
              <a:rPr lang="en-GB" dirty="0"/>
              <a:t>Title (EY Interstate Light 30 point)</a:t>
            </a:r>
          </a:p>
        </p:txBody>
      </p:sp>
      <p:sp>
        <p:nvSpPr>
          <p:cNvPr id="10" name="Subtitle 2">
            <a:extLst>
              <a:ext uri="{FF2B5EF4-FFF2-40B4-BE49-F238E27FC236}">
                <a16:creationId xmlns:a16="http://schemas.microsoft.com/office/drawing/2014/main" id="{62FC3DF6-2861-4293-9E33-F3E405EF9FAB}"/>
              </a:ext>
            </a:extLst>
          </p:cNvPr>
          <p:cNvSpPr>
            <a:spLocks noGrp="1"/>
          </p:cNvSpPr>
          <p:nvPr>
            <p:ph type="subTitle" idx="1" hasCustomPrompt="1"/>
          </p:nvPr>
        </p:nvSpPr>
        <p:spPr>
          <a:xfrm>
            <a:off x="686327" y="2422864"/>
            <a:ext cx="4064949" cy="391225"/>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b="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z="1600" dirty="0"/>
              <a:t>Subtitle (EY Interstate 16 point)</a:t>
            </a:r>
          </a:p>
          <a:p>
            <a:pPr marL="0" marR="0" lvl="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a:pPr>
            <a:r>
              <a:rPr lang="en-IN" b="1" dirty="0"/>
              <a:t>XX Month 200X (EY Interstate bold 16 point)</a:t>
            </a:r>
          </a:p>
        </p:txBody>
      </p:sp>
    </p:spTree>
    <p:extLst>
      <p:ext uri="{BB962C8B-B14F-4D97-AF65-F5344CB8AC3E}">
        <p14:creationId xmlns:p14="http://schemas.microsoft.com/office/powerpoint/2010/main" val="1381078460"/>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Key statem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7E8263-DCF1-4C67-90D8-C34A99A7A0B6}"/>
              </a:ext>
            </a:extLst>
          </p:cNvPr>
          <p:cNvSpPr>
            <a:spLocks noGrp="1"/>
          </p:cNvSpPr>
          <p:nvPr>
            <p:ph type="dt" sz="half" idx="10"/>
          </p:nvPr>
        </p:nvSpPr>
        <p:spPr/>
        <p:txBody>
          <a:bodyPr/>
          <a:lstStyle/>
          <a:p>
            <a:fld id="{8A8D4BB7-1E72-4EB8-993C-631EDB973C7A}" type="datetime3">
              <a:rPr lang="en-US" smtClean="0"/>
              <a:t>17 November 2020</a:t>
            </a:fld>
            <a:endParaRPr lang="en-IN" dirty="0"/>
          </a:p>
        </p:txBody>
      </p:sp>
      <p:sp>
        <p:nvSpPr>
          <p:cNvPr id="3" name="Footer Placeholder 2">
            <a:extLst>
              <a:ext uri="{FF2B5EF4-FFF2-40B4-BE49-F238E27FC236}">
                <a16:creationId xmlns:a16="http://schemas.microsoft.com/office/drawing/2014/main" id="{CEE39A50-9EF9-4531-9496-997ED3A26DD2}"/>
              </a:ext>
            </a:extLst>
          </p:cNvPr>
          <p:cNvSpPr>
            <a:spLocks noGrp="1"/>
          </p:cNvSpPr>
          <p:nvPr>
            <p:ph type="ftr" sz="quarter" idx="11"/>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B6CA5048-1D32-4032-B513-417B769802F2}"/>
              </a:ext>
            </a:extLst>
          </p:cNvPr>
          <p:cNvSpPr>
            <a:spLocks noGrp="1"/>
          </p:cNvSpPr>
          <p:nvPr>
            <p:ph type="sldNum" sz="quarter" idx="12"/>
          </p:nvPr>
        </p:nvSpPr>
        <p:spPr>
          <a:xfrm>
            <a:off x="457201" y="6516456"/>
            <a:ext cx="663066" cy="180000"/>
          </a:xfrm>
          <a:prstGeom prst="rect">
            <a:avLst/>
          </a:prstGeom>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2882209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cused dat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A287C-1B1C-48E4-A41F-63B310387C51}"/>
              </a:ext>
            </a:extLst>
          </p:cNvPr>
          <p:cNvSpPr>
            <a:spLocks noGrp="1"/>
          </p:cNvSpPr>
          <p:nvPr>
            <p:ph type="dt" sz="half" idx="10"/>
          </p:nvPr>
        </p:nvSpPr>
        <p:spPr/>
        <p:txBody>
          <a:bodyPr/>
          <a:lstStyle/>
          <a:p>
            <a:fld id="{1A9675EF-0993-4A75-8666-036CDF261987}" type="datetime3">
              <a:rPr lang="en-US" smtClean="0"/>
              <a:t>17 November 2020</a:t>
            </a:fld>
            <a:endParaRPr lang="en-IN" dirty="0"/>
          </a:p>
        </p:txBody>
      </p:sp>
      <p:sp>
        <p:nvSpPr>
          <p:cNvPr id="3" name="Footer Placeholder 2">
            <a:extLst>
              <a:ext uri="{FF2B5EF4-FFF2-40B4-BE49-F238E27FC236}">
                <a16:creationId xmlns:a16="http://schemas.microsoft.com/office/drawing/2014/main" id="{DFA876A3-22CA-4258-8697-755EB013E67A}"/>
              </a:ext>
            </a:extLst>
          </p:cNvPr>
          <p:cNvSpPr>
            <a:spLocks noGrp="1"/>
          </p:cNvSpPr>
          <p:nvPr>
            <p:ph type="ftr" sz="quarter" idx="11"/>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100498EB-F4E6-41EC-B31B-6FE074BF6C97}"/>
              </a:ext>
            </a:extLst>
          </p:cNvPr>
          <p:cNvSpPr>
            <a:spLocks noGrp="1"/>
          </p:cNvSpPr>
          <p:nvPr>
            <p:ph type="sldNum" sz="quarter" idx="12"/>
          </p:nvPr>
        </p:nvSpPr>
        <p:spPr>
          <a:xfrm>
            <a:off x="457201" y="6516456"/>
            <a:ext cx="663066" cy="180000"/>
          </a:xfrm>
          <a:prstGeom prst="rect">
            <a:avLst/>
          </a:prstGeom>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8003999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ivider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794857-4245-4B70-83AF-69EE8341292D}"/>
              </a:ext>
            </a:extLst>
          </p:cNvPr>
          <p:cNvSpPr>
            <a:spLocks noGrp="1"/>
          </p:cNvSpPr>
          <p:nvPr>
            <p:ph type="dt" sz="half" idx="10"/>
          </p:nvPr>
        </p:nvSpPr>
        <p:spPr/>
        <p:txBody>
          <a:bodyPr/>
          <a:lstStyle/>
          <a:p>
            <a:fld id="{19A29DBD-335A-435A-8745-2F341A9AAC4E}" type="datetime3">
              <a:rPr lang="en-US" smtClean="0"/>
              <a:t>17 November 2020</a:t>
            </a:fld>
            <a:endParaRPr lang="en-IN" dirty="0"/>
          </a:p>
        </p:txBody>
      </p:sp>
      <p:sp>
        <p:nvSpPr>
          <p:cNvPr id="3" name="Footer Placeholder 2">
            <a:extLst>
              <a:ext uri="{FF2B5EF4-FFF2-40B4-BE49-F238E27FC236}">
                <a16:creationId xmlns:a16="http://schemas.microsoft.com/office/drawing/2014/main" id="{5716D39F-AAFD-4EAB-BBF7-D94D820E8FB1}"/>
              </a:ext>
            </a:extLst>
          </p:cNvPr>
          <p:cNvSpPr>
            <a:spLocks noGrp="1"/>
          </p:cNvSpPr>
          <p:nvPr>
            <p:ph type="ftr" sz="quarter" idx="11"/>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81C8219F-D640-4BE4-BEBF-30B96F2AF625}"/>
              </a:ext>
            </a:extLst>
          </p:cNvPr>
          <p:cNvSpPr>
            <a:spLocks noGrp="1"/>
          </p:cNvSpPr>
          <p:nvPr>
            <p:ph type="sldNum" sz="quarter" idx="12"/>
          </p:nvPr>
        </p:nvSpPr>
        <p:spPr>
          <a:xfrm>
            <a:off x="457201" y="6516456"/>
            <a:ext cx="663066" cy="180000"/>
          </a:xfrm>
          <a:prstGeom prst="rect">
            <a:avLst/>
          </a:prstGeom>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2303594520"/>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ivider 3">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DA18EF-1F4C-4097-BF3F-A4B7A6050234}"/>
              </a:ext>
            </a:extLst>
          </p:cNvPr>
          <p:cNvSpPr>
            <a:spLocks noGrp="1"/>
          </p:cNvSpPr>
          <p:nvPr>
            <p:ph type="dt" sz="half" idx="10"/>
          </p:nvPr>
        </p:nvSpPr>
        <p:spPr/>
        <p:txBody>
          <a:bodyPr/>
          <a:lstStyle/>
          <a:p>
            <a:fld id="{8ADAA37B-3DF7-44DE-ABDD-431420C263D8}" type="datetime3">
              <a:rPr lang="en-US" smtClean="0"/>
              <a:t>17 November 2020</a:t>
            </a:fld>
            <a:endParaRPr lang="en-IN" dirty="0"/>
          </a:p>
        </p:txBody>
      </p:sp>
      <p:sp>
        <p:nvSpPr>
          <p:cNvPr id="3" name="Footer Placeholder 2">
            <a:extLst>
              <a:ext uri="{FF2B5EF4-FFF2-40B4-BE49-F238E27FC236}">
                <a16:creationId xmlns:a16="http://schemas.microsoft.com/office/drawing/2014/main" id="{A0196BC2-80B0-49AE-A845-81937D49D103}"/>
              </a:ext>
            </a:extLst>
          </p:cNvPr>
          <p:cNvSpPr>
            <a:spLocks noGrp="1"/>
          </p:cNvSpPr>
          <p:nvPr>
            <p:ph type="ftr" sz="quarter" idx="11"/>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BE03F6FC-E1D1-4971-AA75-4FA11D67A7A9}"/>
              </a:ext>
            </a:extLst>
          </p:cNvPr>
          <p:cNvSpPr>
            <a:spLocks noGrp="1"/>
          </p:cNvSpPr>
          <p:nvPr>
            <p:ph type="sldNum" sz="quarter" idx="12"/>
          </p:nvPr>
        </p:nvSpPr>
        <p:spPr>
          <a:xfrm>
            <a:off x="457201" y="6516456"/>
            <a:ext cx="663066" cy="180000"/>
          </a:xfrm>
          <a:prstGeom prst="rect">
            <a:avLst/>
          </a:prstGeom>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792281801"/>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58098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Empty">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9144000" cy="6858000"/>
          </a:xfrm>
        </p:spPr>
        <p:txBody>
          <a:bodyPr anchor="ctr"/>
          <a:lstStyle>
            <a:lvl1pPr marL="0" indent="0" algn="ctr">
              <a:buNone/>
              <a:defRPr/>
            </a:lvl1pPr>
          </a:lstStyle>
          <a:p>
            <a:r>
              <a:rPr lang="en-IN" dirty="0"/>
              <a:t>Video</a:t>
            </a:r>
          </a:p>
        </p:txBody>
      </p:sp>
      <p:sp>
        <p:nvSpPr>
          <p:cNvPr id="2" name="Date Placeholder 1">
            <a:extLst>
              <a:ext uri="{FF2B5EF4-FFF2-40B4-BE49-F238E27FC236}">
                <a16:creationId xmlns:a16="http://schemas.microsoft.com/office/drawing/2014/main" id="{7BECDA38-9A54-405F-83FD-C2C8A8B87B30}"/>
              </a:ext>
            </a:extLst>
          </p:cNvPr>
          <p:cNvSpPr>
            <a:spLocks noGrp="1"/>
          </p:cNvSpPr>
          <p:nvPr>
            <p:ph type="dt" sz="half" idx="11"/>
          </p:nvPr>
        </p:nvSpPr>
        <p:spPr/>
        <p:txBody>
          <a:bodyPr/>
          <a:lstStyle/>
          <a:p>
            <a:fld id="{9B05771F-985B-43A3-B810-16E3E1851D68}" type="datetime3">
              <a:rPr lang="en-US" smtClean="0"/>
              <a:t>17 November 2020</a:t>
            </a:fld>
            <a:endParaRPr lang="en-IN" dirty="0"/>
          </a:p>
        </p:txBody>
      </p:sp>
      <p:sp>
        <p:nvSpPr>
          <p:cNvPr id="4" name="Footer Placeholder 3">
            <a:extLst>
              <a:ext uri="{FF2B5EF4-FFF2-40B4-BE49-F238E27FC236}">
                <a16:creationId xmlns:a16="http://schemas.microsoft.com/office/drawing/2014/main" id="{7A94A337-C481-46B0-A487-BEEC61FC34F2}"/>
              </a:ext>
            </a:extLst>
          </p:cNvPr>
          <p:cNvSpPr>
            <a:spLocks noGrp="1"/>
          </p:cNvSpPr>
          <p:nvPr>
            <p:ph type="ftr" sz="quarter" idx="12"/>
          </p:nvPr>
        </p:nvSpPr>
        <p:spPr/>
        <p:txBody>
          <a:bodyPr/>
          <a:lstStyle/>
          <a:p>
            <a:r>
              <a:rPr lang="en-IN" dirty="0"/>
              <a:t>Presentation title</a:t>
            </a:r>
          </a:p>
        </p:txBody>
      </p:sp>
      <p:sp>
        <p:nvSpPr>
          <p:cNvPr id="5" name="Slide Number Placeholder 4">
            <a:extLst>
              <a:ext uri="{FF2B5EF4-FFF2-40B4-BE49-F238E27FC236}">
                <a16:creationId xmlns:a16="http://schemas.microsoft.com/office/drawing/2014/main" id="{CD6212A2-9F1E-4808-9F79-71FEE70E5DB3}"/>
              </a:ext>
            </a:extLst>
          </p:cNvPr>
          <p:cNvSpPr>
            <a:spLocks noGrp="1"/>
          </p:cNvSpPr>
          <p:nvPr>
            <p:ph type="sldNum" sz="quarter" idx="13"/>
          </p:nvPr>
        </p:nvSpPr>
        <p:spPr>
          <a:xfrm>
            <a:off x="457201" y="6516456"/>
            <a:ext cx="663066" cy="180000"/>
          </a:xfrm>
          <a:prstGeom prst="rect">
            <a:avLst/>
          </a:prstGeom>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30577477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2_Final legal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ABFE52-8B9C-459B-B350-E3ADCFE74B2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8" name="Content Placeholder 2"/>
          <p:cNvSpPr>
            <a:spLocks noGrp="1"/>
          </p:cNvSpPr>
          <p:nvPr>
            <p:ph idx="1"/>
          </p:nvPr>
        </p:nvSpPr>
        <p:spPr>
          <a:xfrm>
            <a:off x="455612" y="719139"/>
            <a:ext cx="3506400" cy="5210062"/>
          </a:xfrm>
        </p:spPr>
        <p:txBody>
          <a:bodyPr/>
          <a:lstStyle>
            <a:lvl1pPr marL="0" indent="0" algn="l" defTabSz="746124" rtl="0" fontAlgn="base">
              <a:lnSpc>
                <a:spcPct val="100000"/>
              </a:lnSpc>
              <a:spcBef>
                <a:spcPct val="70000"/>
              </a:spcBef>
              <a:spcAft>
                <a:spcPct val="0"/>
              </a:spcAft>
              <a:buSzPct val="100000"/>
              <a:buNone/>
              <a:defRPr lang="en-US" sz="900" kern="1200" noProof="0" dirty="0" smtClean="0">
                <a:solidFill>
                  <a:schemeClr val="bg1"/>
                </a:solidFill>
                <a:latin typeface="EYInterstate Light" panose="02000506000000020004" pitchFamily="2" charset="0"/>
                <a:ea typeface="+mn-ea"/>
                <a:cs typeface="Arial" pitchFamily="34" charset="0"/>
              </a:defRPr>
            </a:lvl1pPr>
            <a:lvl2pPr marL="0" indent="0" algn="l" defTabSz="746124" rtl="0" fontAlgn="base">
              <a:lnSpc>
                <a:spcPct val="100000"/>
              </a:lnSpc>
              <a:spcBef>
                <a:spcPct val="0"/>
              </a:spcBef>
              <a:spcAft>
                <a:spcPct val="0"/>
              </a:spcAft>
              <a:buSzPct val="100000"/>
              <a:buNone/>
              <a:defRPr lang="en-US" sz="675" b="1" kern="1200" noProof="0" dirty="0" smtClean="0">
                <a:solidFill>
                  <a:schemeClr val="bg1"/>
                </a:solidFill>
                <a:latin typeface="EYInterstate Light" panose="02000506000000020004" pitchFamily="2" charset="0"/>
                <a:ea typeface="+mn-ea"/>
                <a:cs typeface="Arial" pitchFamily="34" charset="0"/>
              </a:defRPr>
            </a:lvl2pPr>
            <a:lvl3pPr marL="132089" indent="-132089" algn="l" defTabSz="746124" rtl="0" fontAlgn="base">
              <a:lnSpc>
                <a:spcPct val="100000"/>
              </a:lnSpc>
              <a:spcBef>
                <a:spcPct val="0"/>
              </a:spcBef>
              <a:spcAft>
                <a:spcPct val="0"/>
              </a:spcAft>
              <a:buClr>
                <a:schemeClr val="tx2"/>
              </a:buClr>
              <a:buSzPct val="70000"/>
              <a:buFont typeface="Arial" pitchFamily="34" charset="0"/>
              <a:buChar char="►"/>
              <a:defRPr lang="en-US" sz="675" b="1" kern="1200" noProof="0" dirty="0" smtClean="0">
                <a:solidFill>
                  <a:schemeClr val="bg1"/>
                </a:solidFill>
                <a:latin typeface="EYInterstate Light" panose="02000506000000020004" pitchFamily="2" charset="0"/>
                <a:ea typeface="+mn-ea"/>
                <a:cs typeface="Arial" pitchFamily="34" charset="0"/>
              </a:defRPr>
            </a:lvl3pPr>
            <a:lvl4pPr marL="0" indent="0" algn="l" defTabSz="746124" rtl="0" fontAlgn="base">
              <a:lnSpc>
                <a:spcPct val="100000"/>
              </a:lnSpc>
              <a:spcBef>
                <a:spcPct val="0"/>
              </a:spcBef>
              <a:spcAft>
                <a:spcPct val="0"/>
              </a:spcAft>
              <a:buSzPct val="100000"/>
              <a:buNone/>
              <a:defRPr lang="en-US" sz="600" kern="1200" noProof="0" dirty="0" smtClean="0">
                <a:solidFill>
                  <a:schemeClr val="bg1"/>
                </a:solidFill>
                <a:latin typeface="EYInterstate Light" panose="02000506000000020004" pitchFamily="2" charset="0"/>
                <a:ea typeface="+mn-ea"/>
                <a:cs typeface="Arial" pitchFamily="34" charset="0"/>
              </a:defRPr>
            </a:lvl4pPr>
            <a:lvl5pPr marL="141609" indent="-141609" algn="l" defTabSz="746124" rtl="0" fontAlgn="base">
              <a:lnSpc>
                <a:spcPct val="100000"/>
              </a:lnSpc>
              <a:spcBef>
                <a:spcPct val="0"/>
              </a:spcBef>
              <a:spcAft>
                <a:spcPct val="0"/>
              </a:spcAft>
              <a:buClr>
                <a:schemeClr val="tx2"/>
              </a:buClr>
              <a:buSzPct val="70000"/>
              <a:buFont typeface="Arial" pitchFamily="34" charset="0"/>
              <a:buChar char="►"/>
              <a:defRPr lang="en-US" sz="600" kern="1200" noProof="0" dirty="0">
                <a:solidFill>
                  <a:schemeClr val="bg1"/>
                </a:solidFill>
                <a:latin typeface="EYInterstate Light" panose="02000506000000020004" pitchFamily="2" charset="0"/>
                <a:ea typeface="+mn-ea"/>
                <a:cs typeface="Arial"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8207894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Final legal 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266A06-263B-4A4A-913D-FDC2AFF1227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8" name="Content Placeholder 2"/>
          <p:cNvSpPr>
            <a:spLocks noGrp="1"/>
          </p:cNvSpPr>
          <p:nvPr>
            <p:ph idx="1"/>
          </p:nvPr>
        </p:nvSpPr>
        <p:spPr>
          <a:xfrm>
            <a:off x="455612" y="719139"/>
            <a:ext cx="3506400" cy="5210062"/>
          </a:xfrm>
        </p:spPr>
        <p:txBody>
          <a:bodyPr/>
          <a:lstStyle>
            <a:lvl1pPr marL="0" indent="0" algn="l" defTabSz="746124" rtl="0" fontAlgn="base">
              <a:lnSpc>
                <a:spcPct val="100000"/>
              </a:lnSpc>
              <a:spcBef>
                <a:spcPct val="70000"/>
              </a:spcBef>
              <a:spcAft>
                <a:spcPct val="0"/>
              </a:spcAft>
              <a:buSzPct val="100000"/>
              <a:buNone/>
              <a:defRPr lang="en-US" sz="900" kern="1200" noProof="0" dirty="0" smtClean="0">
                <a:solidFill>
                  <a:schemeClr val="bg1"/>
                </a:solidFill>
                <a:latin typeface="EYInterstate Light" panose="02000506000000020004" pitchFamily="2" charset="0"/>
                <a:ea typeface="+mn-ea"/>
                <a:cs typeface="Arial" pitchFamily="34" charset="0"/>
              </a:defRPr>
            </a:lvl1pPr>
            <a:lvl2pPr marL="0" indent="0" algn="l" defTabSz="746124" rtl="0" fontAlgn="base">
              <a:lnSpc>
                <a:spcPct val="100000"/>
              </a:lnSpc>
              <a:spcBef>
                <a:spcPct val="0"/>
              </a:spcBef>
              <a:spcAft>
                <a:spcPct val="0"/>
              </a:spcAft>
              <a:buSzPct val="100000"/>
              <a:buNone/>
              <a:defRPr lang="en-US" sz="675" b="1" kern="1200" noProof="0" dirty="0" smtClean="0">
                <a:solidFill>
                  <a:schemeClr val="bg1"/>
                </a:solidFill>
                <a:latin typeface="EYInterstate Light" panose="02000506000000020004" pitchFamily="2" charset="0"/>
                <a:ea typeface="+mn-ea"/>
                <a:cs typeface="Arial" pitchFamily="34" charset="0"/>
              </a:defRPr>
            </a:lvl2pPr>
            <a:lvl3pPr marL="132089" indent="-132089" algn="l" defTabSz="746124" rtl="0" fontAlgn="base">
              <a:lnSpc>
                <a:spcPct val="100000"/>
              </a:lnSpc>
              <a:spcBef>
                <a:spcPct val="0"/>
              </a:spcBef>
              <a:spcAft>
                <a:spcPct val="0"/>
              </a:spcAft>
              <a:buClr>
                <a:schemeClr val="tx2"/>
              </a:buClr>
              <a:buSzPct val="70000"/>
              <a:buFont typeface="Arial" pitchFamily="34" charset="0"/>
              <a:buChar char="►"/>
              <a:defRPr lang="en-US" sz="675" b="1" kern="1200" noProof="0" dirty="0" smtClean="0">
                <a:solidFill>
                  <a:schemeClr val="bg1"/>
                </a:solidFill>
                <a:latin typeface="EYInterstate Light" panose="02000506000000020004" pitchFamily="2" charset="0"/>
                <a:ea typeface="+mn-ea"/>
                <a:cs typeface="Arial" pitchFamily="34" charset="0"/>
              </a:defRPr>
            </a:lvl3pPr>
            <a:lvl4pPr marL="0" indent="0" algn="l" defTabSz="746124" rtl="0" fontAlgn="base">
              <a:lnSpc>
                <a:spcPct val="100000"/>
              </a:lnSpc>
              <a:spcBef>
                <a:spcPct val="0"/>
              </a:spcBef>
              <a:spcAft>
                <a:spcPct val="0"/>
              </a:spcAft>
              <a:buSzPct val="100000"/>
              <a:buNone/>
              <a:defRPr lang="en-US" sz="600" kern="1200" noProof="0" dirty="0" smtClean="0">
                <a:solidFill>
                  <a:schemeClr val="bg1"/>
                </a:solidFill>
                <a:latin typeface="EYInterstate Light" panose="02000506000000020004" pitchFamily="2" charset="0"/>
                <a:ea typeface="+mn-ea"/>
                <a:cs typeface="Arial" pitchFamily="34" charset="0"/>
              </a:defRPr>
            </a:lvl4pPr>
            <a:lvl5pPr marL="141609" indent="-141609" algn="l" defTabSz="746124" rtl="0" fontAlgn="base">
              <a:lnSpc>
                <a:spcPct val="100000"/>
              </a:lnSpc>
              <a:spcBef>
                <a:spcPct val="0"/>
              </a:spcBef>
              <a:spcAft>
                <a:spcPct val="0"/>
              </a:spcAft>
              <a:buClr>
                <a:schemeClr val="tx2"/>
              </a:buClr>
              <a:buSzPct val="70000"/>
              <a:buFont typeface="Arial" pitchFamily="34" charset="0"/>
              <a:buChar char="►"/>
              <a:defRPr lang="en-US" sz="600" kern="1200" noProof="0" dirty="0">
                <a:solidFill>
                  <a:schemeClr val="bg1"/>
                </a:solidFill>
                <a:latin typeface="EYInterstate Light" panose="02000506000000020004" pitchFamily="2" charset="0"/>
                <a:ea typeface="+mn-ea"/>
                <a:cs typeface="Arial"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5363518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Final legal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B113FC-110C-4156-AE54-B6BF409697B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8" name="Content Placeholder 2"/>
          <p:cNvSpPr>
            <a:spLocks noGrp="1"/>
          </p:cNvSpPr>
          <p:nvPr>
            <p:ph idx="1"/>
          </p:nvPr>
        </p:nvSpPr>
        <p:spPr>
          <a:xfrm>
            <a:off x="455612" y="719139"/>
            <a:ext cx="3506400" cy="5210062"/>
          </a:xfrm>
        </p:spPr>
        <p:txBody>
          <a:bodyPr/>
          <a:lstStyle>
            <a:lvl1pPr marL="0" indent="0" algn="l" defTabSz="746124" rtl="0" fontAlgn="base">
              <a:lnSpc>
                <a:spcPct val="100000"/>
              </a:lnSpc>
              <a:spcBef>
                <a:spcPct val="70000"/>
              </a:spcBef>
              <a:spcAft>
                <a:spcPct val="0"/>
              </a:spcAft>
              <a:buSzPct val="100000"/>
              <a:buNone/>
              <a:defRPr lang="en-US" sz="900" kern="1200" noProof="0" dirty="0" smtClean="0">
                <a:solidFill>
                  <a:schemeClr val="bg1"/>
                </a:solidFill>
                <a:latin typeface="EYInterstate Light" panose="02000506000000020004" pitchFamily="2" charset="0"/>
                <a:ea typeface="+mn-ea"/>
                <a:cs typeface="Arial" pitchFamily="34" charset="0"/>
              </a:defRPr>
            </a:lvl1pPr>
            <a:lvl2pPr marL="0" indent="0" algn="l" defTabSz="746124" rtl="0" fontAlgn="base">
              <a:lnSpc>
                <a:spcPct val="100000"/>
              </a:lnSpc>
              <a:spcBef>
                <a:spcPct val="0"/>
              </a:spcBef>
              <a:spcAft>
                <a:spcPct val="0"/>
              </a:spcAft>
              <a:buSzPct val="100000"/>
              <a:buNone/>
              <a:defRPr lang="en-US" sz="675" b="1" kern="1200" noProof="0" dirty="0" smtClean="0">
                <a:solidFill>
                  <a:schemeClr val="bg1"/>
                </a:solidFill>
                <a:latin typeface="EYInterstate Light" panose="02000506000000020004" pitchFamily="2" charset="0"/>
                <a:ea typeface="+mn-ea"/>
                <a:cs typeface="Arial" pitchFamily="34" charset="0"/>
              </a:defRPr>
            </a:lvl2pPr>
            <a:lvl3pPr marL="132089" indent="-132089" algn="l" defTabSz="746124" rtl="0" fontAlgn="base">
              <a:lnSpc>
                <a:spcPct val="100000"/>
              </a:lnSpc>
              <a:spcBef>
                <a:spcPct val="0"/>
              </a:spcBef>
              <a:spcAft>
                <a:spcPct val="0"/>
              </a:spcAft>
              <a:buClr>
                <a:schemeClr val="tx2"/>
              </a:buClr>
              <a:buSzPct val="70000"/>
              <a:buFont typeface="Arial" pitchFamily="34" charset="0"/>
              <a:buChar char="►"/>
              <a:defRPr lang="en-US" sz="675" b="1" kern="1200" noProof="0" dirty="0" smtClean="0">
                <a:solidFill>
                  <a:schemeClr val="bg1"/>
                </a:solidFill>
                <a:latin typeface="EYInterstate Light" panose="02000506000000020004" pitchFamily="2" charset="0"/>
                <a:ea typeface="+mn-ea"/>
                <a:cs typeface="Arial" pitchFamily="34" charset="0"/>
              </a:defRPr>
            </a:lvl3pPr>
            <a:lvl4pPr marL="0" indent="0" algn="l" defTabSz="746124" rtl="0" fontAlgn="base">
              <a:lnSpc>
                <a:spcPct val="100000"/>
              </a:lnSpc>
              <a:spcBef>
                <a:spcPct val="0"/>
              </a:spcBef>
              <a:spcAft>
                <a:spcPct val="0"/>
              </a:spcAft>
              <a:buSzPct val="100000"/>
              <a:buNone/>
              <a:defRPr lang="en-US" sz="600" kern="1200" noProof="0" dirty="0" smtClean="0">
                <a:solidFill>
                  <a:schemeClr val="bg1"/>
                </a:solidFill>
                <a:latin typeface="EYInterstate Light" panose="02000506000000020004" pitchFamily="2" charset="0"/>
                <a:ea typeface="+mn-ea"/>
                <a:cs typeface="Arial" pitchFamily="34" charset="0"/>
              </a:defRPr>
            </a:lvl4pPr>
            <a:lvl5pPr marL="141609" indent="-141609" algn="l" defTabSz="746124" rtl="0" fontAlgn="base">
              <a:lnSpc>
                <a:spcPct val="100000"/>
              </a:lnSpc>
              <a:spcBef>
                <a:spcPct val="0"/>
              </a:spcBef>
              <a:spcAft>
                <a:spcPct val="0"/>
              </a:spcAft>
              <a:buClr>
                <a:schemeClr val="tx2"/>
              </a:buClr>
              <a:buSzPct val="70000"/>
              <a:buFont typeface="Arial" pitchFamily="34" charset="0"/>
              <a:buChar char="►"/>
              <a:defRPr lang="en-US" sz="600" kern="1200" noProof="0" dirty="0">
                <a:solidFill>
                  <a:schemeClr val="bg1"/>
                </a:solidFill>
                <a:latin typeface="EYInterstate Light" panose="02000506000000020004" pitchFamily="2" charset="0"/>
                <a:ea typeface="+mn-ea"/>
                <a:cs typeface="Arial"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8270463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7" name="Freeform 5"/>
          <p:cNvSpPr>
            <a:spLocks noChangeAspect="1"/>
          </p:cNvSpPr>
          <p:nvPr userDrawn="1"/>
        </p:nvSpPr>
        <p:spPr bwMode="gray">
          <a:xfrm rot="10800000">
            <a:off x="470054" y="457199"/>
            <a:ext cx="4507059"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 name="Title 1"/>
          <p:cNvSpPr>
            <a:spLocks noGrp="1"/>
          </p:cNvSpPr>
          <p:nvPr>
            <p:ph type="ctrTitle" hasCustomPrompt="1"/>
          </p:nvPr>
        </p:nvSpPr>
        <p:spPr>
          <a:xfrm>
            <a:off x="750119" y="1677507"/>
            <a:ext cx="4064949" cy="860400"/>
          </a:xfrm>
        </p:spPr>
        <p:txBody>
          <a:bodyPr/>
          <a:lstStyle>
            <a:lvl1pPr>
              <a:defRPr b="0">
                <a:solidFill>
                  <a:srgbClr val="404040"/>
                </a:solidFill>
                <a:latin typeface="EYInterstate Light" panose="02000506000000020004" pitchFamily="2" charset="0"/>
                <a:cs typeface="Arial" pitchFamily="34" charset="0"/>
              </a:defRPr>
            </a:lvl1pPr>
          </a:lstStyle>
          <a:p>
            <a:r>
              <a:rPr lang="en-GB" dirty="0"/>
              <a:t>Title (EY Interstate Light </a:t>
            </a:r>
            <a:br>
              <a:rPr lang="en-GB" dirty="0"/>
            </a:br>
            <a:r>
              <a:rPr lang="en-GB" dirty="0"/>
              <a:t>30 point)</a:t>
            </a:r>
          </a:p>
        </p:txBody>
      </p:sp>
      <p:sp>
        <p:nvSpPr>
          <p:cNvPr id="12" name="Subtitle 2"/>
          <p:cNvSpPr>
            <a:spLocks noGrp="1"/>
          </p:cNvSpPr>
          <p:nvPr>
            <p:ph type="subTitle" idx="1" hasCustomPrompt="1"/>
          </p:nvPr>
        </p:nvSpPr>
        <p:spPr>
          <a:xfrm>
            <a:off x="750119" y="2685128"/>
            <a:ext cx="4064949" cy="645742"/>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z="1600" dirty="0"/>
              <a:t>Subtitle (EY Interstate 16 point)</a:t>
            </a:r>
          </a:p>
          <a:p>
            <a:pPr marL="0" marR="0" lvl="0" indent="0" algn="l" defTabSz="914400" rtl="0" eaLnBrk="1" fontAlgn="auto" latinLnBrk="0" hangingPunct="1">
              <a:lnSpc>
                <a:spcPct val="100000"/>
              </a:lnSpc>
              <a:spcBef>
                <a:spcPct val="20000"/>
              </a:spcBef>
              <a:spcAft>
                <a:spcPts val="0"/>
              </a:spcAft>
              <a:buClr>
                <a:schemeClr val="accent2"/>
              </a:buClr>
              <a:buSzPct val="70000"/>
              <a:buFont typeface="Arial" pitchFamily="34" charset="0"/>
              <a:buNone/>
              <a:tabLst/>
              <a:defRPr/>
            </a:pPr>
            <a:r>
              <a:rPr lang="en-GB" dirty="0">
                <a:latin typeface="EYInterstate" panose="02000503020000020004" pitchFamily="2" charset="0"/>
              </a:rPr>
              <a:t>XX Month 200X (EY Interstate bold 16 point)</a:t>
            </a:r>
          </a:p>
        </p:txBody>
      </p:sp>
    </p:spTree>
    <p:extLst>
      <p:ext uri="{BB962C8B-B14F-4D97-AF65-F5344CB8AC3E}">
        <p14:creationId xmlns:p14="http://schemas.microsoft.com/office/powerpoint/2010/main" val="2009622890"/>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pic>
        <p:nvPicPr>
          <p:cNvPr id="146" name="Picture 145">
            <a:extLst>
              <a:ext uri="{FF2B5EF4-FFF2-40B4-BE49-F238E27FC236}">
                <a16:creationId xmlns:a16="http://schemas.microsoft.com/office/drawing/2014/main" id="{7FDAC7B4-6A01-49C4-9730-BF8572B139E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16402" b="5936"/>
          <a:stretch/>
        </p:blipFill>
        <p:spPr>
          <a:xfrm>
            <a:off x="0" y="-1"/>
            <a:ext cx="9144000" cy="6858001"/>
          </a:xfrm>
          <a:prstGeom prst="rect">
            <a:avLst/>
          </a:prstGeom>
        </p:spPr>
      </p:pic>
      <p:sp>
        <p:nvSpPr>
          <p:cNvPr id="2" name="Rectangle 1">
            <a:extLst>
              <a:ext uri="{FF2B5EF4-FFF2-40B4-BE49-F238E27FC236}">
                <a16:creationId xmlns:a16="http://schemas.microsoft.com/office/drawing/2014/main" id="{E4BCCB2E-3515-42EB-B2C6-FB7D701D1793}"/>
              </a:ext>
            </a:extLst>
          </p:cNvPr>
          <p:cNvSpPr/>
          <p:nvPr userDrawn="1"/>
        </p:nvSpPr>
        <p:spPr>
          <a:xfrm>
            <a:off x="0" y="5340096"/>
            <a:ext cx="9144000" cy="1517904"/>
          </a:xfrm>
          <a:prstGeom prst="rect">
            <a:avLst/>
          </a:prstGeom>
          <a:gradFill flip="none" rotWithShape="1">
            <a:gsLst>
              <a:gs pos="0">
                <a:schemeClr val="bg2">
                  <a:alpha val="0"/>
                </a:schemeClr>
              </a:gs>
              <a:gs pos="61000">
                <a:schemeClr val="bg2">
                  <a:alpha val="34000"/>
                </a:schemeClr>
              </a:gs>
              <a:gs pos="100000">
                <a:schemeClr val="bg2"/>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pic>
        <p:nvPicPr>
          <p:cNvPr id="84" name="Picture 83">
            <a:extLst>
              <a:ext uri="{FF2B5EF4-FFF2-40B4-BE49-F238E27FC236}">
                <a16:creationId xmlns:a16="http://schemas.microsoft.com/office/drawing/2014/main" id="{9C231702-C029-4BB5-90D1-8311DD931DF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73" name="Picture 72">
            <a:extLst>
              <a:ext uri="{FF2B5EF4-FFF2-40B4-BE49-F238E27FC236}">
                <a16:creationId xmlns:a16="http://schemas.microsoft.com/office/drawing/2014/main" id="{6451607B-CAB5-4136-AB12-1BF3A1C4485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200" y="457200"/>
            <a:ext cx="4654295" cy="3930900"/>
          </a:xfrm>
          <a:prstGeom prst="rect">
            <a:avLst/>
          </a:prstGeom>
        </p:spPr>
      </p:pic>
      <p:sp>
        <p:nvSpPr>
          <p:cNvPr id="74" name="Title 1">
            <a:extLst>
              <a:ext uri="{FF2B5EF4-FFF2-40B4-BE49-F238E27FC236}">
                <a16:creationId xmlns:a16="http://schemas.microsoft.com/office/drawing/2014/main" id="{01B1427F-F1DB-442D-870C-2543A78EC303}"/>
              </a:ext>
            </a:extLst>
          </p:cNvPr>
          <p:cNvSpPr>
            <a:spLocks noGrp="1"/>
          </p:cNvSpPr>
          <p:nvPr>
            <p:ph type="ctrTitle"/>
          </p:nvPr>
        </p:nvSpPr>
        <p:spPr>
          <a:xfrm>
            <a:off x="886968" y="1799130"/>
            <a:ext cx="3593592" cy="860400"/>
          </a:xfrm>
          <a:prstGeom prst="rect">
            <a:avLst/>
          </a:prstGeom>
        </p:spPr>
        <p:txBody>
          <a:bodyPr/>
          <a:lstStyle>
            <a:lvl1pPr>
              <a:defRPr sz="3000" b="0">
                <a:solidFill>
                  <a:srgbClr val="FFFFFF"/>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75" name="Subtitle 2">
            <a:extLst>
              <a:ext uri="{FF2B5EF4-FFF2-40B4-BE49-F238E27FC236}">
                <a16:creationId xmlns:a16="http://schemas.microsoft.com/office/drawing/2014/main" id="{97E0F9BC-39E2-4ADF-93B9-7358577711CD}"/>
              </a:ext>
            </a:extLst>
          </p:cNvPr>
          <p:cNvSpPr>
            <a:spLocks noGrp="1"/>
          </p:cNvSpPr>
          <p:nvPr>
            <p:ph type="subTitle" idx="1"/>
          </p:nvPr>
        </p:nvSpPr>
        <p:spPr>
          <a:xfrm>
            <a:off x="886968" y="2769576"/>
            <a:ext cx="3593592" cy="645742"/>
          </a:xfrm>
          <a:prstGeom prst="rect">
            <a:avLst/>
          </a:prstGeom>
        </p:spPr>
        <p:txBody>
          <a:bodyPr/>
          <a:lstStyle>
            <a:lvl1pPr marL="0" indent="0" algn="l">
              <a:buNone/>
              <a:defRPr sz="1600">
                <a:solidFill>
                  <a:srgbClr val="FFFFFF"/>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pic>
        <p:nvPicPr>
          <p:cNvPr id="145" name="Picture 144">
            <a:extLst>
              <a:ext uri="{FF2B5EF4-FFF2-40B4-BE49-F238E27FC236}">
                <a16:creationId xmlns:a16="http://schemas.microsoft.com/office/drawing/2014/main" id="{727C5A3D-F97A-4F85-9F88-240C2439860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57200" y="5914517"/>
            <a:ext cx="3780000" cy="618750"/>
          </a:xfrm>
          <a:prstGeom prst="rect">
            <a:avLst/>
          </a:prstGeom>
        </p:spPr>
      </p:pic>
    </p:spTree>
    <p:extLst>
      <p:ext uri="{BB962C8B-B14F-4D97-AF65-F5344CB8AC3E}">
        <p14:creationId xmlns:p14="http://schemas.microsoft.com/office/powerpoint/2010/main" val="2312111317"/>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2_Cover alternate">
    <p:spTree>
      <p:nvGrpSpPr>
        <p:cNvPr id="1" name=""/>
        <p:cNvGrpSpPr/>
        <p:nvPr/>
      </p:nvGrpSpPr>
      <p:grpSpPr>
        <a:xfrm>
          <a:off x="0" y="0"/>
          <a:ext cx="0" cy="0"/>
          <a:chOff x="0" y="0"/>
          <a:chExt cx="0" cy="0"/>
        </a:xfrm>
      </p:grpSpPr>
      <p:sp>
        <p:nvSpPr>
          <p:cNvPr id="14" name="Freeform 5">
            <a:extLst>
              <a:ext uri="{FF2B5EF4-FFF2-40B4-BE49-F238E27FC236}">
                <a16:creationId xmlns:a16="http://schemas.microsoft.com/office/drawing/2014/main" id="{770C05D4-D8C4-4691-89DC-120E06C0A0E8}"/>
              </a:ext>
            </a:extLst>
          </p:cNvPr>
          <p:cNvSpPr>
            <a:spLocks noChangeAspect="1"/>
          </p:cNvSpPr>
          <p:nvPr userDrawn="1"/>
        </p:nvSpPr>
        <p:spPr bwMode="gray">
          <a:xfrm rot="10800000">
            <a:off x="470054" y="457199"/>
            <a:ext cx="4507059"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 name="Title 1"/>
          <p:cNvSpPr>
            <a:spLocks noGrp="1"/>
          </p:cNvSpPr>
          <p:nvPr>
            <p:ph type="ctrTitle" hasCustomPrompt="1"/>
          </p:nvPr>
        </p:nvSpPr>
        <p:spPr>
          <a:xfrm>
            <a:off x="750119" y="1677507"/>
            <a:ext cx="4937760" cy="860400"/>
          </a:xfrm>
        </p:spPr>
        <p:txBody>
          <a:bodyPr/>
          <a:lstStyle>
            <a:lvl1pPr>
              <a:defRPr b="0">
                <a:solidFill>
                  <a:srgbClr val="404040"/>
                </a:solidFill>
                <a:latin typeface="EYInterstate Light" panose="02000506000000020004" pitchFamily="2" charset="0"/>
                <a:cs typeface="Arial" pitchFamily="34" charset="0"/>
              </a:defRPr>
            </a:lvl1pPr>
          </a:lstStyle>
          <a:p>
            <a:r>
              <a:rPr lang="en-GB" dirty="0"/>
              <a:t>Title (EY Interstate Light </a:t>
            </a:r>
            <a:br>
              <a:rPr lang="en-GB" dirty="0"/>
            </a:br>
            <a:r>
              <a:rPr lang="en-GB" dirty="0"/>
              <a:t>30 point)</a:t>
            </a:r>
          </a:p>
        </p:txBody>
      </p:sp>
      <p:sp>
        <p:nvSpPr>
          <p:cNvPr id="12" name="Subtitle 2"/>
          <p:cNvSpPr>
            <a:spLocks noGrp="1"/>
          </p:cNvSpPr>
          <p:nvPr>
            <p:ph type="subTitle" idx="1" hasCustomPrompt="1"/>
          </p:nvPr>
        </p:nvSpPr>
        <p:spPr>
          <a:xfrm>
            <a:off x="750119" y="2685128"/>
            <a:ext cx="4937760" cy="645742"/>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z="1600" dirty="0"/>
              <a:t>Subtitle (EY Interstate 16 point)</a:t>
            </a:r>
          </a:p>
          <a:p>
            <a:pPr marL="0" marR="0" lvl="0" indent="0" algn="l" defTabSz="914400" rtl="0" eaLnBrk="1" fontAlgn="auto" latinLnBrk="0" hangingPunct="1">
              <a:lnSpc>
                <a:spcPct val="100000"/>
              </a:lnSpc>
              <a:spcBef>
                <a:spcPct val="20000"/>
              </a:spcBef>
              <a:spcAft>
                <a:spcPts val="0"/>
              </a:spcAft>
              <a:buClr>
                <a:schemeClr val="accent2"/>
              </a:buClr>
              <a:buSzPct val="70000"/>
              <a:buFont typeface="Arial" pitchFamily="34" charset="0"/>
              <a:buNone/>
              <a:tabLst/>
              <a:defRPr/>
            </a:pPr>
            <a:r>
              <a:rPr lang="en-GB" dirty="0">
                <a:latin typeface="EYInterstate" panose="02000503020000020004" pitchFamily="2" charset="0"/>
              </a:rPr>
              <a:t>XX Month 200X (EY Interstate bold 16 point)</a:t>
            </a:r>
          </a:p>
        </p:txBody>
      </p:sp>
      <p:cxnSp>
        <p:nvCxnSpPr>
          <p:cNvPr id="15" name="Straight Connector 14">
            <a:extLst>
              <a:ext uri="{FF2B5EF4-FFF2-40B4-BE49-F238E27FC236}">
                <a16:creationId xmlns:a16="http://schemas.microsoft.com/office/drawing/2014/main" id="{D77AB755-0634-43A3-B427-C896D8448ABA}"/>
              </a:ext>
            </a:extLst>
          </p:cNvPr>
          <p:cNvCxnSpPr>
            <a:cxnSpLocks/>
          </p:cNvCxnSpPr>
          <p:nvPr userDrawn="1"/>
        </p:nvCxnSpPr>
        <p:spPr>
          <a:xfrm>
            <a:off x="1333184" y="5691442"/>
            <a:ext cx="5669280"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246095A-D7CE-45C6-8BF9-B5543F78C034}"/>
              </a:ext>
            </a:extLst>
          </p:cNvPr>
          <p:cNvSpPr txBox="1"/>
          <p:nvPr userDrawn="1"/>
        </p:nvSpPr>
        <p:spPr>
          <a:xfrm>
            <a:off x="461984" y="5587582"/>
            <a:ext cx="1045073" cy="197581"/>
          </a:xfrm>
          <a:prstGeom prst="rect">
            <a:avLst/>
          </a:prstGeom>
          <a:noFill/>
        </p:spPr>
        <p:txBody>
          <a:bodyPr wrap="square" lIns="0" tIns="0" rIns="0" bIns="0" rtlCol="0" anchor="ctr" anchorCtr="0">
            <a:noAutofit/>
          </a:bodyPr>
          <a:lstStyle/>
          <a:p>
            <a:r>
              <a:rPr lang="en-GB" sz="1200" dirty="0">
                <a:solidFill>
                  <a:srgbClr val="828290"/>
                </a:solidFill>
                <a:latin typeface="EYInterstate Light" panose="02000506000000020004" pitchFamily="2" charset="0"/>
              </a:rPr>
              <a:t>Written by</a:t>
            </a:r>
          </a:p>
        </p:txBody>
      </p:sp>
      <p:sp>
        <p:nvSpPr>
          <p:cNvPr id="17" name="Text Placeholder 16">
            <a:extLst>
              <a:ext uri="{FF2B5EF4-FFF2-40B4-BE49-F238E27FC236}">
                <a16:creationId xmlns:a16="http://schemas.microsoft.com/office/drawing/2014/main" id="{9D785C9C-C30C-4D97-AE69-8F7DD8E35F2D}"/>
              </a:ext>
            </a:extLst>
          </p:cNvPr>
          <p:cNvSpPr>
            <a:spLocks noGrp="1"/>
          </p:cNvSpPr>
          <p:nvPr>
            <p:ph type="body" sz="quarter" idx="14" hasCustomPrompt="1"/>
          </p:nvPr>
        </p:nvSpPr>
        <p:spPr>
          <a:xfrm>
            <a:off x="1333184" y="6001571"/>
            <a:ext cx="3089275" cy="180000"/>
          </a:xfrm>
        </p:spPr>
        <p:txBody>
          <a:bodyPr/>
          <a:lstStyle>
            <a:lvl1pPr marL="0" indent="0">
              <a:buNone/>
              <a:defRPr sz="1200">
                <a:solidFill>
                  <a:schemeClr val="bg1"/>
                </a:solidFill>
                <a:latin typeface="EYInterstate Light" panose="02000506000000020004" pitchFamily="2" charset="0"/>
              </a:defRPr>
            </a:lvl1pPr>
          </a:lstStyle>
          <a:p>
            <a:pPr lvl="0"/>
            <a:r>
              <a:rPr lang="en-US" dirty="0"/>
              <a:t>Name Surname</a:t>
            </a:r>
            <a:endParaRPr lang="en-GB" dirty="0"/>
          </a:p>
        </p:txBody>
      </p:sp>
      <p:sp>
        <p:nvSpPr>
          <p:cNvPr id="18" name="Text Placeholder 16">
            <a:extLst>
              <a:ext uri="{FF2B5EF4-FFF2-40B4-BE49-F238E27FC236}">
                <a16:creationId xmlns:a16="http://schemas.microsoft.com/office/drawing/2014/main" id="{FE9ED2CF-644F-4B9E-820F-6BF4B84D6844}"/>
              </a:ext>
            </a:extLst>
          </p:cNvPr>
          <p:cNvSpPr>
            <a:spLocks noGrp="1"/>
          </p:cNvSpPr>
          <p:nvPr>
            <p:ph type="body" sz="quarter" idx="15" hasCustomPrompt="1"/>
          </p:nvPr>
        </p:nvSpPr>
        <p:spPr>
          <a:xfrm>
            <a:off x="1333184" y="6199189"/>
            <a:ext cx="3089275" cy="180000"/>
          </a:xfrm>
        </p:spPr>
        <p:txBody>
          <a:bodyPr/>
          <a:lstStyle>
            <a:lvl1pPr marL="0" indent="0">
              <a:buNone/>
              <a:defRPr sz="1200">
                <a:solidFill>
                  <a:srgbClr val="FFD200"/>
                </a:solidFill>
                <a:latin typeface="EYInterstate Light" panose="02000506000000020004" pitchFamily="2" charset="0"/>
              </a:defRPr>
            </a:lvl1pPr>
          </a:lstStyle>
          <a:p>
            <a:pPr lvl="0"/>
            <a:r>
              <a:rPr lang="en-US" dirty="0"/>
              <a:t>Job Title</a:t>
            </a:r>
            <a:endParaRPr lang="en-GB" dirty="0"/>
          </a:p>
        </p:txBody>
      </p:sp>
      <p:sp>
        <p:nvSpPr>
          <p:cNvPr id="19" name="Picture Placeholder 19">
            <a:extLst>
              <a:ext uri="{FF2B5EF4-FFF2-40B4-BE49-F238E27FC236}">
                <a16:creationId xmlns:a16="http://schemas.microsoft.com/office/drawing/2014/main" id="{220D652C-43A8-4888-A086-F26EAFCF8D7B}"/>
              </a:ext>
            </a:extLst>
          </p:cNvPr>
          <p:cNvSpPr>
            <a:spLocks noGrp="1"/>
          </p:cNvSpPr>
          <p:nvPr>
            <p:ph type="pic" sz="quarter" idx="16"/>
          </p:nvPr>
        </p:nvSpPr>
        <p:spPr>
          <a:xfrm>
            <a:off x="461983" y="5897024"/>
            <a:ext cx="576000" cy="576000"/>
          </a:xfrm>
          <a:prstGeom prst="ellipse">
            <a:avLst/>
          </a:prstGeom>
        </p:spPr>
        <p:txBody>
          <a:bodyPr anchor="ctr"/>
          <a:lstStyle>
            <a:lvl1pPr marL="0" indent="0" algn="ctr">
              <a:buNone/>
              <a:defRPr sz="900">
                <a:solidFill>
                  <a:schemeClr val="bg1"/>
                </a:solidFill>
                <a:latin typeface="EYInterstate Light" panose="02000506000000020004" pitchFamily="2" charset="0"/>
              </a:defRPr>
            </a:lvl1pPr>
          </a:lstStyle>
          <a:p>
            <a:endParaRPr lang="en-GB" dirty="0"/>
          </a:p>
        </p:txBody>
      </p:sp>
      <p:pic>
        <p:nvPicPr>
          <p:cNvPr id="13" name="Picture 12">
            <a:extLst>
              <a:ext uri="{FF2B5EF4-FFF2-40B4-BE49-F238E27FC236}">
                <a16:creationId xmlns:a16="http://schemas.microsoft.com/office/drawing/2014/main" id="{89396E1D-5C76-4ADE-9002-02AC4DD83A3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Tree>
    <p:extLst>
      <p:ext uri="{BB962C8B-B14F-4D97-AF65-F5344CB8AC3E}">
        <p14:creationId xmlns:p14="http://schemas.microsoft.com/office/powerpoint/2010/main" val="165517989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594360"/>
          </a:xfrm>
        </p:spPr>
        <p:txBody>
          <a:bodyPr/>
          <a:lstStyle>
            <a:lvl1pPr>
              <a:defRPr>
                <a:solidFill>
                  <a:schemeClr val="bg1"/>
                </a:solidFill>
              </a:defRPr>
            </a:lvl1pPr>
          </a:lstStyle>
          <a:p>
            <a:r>
              <a:rPr lang="en-US" dirty="0"/>
              <a:t>Click to edit Master title style</a:t>
            </a:r>
            <a:endParaRPr lang="en-GB" dirty="0"/>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457200" y="1442718"/>
            <a:ext cx="3716193" cy="4267457"/>
          </a:xfrm>
        </p:spPr>
        <p:txBody>
          <a:bodyPr/>
          <a:lstStyle/>
          <a:p>
            <a:endParaRPr lang="en-IN" dirty="0"/>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5347311" y="3990497"/>
            <a:ext cx="2315750" cy="180000"/>
          </a:xfrm>
        </p:spPr>
        <p:txBody>
          <a:bodyPr/>
          <a:lstStyle>
            <a:lvl1pPr marL="0" indent="0">
              <a:buNone/>
              <a:defRPr sz="900">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5347311" y="4233140"/>
            <a:ext cx="2315750" cy="180000"/>
          </a:xfrm>
        </p:spPr>
        <p:txBody>
          <a:bodyPr/>
          <a:lstStyle>
            <a:lvl1pPr marL="0" indent="0">
              <a:buNone/>
              <a:defRPr sz="900">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4589865" y="3882880"/>
            <a:ext cx="583915" cy="585216"/>
          </a:xfrm>
          <a:prstGeom prst="ellipse">
            <a:avLst/>
          </a:prstGeom>
        </p:spPr>
        <p:txBody>
          <a:bodyPr anchor="ctr"/>
          <a:lstStyle>
            <a:lvl1pPr marL="0" indent="0" algn="ctr">
              <a:buNone/>
              <a:defRPr sz="675">
                <a:solidFill>
                  <a:schemeClr val="bg1"/>
                </a:solidFill>
              </a:defRPr>
            </a:lvl1pPr>
          </a:lstStyle>
          <a:p>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4589866" y="1442718"/>
            <a:ext cx="4096935"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4589866" y="1939806"/>
            <a:ext cx="4096935" cy="1611554"/>
          </a:xfrm>
        </p:spPr>
        <p:txBody>
          <a:bodyPr/>
          <a:lstStyle>
            <a:lvl1pPr marL="0" indent="0">
              <a:buNone/>
              <a:defRPr sz="1199"/>
            </a:lvl1pPr>
          </a:lstStyle>
          <a:p>
            <a:pPr lvl="0"/>
            <a:r>
              <a:rPr lang="en-US" dirty="0"/>
              <a:t>Content EY Interstate Light, 16pt,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3" name="Date Placeholder 2">
            <a:extLst>
              <a:ext uri="{FF2B5EF4-FFF2-40B4-BE49-F238E27FC236}">
                <a16:creationId xmlns:a16="http://schemas.microsoft.com/office/drawing/2014/main" id="{0A0865A7-88A1-4179-82B7-13BDA35F141B}"/>
              </a:ext>
            </a:extLst>
          </p:cNvPr>
          <p:cNvSpPr>
            <a:spLocks noGrp="1"/>
          </p:cNvSpPr>
          <p:nvPr>
            <p:ph type="dt" sz="half" idx="19"/>
          </p:nvPr>
        </p:nvSpPr>
        <p:spPr/>
        <p:txBody>
          <a:bodyPr/>
          <a:lstStyle/>
          <a:p>
            <a:fld id="{EBEDFAA0-E69B-4776-9581-7FC7C8BA877E}" type="datetime3">
              <a:rPr lang="en-US" smtClean="0"/>
              <a:t>17 November 2020</a:t>
            </a:fld>
            <a:endParaRPr lang="en-IN" dirty="0"/>
          </a:p>
        </p:txBody>
      </p:sp>
      <p:sp>
        <p:nvSpPr>
          <p:cNvPr id="4" name="Footer Placeholder 3">
            <a:extLst>
              <a:ext uri="{FF2B5EF4-FFF2-40B4-BE49-F238E27FC236}">
                <a16:creationId xmlns:a16="http://schemas.microsoft.com/office/drawing/2014/main" id="{D17C51E9-620F-4C67-9485-FC4B1DECDB10}"/>
              </a:ext>
            </a:extLst>
          </p:cNvPr>
          <p:cNvSpPr>
            <a:spLocks noGrp="1"/>
          </p:cNvSpPr>
          <p:nvPr>
            <p:ph type="ftr" sz="quarter" idx="20"/>
          </p:nvPr>
        </p:nvSpPr>
        <p:spPr/>
        <p:txBody>
          <a:bodyPr/>
          <a:lstStyle/>
          <a:p>
            <a:r>
              <a:rPr lang="en-IN" dirty="0"/>
              <a:t>Presentation title</a:t>
            </a:r>
          </a:p>
        </p:txBody>
      </p:sp>
      <p:sp>
        <p:nvSpPr>
          <p:cNvPr id="6" name="Slide Number Placeholder 5">
            <a:extLst>
              <a:ext uri="{FF2B5EF4-FFF2-40B4-BE49-F238E27FC236}">
                <a16:creationId xmlns:a16="http://schemas.microsoft.com/office/drawing/2014/main" id="{AEE53B3B-B504-465C-9948-C1D8C2E69995}"/>
              </a:ext>
            </a:extLst>
          </p:cNvPr>
          <p:cNvSpPr>
            <a:spLocks noGrp="1"/>
          </p:cNvSpPr>
          <p:nvPr>
            <p:ph type="sldNum" sz="quarter" idx="21"/>
          </p:nvPr>
        </p:nvSpPr>
        <p:spPr>
          <a:xfrm>
            <a:off x="457201" y="6516456"/>
            <a:ext cx="663066" cy="180000"/>
          </a:xfrm>
          <a:prstGeom prst="rect">
            <a:avLst/>
          </a:prstGeom>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2715791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1"/>
            <a:ext cx="1787414" cy="6857999"/>
          </a:xfrm>
        </p:spPr>
        <p:txBody>
          <a:bodyPr/>
          <a:lstStyle/>
          <a:p>
            <a:endParaRPr lang="en-IN" dirty="0"/>
          </a:p>
        </p:txBody>
      </p:sp>
      <p:sp>
        <p:nvSpPr>
          <p:cNvPr id="2" name="Title 1"/>
          <p:cNvSpPr>
            <a:spLocks noGrp="1"/>
          </p:cNvSpPr>
          <p:nvPr>
            <p:ph type="title"/>
          </p:nvPr>
        </p:nvSpPr>
        <p:spPr>
          <a:xfrm>
            <a:off x="2020418" y="294200"/>
            <a:ext cx="6665528"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2020417" y="1137921"/>
            <a:ext cx="2056091" cy="5018184"/>
          </a:xfrm>
        </p:spPr>
        <p:txBody>
          <a:bodyPr/>
          <a:lstStyle>
            <a:lvl1pPr marL="0" indent="0">
              <a:buNone/>
              <a:defRPr sz="13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4293076" y="1137921"/>
            <a:ext cx="2101787" cy="5018184"/>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6611431" y="1137922"/>
            <a:ext cx="2075369" cy="2796151"/>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7" name="Line 10">
            <a:extLst>
              <a:ext uri="{FF2B5EF4-FFF2-40B4-BE49-F238E27FC236}">
                <a16:creationId xmlns:a16="http://schemas.microsoft.com/office/drawing/2014/main" id="{1FE654FB-261F-44E5-8EF9-237DB835D710}"/>
              </a:ext>
            </a:extLst>
          </p:cNvPr>
          <p:cNvSpPr>
            <a:spLocks noChangeShapeType="1"/>
          </p:cNvSpPr>
          <p:nvPr userDrawn="1"/>
        </p:nvSpPr>
        <p:spPr bwMode="auto">
          <a:xfrm>
            <a:off x="2023353" y="907750"/>
            <a:ext cx="669263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a:extLst>
              <a:ext uri="{FF2B5EF4-FFF2-40B4-BE49-F238E27FC236}">
                <a16:creationId xmlns:a16="http://schemas.microsoft.com/office/drawing/2014/main" id="{A83AD698-0E41-4FCF-AB31-51B8D1AE402F}"/>
              </a:ext>
            </a:extLst>
          </p:cNvPr>
          <p:cNvSpPr>
            <a:spLocks noGrp="1"/>
          </p:cNvSpPr>
          <p:nvPr>
            <p:ph type="dt" sz="half" idx="13"/>
          </p:nvPr>
        </p:nvSpPr>
        <p:spPr/>
        <p:txBody>
          <a:bodyPr/>
          <a:lstStyle/>
          <a:p>
            <a:fld id="{83DDCC9E-6578-4A91-9E69-0D46A07C49C5}" type="datetime3">
              <a:rPr lang="en-US" smtClean="0"/>
              <a:t>17 November 2020</a:t>
            </a:fld>
            <a:endParaRPr lang="en-IN" dirty="0"/>
          </a:p>
        </p:txBody>
      </p:sp>
      <p:sp>
        <p:nvSpPr>
          <p:cNvPr id="6" name="Footer Placeholder 5">
            <a:extLst>
              <a:ext uri="{FF2B5EF4-FFF2-40B4-BE49-F238E27FC236}">
                <a16:creationId xmlns:a16="http://schemas.microsoft.com/office/drawing/2014/main" id="{A9018413-4A60-4C02-9E4A-E02576231136}"/>
              </a:ext>
            </a:extLst>
          </p:cNvPr>
          <p:cNvSpPr>
            <a:spLocks noGrp="1"/>
          </p:cNvSpPr>
          <p:nvPr>
            <p:ph type="ftr" sz="quarter" idx="14"/>
          </p:nvPr>
        </p:nvSpPr>
        <p:spPr/>
        <p:txBody>
          <a:bodyPr/>
          <a:lstStyle/>
          <a:p>
            <a:r>
              <a:rPr lang="en-IN" dirty="0"/>
              <a:t>Presentation title</a:t>
            </a:r>
          </a:p>
        </p:txBody>
      </p:sp>
      <p:sp>
        <p:nvSpPr>
          <p:cNvPr id="8" name="Slide Number Placeholder 7">
            <a:extLst>
              <a:ext uri="{FF2B5EF4-FFF2-40B4-BE49-F238E27FC236}">
                <a16:creationId xmlns:a16="http://schemas.microsoft.com/office/drawing/2014/main" id="{874983C1-0EF4-4B2C-97F2-6888EAEE5D8F}"/>
              </a:ext>
            </a:extLst>
          </p:cNvPr>
          <p:cNvSpPr>
            <a:spLocks noGrp="1"/>
          </p:cNvSpPr>
          <p:nvPr>
            <p:ph type="sldNum" sz="quarter" idx="15"/>
          </p:nvPr>
        </p:nvSpPr>
        <p:spPr>
          <a:xfrm>
            <a:off x="457201" y="6516456"/>
            <a:ext cx="663066" cy="180000"/>
          </a:xfrm>
          <a:prstGeom prst="rect">
            <a:avLst/>
          </a:prstGeom>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7112552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594360"/>
          </a:xfrm>
        </p:spPr>
        <p:txBody>
          <a:bodyPr/>
          <a:lstStyle>
            <a:lvl1pPr>
              <a:defRPr sz="2400">
                <a:solidFill>
                  <a:schemeClr val="bg1"/>
                </a:solidFill>
                <a:latin typeface="EYInterstate Light" panose="02000506000000020004" pitchFamily="2" charset="0"/>
              </a:defRPr>
            </a:lvl1pPr>
          </a:lstStyle>
          <a:p>
            <a:r>
              <a:rPr lang="en-US" dirty="0"/>
              <a:t>Click to edit Master title style</a:t>
            </a:r>
            <a:endParaRPr lang="en-GB" dirty="0"/>
          </a:p>
        </p:txBody>
      </p:sp>
      <p:sp>
        <p:nvSpPr>
          <p:cNvPr id="13" name="Table Placeholder 4">
            <a:extLst>
              <a:ext uri="{FF2B5EF4-FFF2-40B4-BE49-F238E27FC236}">
                <a16:creationId xmlns:a16="http://schemas.microsoft.com/office/drawing/2014/main" id="{C5AC4C92-885D-49C5-B704-597DE68FC006}"/>
              </a:ext>
            </a:extLst>
          </p:cNvPr>
          <p:cNvSpPr txBox="1">
            <a:spLocks/>
          </p:cNvSpPr>
          <p:nvPr userDrawn="1"/>
        </p:nvSpPr>
        <p:spPr>
          <a:xfrm>
            <a:off x="609917" y="1137920"/>
            <a:ext cx="4957505" cy="426745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EYInterstate Light" panose="02000506000000020004" pitchFamily="2" charset="0"/>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EYInterstate Light" panose="02000506000000020004" pitchFamily="2" charset="0"/>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EYInterstate Light" panose="02000506000000020004" pitchFamily="2" charset="0"/>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400" kern="1200">
                <a:solidFill>
                  <a:schemeClr val="bg1"/>
                </a:solidFill>
                <a:latin typeface="EYInterstate Light" panose="02000506000000020004" pitchFamily="2" charset="0"/>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6616" marR="0" lvl="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endParaRPr kumimoji="0" lang="en-IN" sz="2000" b="0" i="0" u="none" strike="noStrike" kern="1200" cap="none" spc="0" normalizeH="0" baseline="0" noProof="0" dirty="0">
              <a:ln>
                <a:noFill/>
              </a:ln>
              <a:solidFill>
                <a:sysClr val="window" lastClr="FFFFFF"/>
              </a:solidFill>
              <a:effectLst/>
              <a:uLnTx/>
              <a:uFillTx/>
              <a:latin typeface="EYInterstate Light" panose="02000506000000020004" pitchFamily="2" charset="0"/>
              <a:ea typeface="+mn-ea"/>
              <a:cs typeface="+mn-cs"/>
            </a:endParaRPr>
          </a:p>
        </p:txBody>
      </p:sp>
      <p:sp>
        <p:nvSpPr>
          <p:cNvPr id="5" name="Line 10">
            <a:extLst>
              <a:ext uri="{FF2B5EF4-FFF2-40B4-BE49-F238E27FC236}">
                <a16:creationId xmlns:a16="http://schemas.microsoft.com/office/drawing/2014/main" id="{04A2E968-DBA8-4BD3-8F8F-9B23825BC4DF}"/>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a:extLst>
              <a:ext uri="{FF2B5EF4-FFF2-40B4-BE49-F238E27FC236}">
                <a16:creationId xmlns:a16="http://schemas.microsoft.com/office/drawing/2014/main" id="{08218B73-555A-4F14-931F-DAE40AC25DA9}"/>
              </a:ext>
            </a:extLst>
          </p:cNvPr>
          <p:cNvSpPr>
            <a:spLocks noGrp="1"/>
          </p:cNvSpPr>
          <p:nvPr>
            <p:ph type="dt" sz="half" idx="10"/>
          </p:nvPr>
        </p:nvSpPr>
        <p:spPr/>
        <p:txBody>
          <a:bodyPr/>
          <a:lstStyle/>
          <a:p>
            <a:fld id="{FD647B7E-DD37-4E2B-93C7-4109DF64246E}" type="datetime3">
              <a:rPr lang="en-US" smtClean="0"/>
              <a:t>17 November 2020</a:t>
            </a:fld>
            <a:endParaRPr lang="en-IN" dirty="0"/>
          </a:p>
        </p:txBody>
      </p:sp>
      <p:sp>
        <p:nvSpPr>
          <p:cNvPr id="4" name="Footer Placeholder 3">
            <a:extLst>
              <a:ext uri="{FF2B5EF4-FFF2-40B4-BE49-F238E27FC236}">
                <a16:creationId xmlns:a16="http://schemas.microsoft.com/office/drawing/2014/main" id="{FE7FC2ED-0BA0-4018-BDCE-AA7E8B55917D}"/>
              </a:ext>
            </a:extLst>
          </p:cNvPr>
          <p:cNvSpPr>
            <a:spLocks noGrp="1"/>
          </p:cNvSpPr>
          <p:nvPr>
            <p:ph type="ftr" sz="quarter" idx="11"/>
          </p:nvPr>
        </p:nvSpPr>
        <p:spPr/>
        <p:txBody>
          <a:bodyPr/>
          <a:lstStyle/>
          <a:p>
            <a:r>
              <a:rPr lang="en-IN" dirty="0"/>
              <a:t>Presentation title</a:t>
            </a:r>
          </a:p>
        </p:txBody>
      </p:sp>
      <p:sp>
        <p:nvSpPr>
          <p:cNvPr id="6" name="Slide Number Placeholder 5">
            <a:extLst>
              <a:ext uri="{FF2B5EF4-FFF2-40B4-BE49-F238E27FC236}">
                <a16:creationId xmlns:a16="http://schemas.microsoft.com/office/drawing/2014/main" id="{51549BB1-9F3B-419B-872D-8849B20BD1B5}"/>
              </a:ext>
            </a:extLst>
          </p:cNvPr>
          <p:cNvSpPr>
            <a:spLocks noGrp="1"/>
          </p:cNvSpPr>
          <p:nvPr>
            <p:ph type="sldNum" sz="quarter" idx="12"/>
          </p:nvPr>
        </p:nvSpPr>
        <p:spPr>
          <a:xfrm>
            <a:off x="457201" y="6516456"/>
            <a:ext cx="663066" cy="180000"/>
          </a:xfrm>
          <a:prstGeom prst="rect">
            <a:avLst/>
          </a:prstGeom>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34869312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5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4667954" y="0"/>
            <a:ext cx="4476046" cy="6858000"/>
          </a:xfrm>
        </p:spPr>
        <p:txBody>
          <a:bodyPr/>
          <a:lstStyle/>
          <a:p>
            <a:endParaRPr lang="en-IN" dirty="0"/>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581936" y="2050889"/>
            <a:ext cx="3401698" cy="1055708"/>
          </a:xfrm>
        </p:spPr>
        <p:txBody>
          <a:bodyPr/>
          <a:lstStyle>
            <a:lvl1pPr marL="0" indent="0">
              <a:buNone/>
              <a:defRPr sz="2249"/>
            </a:lvl1pPr>
          </a:lstStyle>
          <a:p>
            <a:pPr lvl="0"/>
            <a:r>
              <a:rPr lang="en-IN" dirty="0"/>
              <a:t>Chapter Title</a:t>
            </a:r>
          </a:p>
          <a:p>
            <a:pPr lvl="0"/>
            <a:r>
              <a:rPr lang="en-IN"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581936" y="3312530"/>
            <a:ext cx="3401698" cy="1055708"/>
          </a:xfrm>
        </p:spPr>
        <p:txBody>
          <a:bodyPr/>
          <a:lstStyle>
            <a:lvl1pPr marL="0" indent="0">
              <a:buNone/>
              <a:defRPr sz="1199"/>
            </a:lvl1pPr>
          </a:lstStyle>
          <a:p>
            <a:pPr lvl="0"/>
            <a:r>
              <a:rPr lang="en-IN" dirty="0"/>
              <a:t>text</a:t>
            </a:r>
          </a:p>
        </p:txBody>
      </p:sp>
      <p:sp>
        <p:nvSpPr>
          <p:cNvPr id="2" name="Date Placeholder 1">
            <a:extLst>
              <a:ext uri="{FF2B5EF4-FFF2-40B4-BE49-F238E27FC236}">
                <a16:creationId xmlns:a16="http://schemas.microsoft.com/office/drawing/2014/main" id="{AD5FA5F4-2C73-4B43-B1F9-ACD0523E32E1}"/>
              </a:ext>
            </a:extLst>
          </p:cNvPr>
          <p:cNvSpPr>
            <a:spLocks noGrp="1"/>
          </p:cNvSpPr>
          <p:nvPr>
            <p:ph type="dt" sz="half" idx="13"/>
          </p:nvPr>
        </p:nvSpPr>
        <p:spPr/>
        <p:txBody>
          <a:bodyPr/>
          <a:lstStyle/>
          <a:p>
            <a:fld id="{9D30FF40-FE04-4743-BEA8-340D9A5E0731}" type="datetime3">
              <a:rPr lang="en-US" smtClean="0"/>
              <a:t>17 November 2020</a:t>
            </a:fld>
            <a:endParaRPr lang="en-IN" dirty="0"/>
          </a:p>
        </p:txBody>
      </p:sp>
      <p:sp>
        <p:nvSpPr>
          <p:cNvPr id="3" name="Footer Placeholder 2">
            <a:extLst>
              <a:ext uri="{FF2B5EF4-FFF2-40B4-BE49-F238E27FC236}">
                <a16:creationId xmlns:a16="http://schemas.microsoft.com/office/drawing/2014/main" id="{20F2117D-1604-45F6-B4EC-F3C188119CD6}"/>
              </a:ext>
            </a:extLst>
          </p:cNvPr>
          <p:cNvSpPr>
            <a:spLocks noGrp="1"/>
          </p:cNvSpPr>
          <p:nvPr>
            <p:ph type="ftr" sz="quarter" idx="14"/>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DDBCD1EA-7C3D-4424-8A2B-88892F289C7A}"/>
              </a:ext>
            </a:extLst>
          </p:cNvPr>
          <p:cNvSpPr>
            <a:spLocks noGrp="1"/>
          </p:cNvSpPr>
          <p:nvPr>
            <p:ph type="sldNum" sz="quarter" idx="15"/>
          </p:nvPr>
        </p:nvSpPr>
        <p:spPr>
          <a:xfrm>
            <a:off x="457201" y="6516456"/>
            <a:ext cx="663066" cy="180000"/>
          </a:xfrm>
          <a:prstGeom prst="rect">
            <a:avLst/>
          </a:prstGeom>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32904190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6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620064" y="2504281"/>
            <a:ext cx="3334113" cy="1202318"/>
          </a:xfrm>
        </p:spPr>
        <p:txBody>
          <a:bodyPr vert="horz" lIns="0" tIns="0" rIns="0" bIns="0" rtlCol="0" anchor="ctr" anchorCtr="0">
            <a:noAutofit/>
          </a:bodyPr>
          <a:lstStyle>
            <a:lvl1pPr marL="0" indent="0">
              <a:buNone/>
              <a:defRPr kumimoji="0" lang="en-IN" sz="3600"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267319" marR="0" lvl="0" indent="-267319" defTabSz="755512" fontAlgn="auto">
              <a:lnSpc>
                <a:spcPct val="100000"/>
              </a:lnSpc>
              <a:spcBef>
                <a:spcPct val="0"/>
              </a:spcBef>
              <a:spcAft>
                <a:spcPts val="0"/>
              </a:spcAft>
              <a:buClrTx/>
              <a:buSzTx/>
              <a:tabLst/>
            </a:pPr>
            <a:r>
              <a:rPr lang="en-US" dirty="0"/>
              <a:t>Chapter Title</a:t>
            </a:r>
            <a:endParaRPr lang="en-IN" dirty="0"/>
          </a:p>
        </p:txBody>
      </p:sp>
      <p:sp>
        <p:nvSpPr>
          <p:cNvPr id="2" name="Date Placeholder 1">
            <a:extLst>
              <a:ext uri="{FF2B5EF4-FFF2-40B4-BE49-F238E27FC236}">
                <a16:creationId xmlns:a16="http://schemas.microsoft.com/office/drawing/2014/main" id="{02B00D41-84A6-4D84-AAAE-0067EC8AF9C6}"/>
              </a:ext>
            </a:extLst>
          </p:cNvPr>
          <p:cNvSpPr>
            <a:spLocks noGrp="1"/>
          </p:cNvSpPr>
          <p:nvPr>
            <p:ph type="dt" sz="half" idx="11"/>
          </p:nvPr>
        </p:nvSpPr>
        <p:spPr/>
        <p:txBody>
          <a:bodyPr/>
          <a:lstStyle/>
          <a:p>
            <a:fld id="{F817ECCF-CBA0-4C4D-974E-7BD0CFAD7C3E}" type="datetime3">
              <a:rPr lang="en-US" smtClean="0"/>
              <a:t>17 November 2020</a:t>
            </a:fld>
            <a:endParaRPr lang="en-IN" dirty="0"/>
          </a:p>
        </p:txBody>
      </p:sp>
      <p:sp>
        <p:nvSpPr>
          <p:cNvPr id="3" name="Footer Placeholder 2">
            <a:extLst>
              <a:ext uri="{FF2B5EF4-FFF2-40B4-BE49-F238E27FC236}">
                <a16:creationId xmlns:a16="http://schemas.microsoft.com/office/drawing/2014/main" id="{F177F6EB-21D5-4EE8-8A81-25BDB5A28BA2}"/>
              </a:ext>
            </a:extLst>
          </p:cNvPr>
          <p:cNvSpPr>
            <a:spLocks noGrp="1"/>
          </p:cNvSpPr>
          <p:nvPr>
            <p:ph type="ftr" sz="quarter" idx="12"/>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0AA7FF3F-46CF-4130-9246-1A95F22F2C19}"/>
              </a:ext>
            </a:extLst>
          </p:cNvPr>
          <p:cNvSpPr>
            <a:spLocks noGrp="1"/>
          </p:cNvSpPr>
          <p:nvPr>
            <p:ph type="sldNum" sz="quarter" idx="13"/>
          </p:nvPr>
        </p:nvSpPr>
        <p:spPr>
          <a:xfrm>
            <a:off x="457201" y="6516456"/>
            <a:ext cx="663066" cy="180000"/>
          </a:xfrm>
          <a:prstGeom prst="rect">
            <a:avLst/>
          </a:prstGeom>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28316385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40DE8-8F4D-4084-8CB3-259B7386B0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F21B66-EF35-42E2-98F6-2B445D25885A}"/>
              </a:ext>
            </a:extLst>
          </p:cNvPr>
          <p:cNvSpPr>
            <a:spLocks noGrp="1"/>
          </p:cNvSpPr>
          <p:nvPr>
            <p:ph type="dt" sz="half" idx="10"/>
          </p:nvPr>
        </p:nvSpPr>
        <p:spPr/>
        <p:txBody>
          <a:bodyPr/>
          <a:lstStyle/>
          <a:p>
            <a:fld id="{BE1CA10A-9A77-4291-B038-2BACB6C85108}" type="datetime3">
              <a:rPr lang="en-US" smtClean="0"/>
              <a:t>17 November 2020</a:t>
            </a:fld>
            <a:endParaRPr lang="en-IN" dirty="0"/>
          </a:p>
        </p:txBody>
      </p:sp>
      <p:sp>
        <p:nvSpPr>
          <p:cNvPr id="4" name="Footer Placeholder 3">
            <a:extLst>
              <a:ext uri="{FF2B5EF4-FFF2-40B4-BE49-F238E27FC236}">
                <a16:creationId xmlns:a16="http://schemas.microsoft.com/office/drawing/2014/main" id="{C766EEFB-0946-4328-B1EF-7567E57C0686}"/>
              </a:ext>
            </a:extLst>
          </p:cNvPr>
          <p:cNvSpPr>
            <a:spLocks noGrp="1"/>
          </p:cNvSpPr>
          <p:nvPr>
            <p:ph type="ftr" sz="quarter" idx="11"/>
          </p:nvPr>
        </p:nvSpPr>
        <p:spPr/>
        <p:txBody>
          <a:bodyPr/>
          <a:lstStyle/>
          <a:p>
            <a:r>
              <a:rPr lang="en-IN" dirty="0"/>
              <a:t>Presentation title</a:t>
            </a:r>
          </a:p>
        </p:txBody>
      </p:sp>
      <p:sp>
        <p:nvSpPr>
          <p:cNvPr id="5" name="Slide Number Placeholder 4">
            <a:extLst>
              <a:ext uri="{FF2B5EF4-FFF2-40B4-BE49-F238E27FC236}">
                <a16:creationId xmlns:a16="http://schemas.microsoft.com/office/drawing/2014/main" id="{AE9BE56A-99A8-45B4-A8F6-67B842B2AC29}"/>
              </a:ext>
            </a:extLst>
          </p:cNvPr>
          <p:cNvSpPr>
            <a:spLocks noGrp="1"/>
          </p:cNvSpPr>
          <p:nvPr>
            <p:ph type="sldNum" sz="quarter" idx="12"/>
          </p:nvPr>
        </p:nvSpPr>
        <p:spPr>
          <a:xfrm>
            <a:off x="457201" y="6516456"/>
            <a:ext cx="663066" cy="180000"/>
          </a:xfrm>
          <a:prstGeom prst="rect">
            <a:avLst/>
          </a:prstGeom>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29267222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Cover">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93BD223-2224-476C-AB5C-300C248C1618}"/>
              </a:ext>
            </a:extLst>
          </p:cNvPr>
          <p:cNvCxnSpPr>
            <a:cxnSpLocks/>
          </p:cNvCxnSpPr>
          <p:nvPr/>
        </p:nvCxnSpPr>
        <p:spPr>
          <a:xfrm>
            <a:off x="999368" y="5709060"/>
            <a:ext cx="6088405"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p:nvSpPr>
        <p:spPr>
          <a:xfrm>
            <a:off x="346308" y="5605201"/>
            <a:ext cx="783397" cy="197581"/>
          </a:xfrm>
          <a:prstGeom prst="rect">
            <a:avLst/>
          </a:prstGeom>
          <a:noFill/>
        </p:spPr>
        <p:txBody>
          <a:bodyPr wrap="square" lIns="0" tIns="0" rIns="0" bIns="0" rtlCol="0" anchor="ctr" anchorCtr="0">
            <a:noAutofit/>
          </a:bodyPr>
          <a:lstStyle/>
          <a:p>
            <a:r>
              <a:rPr lang="en-GB" sz="900" dirty="0">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999368" y="6019189"/>
            <a:ext cx="2315750" cy="180000"/>
          </a:xfrm>
        </p:spPr>
        <p:txBody>
          <a:bodyPr/>
          <a:lstStyle>
            <a:lvl1pPr marL="0" indent="0">
              <a:buNone/>
              <a:defRPr sz="900">
                <a:solidFill>
                  <a:schemeClr val="bg1"/>
                </a:solidFill>
              </a:defRPr>
            </a:lvl1pPr>
          </a:lstStyle>
          <a:p>
            <a:pPr lvl="0"/>
            <a:r>
              <a:rPr lang="en-US" dirty="0"/>
              <a:t>Name Surname</a:t>
            </a:r>
            <a:endParaRPr lang="en-GB" dirty="0"/>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999368" y="6216807"/>
            <a:ext cx="2315750" cy="180000"/>
          </a:xfrm>
        </p:spPr>
        <p:txBody>
          <a:bodyPr/>
          <a:lstStyle>
            <a:lvl1pPr marL="0" indent="0">
              <a:buNone/>
              <a:defRPr sz="900">
                <a:solidFill>
                  <a:schemeClr val="bg1"/>
                </a:solidFill>
              </a:defRPr>
            </a:lvl1pPr>
          </a:lstStyle>
          <a:p>
            <a:pPr lvl="0"/>
            <a:r>
              <a:rPr lang="en-US" dirty="0"/>
              <a:t>Job Title</a:t>
            </a:r>
            <a:endParaRPr lang="en-GB" dirty="0"/>
          </a:p>
        </p:txBody>
      </p:sp>
      <p:sp>
        <p:nvSpPr>
          <p:cNvPr id="15" name="Freeform 5">
            <a:extLst>
              <a:ext uri="{FF2B5EF4-FFF2-40B4-BE49-F238E27FC236}">
                <a16:creationId xmlns:a16="http://schemas.microsoft.com/office/drawing/2014/main" id="{0F898568-1B78-454B-9FE7-9E37EEF85A89}"/>
              </a:ext>
            </a:extLst>
          </p:cNvPr>
          <p:cNvSpPr>
            <a:spLocks noChangeAspect="1"/>
          </p:cNvSpPr>
          <p:nvPr userDrawn="1"/>
        </p:nvSpPr>
        <p:spPr bwMode="gray">
          <a:xfrm rot="10800000">
            <a:off x="470054" y="457199"/>
            <a:ext cx="4507059"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Title 1">
            <a:extLst>
              <a:ext uri="{FF2B5EF4-FFF2-40B4-BE49-F238E27FC236}">
                <a16:creationId xmlns:a16="http://schemas.microsoft.com/office/drawing/2014/main" id="{C105A121-2DA3-4610-BC32-EBB7F8ABAFDE}"/>
              </a:ext>
            </a:extLst>
          </p:cNvPr>
          <p:cNvSpPr>
            <a:spLocks noGrp="1"/>
          </p:cNvSpPr>
          <p:nvPr>
            <p:ph type="ctrTitle" hasCustomPrompt="1"/>
          </p:nvPr>
        </p:nvSpPr>
        <p:spPr>
          <a:xfrm>
            <a:off x="686326" y="1476597"/>
            <a:ext cx="3813414" cy="860400"/>
          </a:xfrm>
        </p:spPr>
        <p:txBody>
          <a:bodyPr/>
          <a:lstStyle>
            <a:lvl1pPr>
              <a:defRPr b="0">
                <a:solidFill>
                  <a:srgbClr val="404040"/>
                </a:solidFill>
                <a:latin typeface="EYInterstate Light" panose="02000506000000020004" pitchFamily="2" charset="0"/>
                <a:cs typeface="Arial" pitchFamily="34" charset="0"/>
              </a:defRPr>
            </a:lvl1pPr>
          </a:lstStyle>
          <a:p>
            <a:r>
              <a:rPr lang="en-GB" dirty="0"/>
              <a:t>Title (EY Interstate Light </a:t>
            </a:r>
            <a:br>
              <a:rPr lang="en-GB" dirty="0"/>
            </a:br>
            <a:r>
              <a:rPr lang="en-GB" dirty="0"/>
              <a:t>30 point)</a:t>
            </a:r>
          </a:p>
        </p:txBody>
      </p:sp>
      <p:sp>
        <p:nvSpPr>
          <p:cNvPr id="18" name="Subtitle 2">
            <a:extLst>
              <a:ext uri="{FF2B5EF4-FFF2-40B4-BE49-F238E27FC236}">
                <a16:creationId xmlns:a16="http://schemas.microsoft.com/office/drawing/2014/main" id="{61BB2EE4-E5D4-4DD9-97C5-CF16A0A23277}"/>
              </a:ext>
            </a:extLst>
          </p:cNvPr>
          <p:cNvSpPr>
            <a:spLocks noGrp="1"/>
          </p:cNvSpPr>
          <p:nvPr>
            <p:ph type="subTitle" idx="1" hasCustomPrompt="1"/>
          </p:nvPr>
        </p:nvSpPr>
        <p:spPr>
          <a:xfrm>
            <a:off x="686327" y="2422864"/>
            <a:ext cx="3813414" cy="645742"/>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z="1600" dirty="0"/>
              <a:t>Subtitle (EY Interstate 16 point)</a:t>
            </a:r>
          </a:p>
          <a:p>
            <a:pPr marL="0" marR="0" lvl="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a:pPr>
            <a:r>
              <a:rPr lang="en-IN" b="1" dirty="0"/>
              <a:t>XX Month 200X (EY Interstate bold 16 point)</a:t>
            </a:r>
            <a:endParaRPr lang="en-GB" sz="1600" dirty="0"/>
          </a:p>
        </p:txBody>
      </p:sp>
      <p:grpSp>
        <p:nvGrpSpPr>
          <p:cNvPr id="3" name="Group 4">
            <a:extLst>
              <a:ext uri="{FF2B5EF4-FFF2-40B4-BE49-F238E27FC236}">
                <a16:creationId xmlns:a16="http://schemas.microsoft.com/office/drawing/2014/main" id="{403A0AAB-2D99-480E-8BCB-0300B2E4CA72}"/>
              </a:ext>
            </a:extLst>
          </p:cNvPr>
          <p:cNvGrpSpPr>
            <a:grpSpLocks noChangeAspect="1"/>
          </p:cNvGrpSpPr>
          <p:nvPr userDrawn="1"/>
        </p:nvGrpSpPr>
        <p:grpSpPr bwMode="auto">
          <a:xfrm>
            <a:off x="7710488" y="5340350"/>
            <a:ext cx="987425" cy="1157288"/>
            <a:chOff x="4857" y="3364"/>
            <a:chExt cx="622" cy="729"/>
          </a:xfrm>
        </p:grpSpPr>
        <p:sp>
          <p:nvSpPr>
            <p:cNvPr id="6" name="AutoShape 3">
              <a:extLst>
                <a:ext uri="{FF2B5EF4-FFF2-40B4-BE49-F238E27FC236}">
                  <a16:creationId xmlns:a16="http://schemas.microsoft.com/office/drawing/2014/main" id="{136D971F-E278-4FE8-BAE4-2AD4D04270F6}"/>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 name="Freeform 5">
              <a:extLst>
                <a:ext uri="{FF2B5EF4-FFF2-40B4-BE49-F238E27FC236}">
                  <a16:creationId xmlns:a16="http://schemas.microsoft.com/office/drawing/2014/main" id="{1954568E-D3F2-4EA1-8901-CBA2FF03DD2B}"/>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 name="Freeform 6">
              <a:extLst>
                <a:ext uri="{FF2B5EF4-FFF2-40B4-BE49-F238E27FC236}">
                  <a16:creationId xmlns:a16="http://schemas.microsoft.com/office/drawing/2014/main" id="{E19C9D94-B5B9-4323-A444-830007736625}"/>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21" name="Picture Placeholder 19">
            <a:extLst>
              <a:ext uri="{FF2B5EF4-FFF2-40B4-BE49-F238E27FC236}">
                <a16:creationId xmlns:a16="http://schemas.microsoft.com/office/drawing/2014/main" id="{14F1DE27-AD0C-4A9A-9D8D-4F823ECEAD7F}"/>
              </a:ext>
            </a:extLst>
          </p:cNvPr>
          <p:cNvSpPr>
            <a:spLocks noGrp="1"/>
          </p:cNvSpPr>
          <p:nvPr>
            <p:ph type="pic" sz="quarter" idx="16"/>
          </p:nvPr>
        </p:nvSpPr>
        <p:spPr>
          <a:xfrm>
            <a:off x="346306" y="5914642"/>
            <a:ext cx="576000" cy="576000"/>
          </a:xfrm>
          <a:prstGeom prst="ellipse">
            <a:avLst/>
          </a:prstGeom>
        </p:spPr>
        <p:txBody>
          <a:bodyPr anchor="ctr"/>
          <a:lstStyle>
            <a:lvl1pPr marL="0" indent="0" algn="ctr">
              <a:buNone/>
              <a:defRPr sz="675">
                <a:solidFill>
                  <a:schemeClr val="bg1"/>
                </a:solidFill>
              </a:defRPr>
            </a:lvl1pPr>
          </a:lstStyle>
          <a:p>
            <a:r>
              <a:rPr lang="en-US" dirty="0"/>
              <a:t>Click icon to add picture</a:t>
            </a:r>
            <a:endParaRPr lang="en-GB" dirty="0"/>
          </a:p>
        </p:txBody>
      </p:sp>
    </p:spTree>
    <p:extLst>
      <p:ext uri="{BB962C8B-B14F-4D97-AF65-F5344CB8AC3E}">
        <p14:creationId xmlns:p14="http://schemas.microsoft.com/office/powerpoint/2010/main" val="1248739312"/>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Cover alternate">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93BD223-2224-476C-AB5C-300C248C1618}"/>
              </a:ext>
            </a:extLst>
          </p:cNvPr>
          <p:cNvCxnSpPr>
            <a:cxnSpLocks/>
          </p:cNvCxnSpPr>
          <p:nvPr/>
        </p:nvCxnSpPr>
        <p:spPr>
          <a:xfrm>
            <a:off x="999368" y="5709060"/>
            <a:ext cx="6088405"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p:nvSpPr>
        <p:spPr>
          <a:xfrm>
            <a:off x="346308" y="5605201"/>
            <a:ext cx="783397" cy="197581"/>
          </a:xfrm>
          <a:prstGeom prst="rect">
            <a:avLst/>
          </a:prstGeom>
          <a:noFill/>
        </p:spPr>
        <p:txBody>
          <a:bodyPr wrap="square" lIns="0" tIns="0" rIns="0" bIns="0" rtlCol="0" anchor="ctr" anchorCtr="0">
            <a:noAutofit/>
          </a:bodyPr>
          <a:lstStyle/>
          <a:p>
            <a:r>
              <a:rPr lang="en-GB" sz="900" dirty="0">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346308" y="6019189"/>
            <a:ext cx="2315750" cy="180000"/>
          </a:xfrm>
        </p:spPr>
        <p:txBody>
          <a:bodyPr/>
          <a:lstStyle>
            <a:lvl1pPr marL="0" indent="0">
              <a:buNone/>
              <a:defRPr sz="900">
                <a:solidFill>
                  <a:schemeClr val="bg1"/>
                </a:solidFill>
              </a:defRPr>
            </a:lvl1pPr>
          </a:lstStyle>
          <a:p>
            <a:pPr lvl="0"/>
            <a:r>
              <a:rPr lang="en-US" dirty="0"/>
              <a:t>Name Surname</a:t>
            </a:r>
            <a:endParaRPr lang="en-GB" dirty="0"/>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346308" y="6216807"/>
            <a:ext cx="2315750" cy="180000"/>
          </a:xfrm>
        </p:spPr>
        <p:txBody>
          <a:bodyPr/>
          <a:lstStyle>
            <a:lvl1pPr marL="0" indent="0">
              <a:buNone/>
              <a:defRPr sz="900">
                <a:solidFill>
                  <a:schemeClr val="bg1"/>
                </a:solidFill>
              </a:defRPr>
            </a:lvl1pPr>
          </a:lstStyle>
          <a:p>
            <a:pPr lvl="0"/>
            <a:r>
              <a:rPr lang="en-US" dirty="0"/>
              <a:t>Job Title</a:t>
            </a:r>
            <a:endParaRPr lang="en-GB" dirty="0"/>
          </a:p>
        </p:txBody>
      </p:sp>
      <p:sp>
        <p:nvSpPr>
          <p:cNvPr id="18" name="Freeform 5">
            <a:extLst>
              <a:ext uri="{FF2B5EF4-FFF2-40B4-BE49-F238E27FC236}">
                <a16:creationId xmlns:a16="http://schemas.microsoft.com/office/drawing/2014/main" id="{160A7550-5D67-4923-A7BC-21E832215440}"/>
              </a:ext>
            </a:extLst>
          </p:cNvPr>
          <p:cNvSpPr>
            <a:spLocks noChangeAspect="1"/>
          </p:cNvSpPr>
          <p:nvPr userDrawn="1"/>
        </p:nvSpPr>
        <p:spPr bwMode="gray">
          <a:xfrm rot="10800000">
            <a:off x="470054" y="457199"/>
            <a:ext cx="4507059"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Title 1">
            <a:extLst>
              <a:ext uri="{FF2B5EF4-FFF2-40B4-BE49-F238E27FC236}">
                <a16:creationId xmlns:a16="http://schemas.microsoft.com/office/drawing/2014/main" id="{D57A982A-5252-472B-BD55-97D51532138C}"/>
              </a:ext>
            </a:extLst>
          </p:cNvPr>
          <p:cNvSpPr>
            <a:spLocks noGrp="1"/>
          </p:cNvSpPr>
          <p:nvPr>
            <p:ph type="ctrTitle" hasCustomPrompt="1"/>
          </p:nvPr>
        </p:nvSpPr>
        <p:spPr>
          <a:xfrm>
            <a:off x="686326" y="1476597"/>
            <a:ext cx="3813414" cy="860400"/>
          </a:xfrm>
        </p:spPr>
        <p:txBody>
          <a:bodyPr/>
          <a:lstStyle>
            <a:lvl1pPr>
              <a:defRPr b="0">
                <a:solidFill>
                  <a:srgbClr val="404040"/>
                </a:solidFill>
                <a:latin typeface="EYInterstate Light" panose="02000506000000020004" pitchFamily="2" charset="0"/>
                <a:cs typeface="Arial" pitchFamily="34" charset="0"/>
              </a:defRPr>
            </a:lvl1pPr>
          </a:lstStyle>
          <a:p>
            <a:r>
              <a:rPr lang="en-GB" dirty="0"/>
              <a:t>Title (EY Interstate Light </a:t>
            </a:r>
            <a:br>
              <a:rPr lang="en-GB" dirty="0"/>
            </a:br>
            <a:r>
              <a:rPr lang="en-GB" dirty="0"/>
              <a:t>30 point)</a:t>
            </a:r>
          </a:p>
        </p:txBody>
      </p:sp>
      <p:sp>
        <p:nvSpPr>
          <p:cNvPr id="20" name="Subtitle 2">
            <a:extLst>
              <a:ext uri="{FF2B5EF4-FFF2-40B4-BE49-F238E27FC236}">
                <a16:creationId xmlns:a16="http://schemas.microsoft.com/office/drawing/2014/main" id="{F809C9F7-7674-4F00-8A7B-4EBDB5F94FBD}"/>
              </a:ext>
            </a:extLst>
          </p:cNvPr>
          <p:cNvSpPr>
            <a:spLocks noGrp="1"/>
          </p:cNvSpPr>
          <p:nvPr>
            <p:ph type="subTitle" idx="1" hasCustomPrompt="1"/>
          </p:nvPr>
        </p:nvSpPr>
        <p:spPr>
          <a:xfrm>
            <a:off x="686327" y="2422864"/>
            <a:ext cx="3813414" cy="645742"/>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z="1600" dirty="0"/>
              <a:t>Subtitle (EY Interstate 16 point)</a:t>
            </a:r>
          </a:p>
          <a:p>
            <a:pPr marL="0" marR="0" lvl="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a:pPr>
            <a:r>
              <a:rPr lang="en-IN" b="1" dirty="0"/>
              <a:t>XX Month 200X (EY Interstate bold 16 point)</a:t>
            </a:r>
            <a:endParaRPr lang="en-GB" sz="1600" dirty="0"/>
          </a:p>
        </p:txBody>
      </p:sp>
      <p:grpSp>
        <p:nvGrpSpPr>
          <p:cNvPr id="22" name="Group 4">
            <a:extLst>
              <a:ext uri="{FF2B5EF4-FFF2-40B4-BE49-F238E27FC236}">
                <a16:creationId xmlns:a16="http://schemas.microsoft.com/office/drawing/2014/main" id="{2FBA4DFB-2D74-4887-91FA-9FE36EADD25F}"/>
              </a:ext>
            </a:extLst>
          </p:cNvPr>
          <p:cNvGrpSpPr>
            <a:grpSpLocks noChangeAspect="1"/>
          </p:cNvGrpSpPr>
          <p:nvPr userDrawn="1"/>
        </p:nvGrpSpPr>
        <p:grpSpPr bwMode="auto">
          <a:xfrm>
            <a:off x="7710488" y="5340350"/>
            <a:ext cx="987425" cy="1157288"/>
            <a:chOff x="4857" y="3364"/>
            <a:chExt cx="622" cy="729"/>
          </a:xfrm>
        </p:grpSpPr>
        <p:sp>
          <p:nvSpPr>
            <p:cNvPr id="23" name="AutoShape 3">
              <a:extLst>
                <a:ext uri="{FF2B5EF4-FFF2-40B4-BE49-F238E27FC236}">
                  <a16:creationId xmlns:a16="http://schemas.microsoft.com/office/drawing/2014/main" id="{B223B0E3-13DC-4092-840F-C19C33D0170D}"/>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 name="Freeform 5">
              <a:extLst>
                <a:ext uri="{FF2B5EF4-FFF2-40B4-BE49-F238E27FC236}">
                  <a16:creationId xmlns:a16="http://schemas.microsoft.com/office/drawing/2014/main" id="{720F86E7-783D-48A5-9A99-BBE51AD8BB9F}"/>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5" name="Freeform 6">
              <a:extLst>
                <a:ext uri="{FF2B5EF4-FFF2-40B4-BE49-F238E27FC236}">
                  <a16:creationId xmlns:a16="http://schemas.microsoft.com/office/drawing/2014/main" id="{8EA618E4-F6E6-47C9-85C3-E1EF97EB6DF8}"/>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3660086642"/>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pic>
        <p:nvPicPr>
          <p:cNvPr id="119" name="Picture 118">
            <a:extLst>
              <a:ext uri="{FF2B5EF4-FFF2-40B4-BE49-F238E27FC236}">
                <a16:creationId xmlns:a16="http://schemas.microsoft.com/office/drawing/2014/main" id="{EAA736A0-D2E9-4CA1-BF9F-5E33CF39B83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4654295" cy="3930900"/>
          </a:xfrm>
          <a:prstGeom prst="rect">
            <a:avLst/>
          </a:prstGeom>
        </p:spPr>
      </p:pic>
      <p:grpSp>
        <p:nvGrpSpPr>
          <p:cNvPr id="79" name="Group 4">
            <a:extLst>
              <a:ext uri="{FF2B5EF4-FFF2-40B4-BE49-F238E27FC236}">
                <a16:creationId xmlns:a16="http://schemas.microsoft.com/office/drawing/2014/main" id="{A159D8C9-C19B-4DF7-9C5A-22EDB8A5FB96}"/>
              </a:ext>
            </a:extLst>
          </p:cNvPr>
          <p:cNvGrpSpPr>
            <a:grpSpLocks noChangeAspect="1"/>
          </p:cNvGrpSpPr>
          <p:nvPr userDrawn="1"/>
        </p:nvGrpSpPr>
        <p:grpSpPr bwMode="auto">
          <a:xfrm>
            <a:off x="7710488" y="5340350"/>
            <a:ext cx="987425" cy="1157288"/>
            <a:chOff x="4857" y="3364"/>
            <a:chExt cx="622" cy="729"/>
          </a:xfrm>
        </p:grpSpPr>
        <p:sp>
          <p:nvSpPr>
            <p:cNvPr id="80" name="AutoShape 3">
              <a:extLst>
                <a:ext uri="{FF2B5EF4-FFF2-40B4-BE49-F238E27FC236}">
                  <a16:creationId xmlns:a16="http://schemas.microsoft.com/office/drawing/2014/main" id="{D95FB310-FD8D-4315-8C3A-8966DC1515AB}"/>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1" name="Freeform 5">
              <a:extLst>
                <a:ext uri="{FF2B5EF4-FFF2-40B4-BE49-F238E27FC236}">
                  <a16:creationId xmlns:a16="http://schemas.microsoft.com/office/drawing/2014/main" id="{B0F72F2B-2B88-4D56-A5C3-5C83787BA011}"/>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2" name="Freeform 6">
              <a:extLst>
                <a:ext uri="{FF2B5EF4-FFF2-40B4-BE49-F238E27FC236}">
                  <a16:creationId xmlns:a16="http://schemas.microsoft.com/office/drawing/2014/main" id="{900DB62A-8F2A-4742-9C40-2FC7AA18235B}"/>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83" name="Picture 82">
            <a:extLst>
              <a:ext uri="{FF2B5EF4-FFF2-40B4-BE49-F238E27FC236}">
                <a16:creationId xmlns:a16="http://schemas.microsoft.com/office/drawing/2014/main" id="{23B9FB7E-B586-4378-AE43-0A9B9CA0B98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5914517"/>
            <a:ext cx="3780000" cy="618750"/>
          </a:xfrm>
          <a:prstGeom prst="rect">
            <a:avLst/>
          </a:prstGeom>
        </p:spPr>
      </p:pic>
      <p:sp>
        <p:nvSpPr>
          <p:cNvPr id="124" name="Subtitle 2">
            <a:extLst>
              <a:ext uri="{FF2B5EF4-FFF2-40B4-BE49-F238E27FC236}">
                <a16:creationId xmlns:a16="http://schemas.microsoft.com/office/drawing/2014/main" id="{DE813F69-7E98-49B9-A563-B5D224235BE1}"/>
              </a:ext>
            </a:extLst>
          </p:cNvPr>
          <p:cNvSpPr>
            <a:spLocks noGrp="1"/>
          </p:cNvSpPr>
          <p:nvPr>
            <p:ph type="subTitle" idx="1"/>
          </p:nvPr>
        </p:nvSpPr>
        <p:spPr>
          <a:xfrm>
            <a:off x="888191" y="2825612"/>
            <a:ext cx="3612689" cy="645742"/>
          </a:xfrm>
          <a:prstGeom prst="rect">
            <a:avLst/>
          </a:prstGeom>
        </p:spPr>
        <p:txBody>
          <a:bodyPr/>
          <a:lstStyle>
            <a:lvl1pPr marL="0" indent="0" algn="l">
              <a:buNone/>
              <a:defRPr sz="1600">
                <a:solidFill>
                  <a:schemeClr val="bg1"/>
                </a:solidFill>
                <a:latin typeface="EYInterstate" panose="02000503020000020004" pitchFamily="2" charset="0"/>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sp>
        <p:nvSpPr>
          <p:cNvPr id="125" name="Title 1">
            <a:extLst>
              <a:ext uri="{FF2B5EF4-FFF2-40B4-BE49-F238E27FC236}">
                <a16:creationId xmlns:a16="http://schemas.microsoft.com/office/drawing/2014/main" id="{6135F81D-3120-4669-8305-5AB7CAA05048}"/>
              </a:ext>
            </a:extLst>
          </p:cNvPr>
          <p:cNvSpPr>
            <a:spLocks noGrp="1"/>
          </p:cNvSpPr>
          <p:nvPr>
            <p:ph type="ctrTitle"/>
          </p:nvPr>
        </p:nvSpPr>
        <p:spPr>
          <a:xfrm>
            <a:off x="888191" y="1855166"/>
            <a:ext cx="3612689" cy="860400"/>
          </a:xfrm>
          <a:prstGeom prst="rect">
            <a:avLst/>
          </a:prstGeo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186551947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pproved question tall">
    <p:spTree>
      <p:nvGrpSpPr>
        <p:cNvPr id="1" name=""/>
        <p:cNvGrpSpPr/>
        <p:nvPr/>
      </p:nvGrpSpPr>
      <p:grpSpPr>
        <a:xfrm>
          <a:off x="0" y="0"/>
          <a:ext cx="0" cy="0"/>
          <a:chOff x="0" y="0"/>
          <a:chExt cx="0" cy="0"/>
        </a:xfrm>
      </p:grpSpPr>
      <p:pic>
        <p:nvPicPr>
          <p:cNvPr id="78" name="Picture 77">
            <a:extLst>
              <a:ext uri="{FF2B5EF4-FFF2-40B4-BE49-F238E27FC236}">
                <a16:creationId xmlns:a16="http://schemas.microsoft.com/office/drawing/2014/main" id="{581C513F-D0C9-46EE-93E2-83D51283194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74" name="Picture 73">
            <a:extLst>
              <a:ext uri="{FF2B5EF4-FFF2-40B4-BE49-F238E27FC236}">
                <a16:creationId xmlns:a16="http://schemas.microsoft.com/office/drawing/2014/main" id="{7204B28E-7010-45B1-9A81-2C543F9490F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777240"/>
            <a:ext cx="6753225" cy="3400425"/>
          </a:xfrm>
          <a:prstGeom prst="rect">
            <a:avLst/>
          </a:prstGeom>
        </p:spPr>
      </p:pic>
      <p:sp>
        <p:nvSpPr>
          <p:cNvPr id="75" name="Subtitle 2">
            <a:extLst>
              <a:ext uri="{FF2B5EF4-FFF2-40B4-BE49-F238E27FC236}">
                <a16:creationId xmlns:a16="http://schemas.microsoft.com/office/drawing/2014/main" id="{24F2EA79-0822-4B81-90D8-1FA02CFB98DD}"/>
              </a:ext>
            </a:extLst>
          </p:cNvPr>
          <p:cNvSpPr>
            <a:spLocks noGrp="1"/>
          </p:cNvSpPr>
          <p:nvPr>
            <p:ph type="subTitle" idx="1"/>
          </p:nvPr>
        </p:nvSpPr>
        <p:spPr>
          <a:xfrm>
            <a:off x="888191" y="3258529"/>
            <a:ext cx="5943432" cy="645742"/>
          </a:xfrm>
          <a:prstGeom prst="rect">
            <a:avLst/>
          </a:prstGeom>
        </p:spPr>
        <p:txBody>
          <a:bodyPr/>
          <a:lstStyle>
            <a:lvl1pPr marL="0" indent="0" algn="l">
              <a:buNone/>
              <a:defRPr sz="1600">
                <a:solidFill>
                  <a:srgbClr val="FFFFFF"/>
                </a:solidFill>
                <a:latin typeface="EYInterstate" panose="02000503020000020004" pitchFamily="2" charset="0"/>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sp>
        <p:nvSpPr>
          <p:cNvPr id="76" name="Title 1">
            <a:extLst>
              <a:ext uri="{FF2B5EF4-FFF2-40B4-BE49-F238E27FC236}">
                <a16:creationId xmlns:a16="http://schemas.microsoft.com/office/drawing/2014/main" id="{EC2B6F8E-BD78-40B0-B08A-973D853594C1}"/>
              </a:ext>
            </a:extLst>
          </p:cNvPr>
          <p:cNvSpPr>
            <a:spLocks noGrp="1"/>
          </p:cNvSpPr>
          <p:nvPr>
            <p:ph type="ctrTitle"/>
          </p:nvPr>
        </p:nvSpPr>
        <p:spPr>
          <a:xfrm>
            <a:off x="888191" y="2288083"/>
            <a:ext cx="5943432" cy="860400"/>
          </a:xfrm>
          <a:prstGeom prst="rect">
            <a:avLst/>
          </a:prstGeom>
        </p:spPr>
        <p:txBody>
          <a:bodyPr/>
          <a:lstStyle>
            <a:lvl1pPr>
              <a:defRPr sz="3000" b="0">
                <a:solidFill>
                  <a:srgbClr val="FFFFFF"/>
                </a:solidFill>
                <a:latin typeface="EYInterstate Light" panose="02000506000000020004" pitchFamily="2" charset="0"/>
                <a:cs typeface="Arial" pitchFamily="34" charset="0"/>
              </a:defRPr>
            </a:lvl1pPr>
          </a:lstStyle>
          <a:p>
            <a:r>
              <a:rPr lang="en-US" dirty="0"/>
              <a:t>Click to edit Master title style</a:t>
            </a:r>
            <a:endParaRPr lang="en-GB" dirty="0"/>
          </a:p>
        </p:txBody>
      </p:sp>
      <p:pic>
        <p:nvPicPr>
          <p:cNvPr id="279" name="Picture 278">
            <a:extLst>
              <a:ext uri="{FF2B5EF4-FFF2-40B4-BE49-F238E27FC236}">
                <a16:creationId xmlns:a16="http://schemas.microsoft.com/office/drawing/2014/main" id="{5A33645C-A5C8-4EA5-A3D8-D74C0FE66CD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5914517"/>
            <a:ext cx="3780000" cy="618750"/>
          </a:xfrm>
          <a:prstGeom prst="rect">
            <a:avLst/>
          </a:prstGeom>
        </p:spPr>
      </p:pic>
    </p:spTree>
    <p:extLst>
      <p:ext uri="{BB962C8B-B14F-4D97-AF65-F5344CB8AC3E}">
        <p14:creationId xmlns:p14="http://schemas.microsoft.com/office/powerpoint/2010/main" val="3250339418"/>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Approved question tall">
    <p:spTree>
      <p:nvGrpSpPr>
        <p:cNvPr id="1" name=""/>
        <p:cNvGrpSpPr/>
        <p:nvPr/>
      </p:nvGrpSpPr>
      <p:grpSpPr>
        <a:xfrm>
          <a:off x="0" y="0"/>
          <a:ext cx="0" cy="0"/>
          <a:chOff x="0" y="0"/>
          <a:chExt cx="0" cy="0"/>
        </a:xfrm>
      </p:grpSpPr>
      <p:grpSp>
        <p:nvGrpSpPr>
          <p:cNvPr id="85" name="Group 4">
            <a:extLst>
              <a:ext uri="{FF2B5EF4-FFF2-40B4-BE49-F238E27FC236}">
                <a16:creationId xmlns:a16="http://schemas.microsoft.com/office/drawing/2014/main" id="{916D9572-5294-4C0A-83C4-99E45F894950}"/>
              </a:ext>
            </a:extLst>
          </p:cNvPr>
          <p:cNvGrpSpPr>
            <a:grpSpLocks noChangeAspect="1"/>
          </p:cNvGrpSpPr>
          <p:nvPr userDrawn="1"/>
        </p:nvGrpSpPr>
        <p:grpSpPr bwMode="auto">
          <a:xfrm>
            <a:off x="7710488" y="5340350"/>
            <a:ext cx="987425" cy="1157288"/>
            <a:chOff x="4857" y="3364"/>
            <a:chExt cx="622" cy="729"/>
          </a:xfrm>
        </p:grpSpPr>
        <p:sp>
          <p:nvSpPr>
            <p:cNvPr id="86" name="AutoShape 3">
              <a:extLst>
                <a:ext uri="{FF2B5EF4-FFF2-40B4-BE49-F238E27FC236}">
                  <a16:creationId xmlns:a16="http://schemas.microsoft.com/office/drawing/2014/main" id="{5667BEF9-3DFA-4239-A852-71BA27EC8E18}"/>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7" name="Freeform 5">
              <a:extLst>
                <a:ext uri="{FF2B5EF4-FFF2-40B4-BE49-F238E27FC236}">
                  <a16:creationId xmlns:a16="http://schemas.microsoft.com/office/drawing/2014/main" id="{7E85CBCB-BA9A-4374-A431-F4DC5F8079BE}"/>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8" name="Freeform 6">
              <a:extLst>
                <a:ext uri="{FF2B5EF4-FFF2-40B4-BE49-F238E27FC236}">
                  <a16:creationId xmlns:a16="http://schemas.microsoft.com/office/drawing/2014/main" id="{5C0EF3BA-6104-4E1B-9F18-E642314A9A6C}"/>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89" name="Picture 88">
            <a:extLst>
              <a:ext uri="{FF2B5EF4-FFF2-40B4-BE49-F238E27FC236}">
                <a16:creationId xmlns:a16="http://schemas.microsoft.com/office/drawing/2014/main" id="{BEA87971-BB0B-4ED2-8AC3-71D5B1159A1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777240"/>
            <a:ext cx="6753225" cy="3400425"/>
          </a:xfrm>
          <a:prstGeom prst="rect">
            <a:avLst/>
          </a:prstGeom>
        </p:spPr>
      </p:pic>
      <p:sp>
        <p:nvSpPr>
          <p:cNvPr id="90" name="Subtitle 2">
            <a:extLst>
              <a:ext uri="{FF2B5EF4-FFF2-40B4-BE49-F238E27FC236}">
                <a16:creationId xmlns:a16="http://schemas.microsoft.com/office/drawing/2014/main" id="{D57E11BD-E2D9-41B1-9EF5-FF1EA0B8EB0D}"/>
              </a:ext>
            </a:extLst>
          </p:cNvPr>
          <p:cNvSpPr>
            <a:spLocks noGrp="1"/>
          </p:cNvSpPr>
          <p:nvPr>
            <p:ph type="subTitle" idx="1"/>
          </p:nvPr>
        </p:nvSpPr>
        <p:spPr>
          <a:xfrm>
            <a:off x="888191" y="3258529"/>
            <a:ext cx="5943432" cy="645742"/>
          </a:xfrm>
          <a:prstGeom prst="rect">
            <a:avLst/>
          </a:prstGeom>
        </p:spPr>
        <p:txBody>
          <a:bodyPr/>
          <a:lstStyle>
            <a:lvl1pPr marL="0" indent="0" algn="l">
              <a:buNone/>
              <a:defRPr sz="1600">
                <a:solidFill>
                  <a:schemeClr val="bg1"/>
                </a:solidFill>
                <a:latin typeface="EYInterstate" panose="02000503020000020004" pitchFamily="2" charset="0"/>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sp>
        <p:nvSpPr>
          <p:cNvPr id="91" name="Title 1">
            <a:extLst>
              <a:ext uri="{FF2B5EF4-FFF2-40B4-BE49-F238E27FC236}">
                <a16:creationId xmlns:a16="http://schemas.microsoft.com/office/drawing/2014/main" id="{9E850DE9-7D5E-499B-8FA1-4143F639E01E}"/>
              </a:ext>
            </a:extLst>
          </p:cNvPr>
          <p:cNvSpPr>
            <a:spLocks noGrp="1"/>
          </p:cNvSpPr>
          <p:nvPr>
            <p:ph type="ctrTitle"/>
          </p:nvPr>
        </p:nvSpPr>
        <p:spPr>
          <a:xfrm>
            <a:off x="888191" y="2288083"/>
            <a:ext cx="5943432" cy="860400"/>
          </a:xfrm>
          <a:prstGeom prst="rect">
            <a:avLst/>
          </a:prstGeo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pic>
        <p:nvPicPr>
          <p:cNvPr id="92" name="Picture 91">
            <a:extLst>
              <a:ext uri="{FF2B5EF4-FFF2-40B4-BE49-F238E27FC236}">
                <a16:creationId xmlns:a16="http://schemas.microsoft.com/office/drawing/2014/main" id="{620AFF6A-D70F-482C-ACA4-D71330481F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5914517"/>
            <a:ext cx="3780000" cy="618750"/>
          </a:xfrm>
          <a:prstGeom prst="rect">
            <a:avLst/>
          </a:prstGeom>
        </p:spPr>
      </p:pic>
    </p:spTree>
    <p:extLst>
      <p:ext uri="{BB962C8B-B14F-4D97-AF65-F5344CB8AC3E}">
        <p14:creationId xmlns:p14="http://schemas.microsoft.com/office/powerpoint/2010/main" val="417736854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US" dirty="0"/>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8" name="Text Placeholder 2">
            <a:extLst>
              <a:ext uri="{FF2B5EF4-FFF2-40B4-BE49-F238E27FC236}">
                <a16:creationId xmlns:a16="http://schemas.microsoft.com/office/drawing/2014/main" id="{90356C28-34FC-48BD-943E-82B485EB0C49}"/>
              </a:ext>
            </a:extLst>
          </p:cNvPr>
          <p:cNvSpPr>
            <a:spLocks noGrp="1"/>
          </p:cNvSpPr>
          <p:nvPr>
            <p:ph idx="1"/>
          </p:nvPr>
        </p:nvSpPr>
        <p:spPr>
          <a:xfrm>
            <a:off x="457201" y="1137920"/>
            <a:ext cx="8229600" cy="4947920"/>
          </a:xfrm>
          <a:prstGeom prst="rect">
            <a:avLst/>
          </a:prstGeom>
        </p:spPr>
        <p:txBody>
          <a:bodyPr vert="horz" lIns="0" tIns="0" rIns="0" bIns="0" rtlCol="0" anchor="t" anchorCtr="0">
            <a:noAutofit/>
          </a:bodyPr>
          <a:lstStyle>
            <a:lvl1pPr>
              <a:defRPr sz="2000"/>
            </a:lvl1pPr>
            <a:lvl2pPr>
              <a:defRPr sz="1800"/>
            </a:lvl2pPr>
            <a:lvl3pPr>
              <a:defRPr sz="1600"/>
            </a:lvl3pPr>
            <a:lvl4pPr>
              <a:defRPr sz="1400"/>
            </a:lvl4pPr>
            <a:lvl5pP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Date Placeholder 2">
            <a:extLst>
              <a:ext uri="{FF2B5EF4-FFF2-40B4-BE49-F238E27FC236}">
                <a16:creationId xmlns:a16="http://schemas.microsoft.com/office/drawing/2014/main" id="{48197805-0689-4503-8125-F783F9317141}"/>
              </a:ext>
            </a:extLst>
          </p:cNvPr>
          <p:cNvSpPr>
            <a:spLocks noGrp="1"/>
          </p:cNvSpPr>
          <p:nvPr>
            <p:ph type="dt" sz="half" idx="10"/>
          </p:nvPr>
        </p:nvSpPr>
        <p:spPr/>
        <p:txBody>
          <a:bodyPr/>
          <a:lstStyle/>
          <a:p>
            <a:fld id="{57BD8AAC-70C4-433E-BAA2-1A1AFBD71E3C}" type="datetime3">
              <a:rPr lang="en-US" smtClean="0"/>
              <a:t>17 November 2020</a:t>
            </a:fld>
            <a:endParaRPr lang="en-IN" dirty="0"/>
          </a:p>
        </p:txBody>
      </p:sp>
      <p:sp>
        <p:nvSpPr>
          <p:cNvPr id="4" name="Footer Placeholder 3">
            <a:extLst>
              <a:ext uri="{FF2B5EF4-FFF2-40B4-BE49-F238E27FC236}">
                <a16:creationId xmlns:a16="http://schemas.microsoft.com/office/drawing/2014/main" id="{2D180DED-A206-48B8-8395-C38D75067DC6}"/>
              </a:ext>
            </a:extLst>
          </p:cNvPr>
          <p:cNvSpPr>
            <a:spLocks noGrp="1"/>
          </p:cNvSpPr>
          <p:nvPr>
            <p:ph type="ftr" sz="quarter" idx="11"/>
          </p:nvPr>
        </p:nvSpPr>
        <p:spPr/>
        <p:txBody>
          <a:bodyPr/>
          <a:lstStyle/>
          <a:p>
            <a:r>
              <a:rPr lang="en-IN" dirty="0"/>
              <a:t>Presentation title</a:t>
            </a:r>
          </a:p>
        </p:txBody>
      </p:sp>
      <p:sp>
        <p:nvSpPr>
          <p:cNvPr id="5" name="Slide Number Placeholder 4">
            <a:extLst>
              <a:ext uri="{FF2B5EF4-FFF2-40B4-BE49-F238E27FC236}">
                <a16:creationId xmlns:a16="http://schemas.microsoft.com/office/drawing/2014/main" id="{B584CBDA-5400-4C9D-A814-1CE6E3FD4F41}"/>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6133359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294200"/>
            <a:ext cx="8229600" cy="590400"/>
          </a:xfrm>
        </p:spPr>
        <p:txBody>
          <a:bodyPr/>
          <a:lstStyle>
            <a:lvl1pPr>
              <a:defRPr sz="1799">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3" name="Date Placeholder 2">
            <a:extLst>
              <a:ext uri="{FF2B5EF4-FFF2-40B4-BE49-F238E27FC236}">
                <a16:creationId xmlns:a16="http://schemas.microsoft.com/office/drawing/2014/main" id="{CA80CEA2-D107-4E43-B632-8CAB22A8CAC3}"/>
              </a:ext>
            </a:extLst>
          </p:cNvPr>
          <p:cNvSpPr>
            <a:spLocks noGrp="1"/>
          </p:cNvSpPr>
          <p:nvPr>
            <p:ph type="dt" sz="half" idx="10"/>
          </p:nvPr>
        </p:nvSpPr>
        <p:spPr/>
        <p:txBody>
          <a:bodyPr/>
          <a:lstStyle/>
          <a:p>
            <a:fld id="{9459D6B7-FAA1-49A2-8BFA-449AB9376750}" type="datetime3">
              <a:rPr lang="en-US" smtClean="0"/>
              <a:t>17 November 2020</a:t>
            </a:fld>
            <a:endParaRPr lang="en-IN" dirty="0"/>
          </a:p>
        </p:txBody>
      </p:sp>
      <p:sp>
        <p:nvSpPr>
          <p:cNvPr id="4" name="Footer Placeholder 3">
            <a:extLst>
              <a:ext uri="{FF2B5EF4-FFF2-40B4-BE49-F238E27FC236}">
                <a16:creationId xmlns:a16="http://schemas.microsoft.com/office/drawing/2014/main" id="{33FCC4BD-E0C7-4008-8760-F505B7C8703B}"/>
              </a:ext>
            </a:extLst>
          </p:cNvPr>
          <p:cNvSpPr>
            <a:spLocks noGrp="1"/>
          </p:cNvSpPr>
          <p:nvPr>
            <p:ph type="ftr" sz="quarter" idx="11"/>
          </p:nvPr>
        </p:nvSpPr>
        <p:spPr/>
        <p:txBody>
          <a:bodyPr/>
          <a:lstStyle/>
          <a:p>
            <a:r>
              <a:rPr lang="en-IN" dirty="0"/>
              <a:t>Presentation title</a:t>
            </a:r>
          </a:p>
        </p:txBody>
      </p:sp>
      <p:sp>
        <p:nvSpPr>
          <p:cNvPr id="5" name="Slide Number Placeholder 4">
            <a:extLst>
              <a:ext uri="{FF2B5EF4-FFF2-40B4-BE49-F238E27FC236}">
                <a16:creationId xmlns:a16="http://schemas.microsoft.com/office/drawing/2014/main" id="{93ED2ADF-C3C7-4D61-8B10-4ED75087C3CC}"/>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4821903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2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6146139" y="1"/>
            <a:ext cx="2997862" cy="6156104"/>
          </a:xfrm>
        </p:spPr>
        <p:txBody>
          <a:bodyPr/>
          <a:lstStyle/>
          <a:p>
            <a:r>
              <a:rPr lang="en-US" dirty="0"/>
              <a:t>Click icon to add picture</a:t>
            </a:r>
            <a:endParaRPr lang="en-IN" dirty="0"/>
          </a:p>
        </p:txBody>
      </p:sp>
      <p:sp>
        <p:nvSpPr>
          <p:cNvPr id="2" name="Title 1"/>
          <p:cNvSpPr>
            <a:spLocks noGrp="1"/>
          </p:cNvSpPr>
          <p:nvPr>
            <p:ph type="title"/>
          </p:nvPr>
        </p:nvSpPr>
        <p:spPr>
          <a:xfrm>
            <a:off x="457201" y="294200"/>
            <a:ext cx="5580410"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457200" y="1137921"/>
            <a:ext cx="5471882" cy="873760"/>
          </a:xfrm>
        </p:spPr>
        <p:txBody>
          <a:bodyPr/>
          <a:lstStyle>
            <a:lvl1pPr marL="0" indent="0">
              <a:buNone/>
              <a:defRPr sz="13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457201" y="2311401"/>
            <a:ext cx="2683690" cy="3844704"/>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3245392" y="2311402"/>
            <a:ext cx="2683690" cy="1254759"/>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3245392" y="4236721"/>
            <a:ext cx="2683690" cy="1944160"/>
          </a:xfrm>
        </p:spPr>
        <p:txBody>
          <a:bodyPr numCol="1"/>
          <a:lstStyle>
            <a:lvl1pPr marL="0" indent="0">
              <a:buNone/>
              <a:defRPr sz="1349">
                <a:solidFill>
                  <a:schemeClr val="bg1"/>
                </a:solidFill>
                <a:latin typeface="Georgia" panose="02040502050405020303" pitchFamily="18" charset="0"/>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p:nvSpPr>
        <p:spPr bwMode="auto">
          <a:xfrm>
            <a:off x="457200" y="907750"/>
            <a:ext cx="5789875"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4" name="Date Placeholder 3">
            <a:extLst>
              <a:ext uri="{FF2B5EF4-FFF2-40B4-BE49-F238E27FC236}">
                <a16:creationId xmlns:a16="http://schemas.microsoft.com/office/drawing/2014/main" id="{19031161-0EF0-4994-BAAC-817AFCD5564E}"/>
              </a:ext>
            </a:extLst>
          </p:cNvPr>
          <p:cNvSpPr>
            <a:spLocks noGrp="1"/>
          </p:cNvSpPr>
          <p:nvPr>
            <p:ph type="dt" sz="half" idx="14"/>
          </p:nvPr>
        </p:nvSpPr>
        <p:spPr/>
        <p:txBody>
          <a:bodyPr/>
          <a:lstStyle/>
          <a:p>
            <a:fld id="{A98655AF-B45A-43A6-A6E4-A92B8CCFA186}" type="datetime3">
              <a:rPr lang="en-US" smtClean="0"/>
              <a:t>17 November 2020</a:t>
            </a:fld>
            <a:endParaRPr lang="en-IN" dirty="0"/>
          </a:p>
        </p:txBody>
      </p:sp>
      <p:sp>
        <p:nvSpPr>
          <p:cNvPr id="6" name="Footer Placeholder 5">
            <a:extLst>
              <a:ext uri="{FF2B5EF4-FFF2-40B4-BE49-F238E27FC236}">
                <a16:creationId xmlns:a16="http://schemas.microsoft.com/office/drawing/2014/main" id="{C4A1A6EA-628B-40CB-AD7E-45CB0B91C2D9}"/>
              </a:ext>
            </a:extLst>
          </p:cNvPr>
          <p:cNvSpPr>
            <a:spLocks noGrp="1"/>
          </p:cNvSpPr>
          <p:nvPr>
            <p:ph type="ftr" sz="quarter" idx="15"/>
          </p:nvPr>
        </p:nvSpPr>
        <p:spPr/>
        <p:txBody>
          <a:bodyPr/>
          <a:lstStyle/>
          <a:p>
            <a:r>
              <a:rPr lang="en-IN" dirty="0"/>
              <a:t>Presentation title</a:t>
            </a:r>
          </a:p>
        </p:txBody>
      </p:sp>
      <p:sp>
        <p:nvSpPr>
          <p:cNvPr id="7" name="Slide Number Placeholder 6">
            <a:extLst>
              <a:ext uri="{FF2B5EF4-FFF2-40B4-BE49-F238E27FC236}">
                <a16:creationId xmlns:a16="http://schemas.microsoft.com/office/drawing/2014/main" id="{B2099134-47E0-4E77-855E-45C10B9B8B10}"/>
              </a:ext>
            </a:extLst>
          </p:cNvPr>
          <p:cNvSpPr>
            <a:spLocks noGrp="1"/>
          </p:cNvSpPr>
          <p:nvPr>
            <p:ph type="sldNum" sz="quarter" idx="16"/>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898802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1"/>
            <a:ext cx="1787414" cy="6857999"/>
          </a:xfrm>
        </p:spPr>
        <p:txBody>
          <a:bodyPr/>
          <a:lstStyle/>
          <a:p>
            <a:r>
              <a:rPr lang="en-US" dirty="0"/>
              <a:t>Click icon to add picture</a:t>
            </a:r>
            <a:endParaRPr lang="en-IN" dirty="0"/>
          </a:p>
        </p:txBody>
      </p:sp>
      <p:sp>
        <p:nvSpPr>
          <p:cNvPr id="2" name="Title 1"/>
          <p:cNvSpPr>
            <a:spLocks noGrp="1"/>
          </p:cNvSpPr>
          <p:nvPr>
            <p:ph type="title"/>
          </p:nvPr>
        </p:nvSpPr>
        <p:spPr>
          <a:xfrm>
            <a:off x="2020418" y="294200"/>
            <a:ext cx="6665528" cy="590400"/>
          </a:xfrm>
        </p:spPr>
        <p:txBody>
          <a:bodyPr/>
          <a:lstStyle>
            <a:lvl1pPr>
              <a:defRPr sz="2400">
                <a:solidFill>
                  <a:schemeClr val="bg1"/>
                </a:solidFill>
              </a:defRPr>
            </a:lvl1pPr>
          </a:lstStyle>
          <a:p>
            <a:r>
              <a:rPr lang="en-US"/>
              <a:t>Click to edit Master title style</a:t>
            </a:r>
            <a:endParaRPr lang="en-GB" dirty="0"/>
          </a:p>
        </p:txBody>
      </p:sp>
      <p:sp>
        <p:nvSpPr>
          <p:cNvPr id="3" name="Content Placeholder 2"/>
          <p:cNvSpPr>
            <a:spLocks noGrp="1"/>
          </p:cNvSpPr>
          <p:nvPr>
            <p:ph idx="1" hasCustomPrompt="1"/>
          </p:nvPr>
        </p:nvSpPr>
        <p:spPr>
          <a:xfrm>
            <a:off x="2020417" y="1137921"/>
            <a:ext cx="2056091" cy="5018184"/>
          </a:xfrm>
        </p:spPr>
        <p:txBody>
          <a:bodyPr/>
          <a:lstStyle>
            <a:lvl1pPr marL="0" indent="0">
              <a:buNone/>
              <a:defRPr sz="13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4293076" y="1137921"/>
            <a:ext cx="2101787" cy="5018184"/>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p:ph idx="12" hasCustomPrompt="1"/>
          </p:nvPr>
        </p:nvSpPr>
        <p:spPr>
          <a:xfrm>
            <a:off x="6611431" y="1137922"/>
            <a:ext cx="2075369" cy="2796151"/>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p:nvSpPr>
        <p:spPr bwMode="auto">
          <a:xfrm>
            <a:off x="2020418" y="907750"/>
            <a:ext cx="6665528"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4" name="Date Placeholder 3">
            <a:extLst>
              <a:ext uri="{FF2B5EF4-FFF2-40B4-BE49-F238E27FC236}">
                <a16:creationId xmlns:a16="http://schemas.microsoft.com/office/drawing/2014/main" id="{50DE1076-97C0-41B2-AAE5-AD919BB2DC2E}"/>
              </a:ext>
            </a:extLst>
          </p:cNvPr>
          <p:cNvSpPr>
            <a:spLocks noGrp="1"/>
          </p:cNvSpPr>
          <p:nvPr>
            <p:ph type="dt" sz="half" idx="13"/>
          </p:nvPr>
        </p:nvSpPr>
        <p:spPr/>
        <p:txBody>
          <a:bodyPr/>
          <a:lstStyle/>
          <a:p>
            <a:fld id="{9084FAA7-3AFB-43A4-9332-55702EEFB6BB}" type="datetime3">
              <a:rPr lang="en-US" smtClean="0"/>
              <a:t>17 November 2020</a:t>
            </a:fld>
            <a:endParaRPr lang="en-IN" dirty="0"/>
          </a:p>
        </p:txBody>
      </p:sp>
      <p:sp>
        <p:nvSpPr>
          <p:cNvPr id="6" name="Footer Placeholder 5">
            <a:extLst>
              <a:ext uri="{FF2B5EF4-FFF2-40B4-BE49-F238E27FC236}">
                <a16:creationId xmlns:a16="http://schemas.microsoft.com/office/drawing/2014/main" id="{6A40DA20-3A42-4B9D-A853-92BEABFB15B7}"/>
              </a:ext>
            </a:extLst>
          </p:cNvPr>
          <p:cNvSpPr>
            <a:spLocks noGrp="1"/>
          </p:cNvSpPr>
          <p:nvPr>
            <p:ph type="ftr" sz="quarter" idx="14"/>
          </p:nvPr>
        </p:nvSpPr>
        <p:spPr/>
        <p:txBody>
          <a:bodyPr/>
          <a:lstStyle/>
          <a:p>
            <a:r>
              <a:rPr lang="en-IN" dirty="0"/>
              <a:t>Presentation title</a:t>
            </a:r>
          </a:p>
        </p:txBody>
      </p:sp>
      <p:sp>
        <p:nvSpPr>
          <p:cNvPr id="7" name="Slide Number Placeholder 6">
            <a:extLst>
              <a:ext uri="{FF2B5EF4-FFF2-40B4-BE49-F238E27FC236}">
                <a16:creationId xmlns:a16="http://schemas.microsoft.com/office/drawing/2014/main" id="{E2C6E24F-B7C3-43FD-BF17-E37070A300DA}"/>
              </a:ext>
            </a:extLst>
          </p:cNvPr>
          <p:cNvSpPr>
            <a:spLocks noGrp="1"/>
          </p:cNvSpPr>
          <p:nvPr>
            <p:ph type="sldNum" sz="quarter" idx="15"/>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1924528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457201" y="1137920"/>
            <a:ext cx="6175841" cy="4834800"/>
          </a:xfrm>
        </p:spPr>
        <p:txBody>
          <a:bodyPr/>
          <a:lstStyle>
            <a:lvl1pPr marL="0" indent="0">
              <a:spcBef>
                <a:spcPts val="0"/>
              </a:spcBef>
              <a:buNone/>
              <a:defRPr sz="2000">
                <a:solidFill>
                  <a:schemeClr val="bg1"/>
                </a:solidFill>
              </a:defRPr>
            </a:lvl1pPr>
            <a:lvl2pPr marL="0" indent="0">
              <a:spcBef>
                <a:spcPts val="0"/>
              </a:spcBef>
              <a:buNone/>
              <a:defRPr sz="1800">
                <a:solidFill>
                  <a:schemeClr val="bg1"/>
                </a:solidFill>
              </a:defRPr>
            </a:lvl2pPr>
            <a:lvl3pPr marL="0" indent="0">
              <a:spcBef>
                <a:spcPts val="0"/>
              </a:spcBef>
              <a:buNone/>
              <a:defRPr sz="1600">
                <a:solidFill>
                  <a:schemeClr val="bg1"/>
                </a:solidFill>
              </a:defRPr>
            </a:lvl3pPr>
            <a:lvl4pPr marL="0" indent="0">
              <a:spcBef>
                <a:spcPts val="0"/>
              </a:spcBef>
              <a:buNone/>
              <a:defRPr sz="1400">
                <a:solidFill>
                  <a:schemeClr val="bg1"/>
                </a:solidFill>
              </a:defRPr>
            </a:lvl4pPr>
            <a:lvl5pPr marL="0" indent="0">
              <a:spcBef>
                <a:spcPts val="0"/>
              </a:spcBef>
              <a:buNone/>
              <a:defRPr sz="12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Line 10">
            <a:extLst>
              <a:ext uri="{FF2B5EF4-FFF2-40B4-BE49-F238E27FC236}">
                <a16:creationId xmlns:a16="http://schemas.microsoft.com/office/drawing/2014/main" id="{CF130104-FAF2-4309-9701-573F37743137}"/>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4" name="Date Placeholder 3">
            <a:extLst>
              <a:ext uri="{FF2B5EF4-FFF2-40B4-BE49-F238E27FC236}">
                <a16:creationId xmlns:a16="http://schemas.microsoft.com/office/drawing/2014/main" id="{D695E81C-0962-435D-B7CC-E9E7007F1F82}"/>
              </a:ext>
            </a:extLst>
          </p:cNvPr>
          <p:cNvSpPr>
            <a:spLocks noGrp="1"/>
          </p:cNvSpPr>
          <p:nvPr>
            <p:ph type="dt" sz="half" idx="10"/>
          </p:nvPr>
        </p:nvSpPr>
        <p:spPr/>
        <p:txBody>
          <a:bodyPr/>
          <a:lstStyle/>
          <a:p>
            <a:fld id="{745F6E5F-2233-44C4-A768-9BC337F9F9CD}" type="datetime3">
              <a:rPr lang="en-US" smtClean="0"/>
              <a:t>17 November 2020</a:t>
            </a:fld>
            <a:endParaRPr lang="en-IN" dirty="0"/>
          </a:p>
        </p:txBody>
      </p:sp>
      <p:sp>
        <p:nvSpPr>
          <p:cNvPr id="5" name="Footer Placeholder 4">
            <a:extLst>
              <a:ext uri="{FF2B5EF4-FFF2-40B4-BE49-F238E27FC236}">
                <a16:creationId xmlns:a16="http://schemas.microsoft.com/office/drawing/2014/main" id="{BBCDD1B3-89EC-47BA-A26E-D040220115C8}"/>
              </a:ext>
            </a:extLst>
          </p:cNvPr>
          <p:cNvSpPr>
            <a:spLocks noGrp="1"/>
          </p:cNvSpPr>
          <p:nvPr>
            <p:ph type="ftr" sz="quarter" idx="11"/>
          </p:nvPr>
        </p:nvSpPr>
        <p:spPr/>
        <p:txBody>
          <a:bodyPr/>
          <a:lstStyle/>
          <a:p>
            <a:r>
              <a:rPr lang="en-IN" dirty="0"/>
              <a:t>Presentation title</a:t>
            </a:r>
          </a:p>
        </p:txBody>
      </p:sp>
      <p:sp>
        <p:nvSpPr>
          <p:cNvPr id="6" name="Slide Number Placeholder 5">
            <a:extLst>
              <a:ext uri="{FF2B5EF4-FFF2-40B4-BE49-F238E27FC236}">
                <a16:creationId xmlns:a16="http://schemas.microsoft.com/office/drawing/2014/main" id="{1E9ACB01-FCA5-4FE1-B210-29952B46CA4F}"/>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8601811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4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264463" y="2851522"/>
            <a:ext cx="3334113" cy="1202318"/>
          </a:xfrm>
        </p:spPr>
        <p:txBody>
          <a:bodyPr vert="horz" lIns="0" tIns="0" rIns="0" bIns="0" rtlCol="0" anchor="ctr" anchorCtr="0">
            <a:noAutofit/>
          </a:bodyPr>
          <a:lstStyle>
            <a:lvl1pPr marL="0" indent="0">
              <a:buNone/>
              <a:defRPr kumimoji="0" lang="en-IN" sz="2699" b="0" i="0" u="none" strike="noStrike" cap="none" spc="0" normalizeH="0" baseline="0" dirty="0">
                <a:ln>
                  <a:noFill/>
                </a:ln>
                <a:solidFill>
                  <a:schemeClr val="bg1"/>
                </a:solidFill>
                <a:effectLst/>
                <a:uLnTx/>
                <a:uFillTx/>
                <a:latin typeface="EYInterstate Light" panose="02000506000000020004" pitchFamily="2" charset="0"/>
                <a:ea typeface="+mj-ea"/>
                <a:cs typeface="+mj-cs"/>
              </a:defRPr>
            </a:lvl1pPr>
          </a:lstStyle>
          <a:p>
            <a:pPr marL="267319" marR="0" lvl="0" indent="-267319" defTabSz="755512" fontAlgn="auto">
              <a:lnSpc>
                <a:spcPct val="100000"/>
              </a:lnSpc>
              <a:spcBef>
                <a:spcPct val="0"/>
              </a:spcBef>
              <a:spcAft>
                <a:spcPts val="0"/>
              </a:spcAft>
              <a:buClrTx/>
              <a:buSzTx/>
              <a:tabLst/>
            </a:pPr>
            <a:r>
              <a:rPr lang="en-US" dirty="0"/>
              <a:t>Chapter Title</a:t>
            </a:r>
            <a:endParaRPr lang="en-IN" dirty="0"/>
          </a:p>
        </p:txBody>
      </p:sp>
      <p:sp>
        <p:nvSpPr>
          <p:cNvPr id="2" name="Date Placeholder 1">
            <a:extLst>
              <a:ext uri="{FF2B5EF4-FFF2-40B4-BE49-F238E27FC236}">
                <a16:creationId xmlns:a16="http://schemas.microsoft.com/office/drawing/2014/main" id="{5ACF31FF-92C4-4CFE-89C8-231A1B4903B6}"/>
              </a:ext>
            </a:extLst>
          </p:cNvPr>
          <p:cNvSpPr>
            <a:spLocks noGrp="1"/>
          </p:cNvSpPr>
          <p:nvPr>
            <p:ph type="dt" sz="half" idx="11"/>
          </p:nvPr>
        </p:nvSpPr>
        <p:spPr/>
        <p:txBody>
          <a:bodyPr/>
          <a:lstStyle/>
          <a:p>
            <a:fld id="{CADD9D7F-9B4D-4774-AFA3-BCF9232B0532}" type="datetime3">
              <a:rPr lang="en-US" smtClean="0"/>
              <a:t>17 November 2020</a:t>
            </a:fld>
            <a:endParaRPr lang="en-IN" dirty="0"/>
          </a:p>
        </p:txBody>
      </p:sp>
      <p:sp>
        <p:nvSpPr>
          <p:cNvPr id="3" name="Footer Placeholder 2">
            <a:extLst>
              <a:ext uri="{FF2B5EF4-FFF2-40B4-BE49-F238E27FC236}">
                <a16:creationId xmlns:a16="http://schemas.microsoft.com/office/drawing/2014/main" id="{29B72E31-AECD-4259-BF90-99398FE128B6}"/>
              </a:ext>
            </a:extLst>
          </p:cNvPr>
          <p:cNvSpPr>
            <a:spLocks noGrp="1"/>
          </p:cNvSpPr>
          <p:nvPr>
            <p:ph type="ftr" sz="quarter" idx="12"/>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00DE2F2A-9E13-4DC5-89FE-0719F2B171FF}"/>
              </a:ext>
            </a:extLst>
          </p:cNvPr>
          <p:cNvSpPr>
            <a:spLocks noGrp="1"/>
          </p:cNvSpPr>
          <p:nvPr>
            <p:ph type="sldNum" sz="quarter" idx="13"/>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9145512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5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264463" y="2851522"/>
            <a:ext cx="3334113" cy="1202318"/>
          </a:xfrm>
        </p:spPr>
        <p:txBody>
          <a:bodyPr vert="horz" lIns="0" tIns="0" rIns="0" bIns="0" rtlCol="0" anchor="ctr" anchorCtr="0">
            <a:noAutofit/>
          </a:bodyPr>
          <a:lstStyle>
            <a:lvl1pPr marL="0" indent="0">
              <a:buNone/>
              <a:defRPr kumimoji="0" lang="en-IN" sz="2699"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267319" marR="0" lvl="0" indent="-267319" defTabSz="755512" fontAlgn="auto">
              <a:lnSpc>
                <a:spcPct val="100000"/>
              </a:lnSpc>
              <a:spcBef>
                <a:spcPct val="0"/>
              </a:spcBef>
              <a:spcAft>
                <a:spcPts val="0"/>
              </a:spcAft>
              <a:buClrTx/>
              <a:buSzTx/>
              <a:tabLst/>
            </a:pPr>
            <a:r>
              <a:rPr lang="en-US" dirty="0"/>
              <a:t>Chapter Title</a:t>
            </a:r>
            <a:endParaRPr lang="en-IN" dirty="0"/>
          </a:p>
        </p:txBody>
      </p:sp>
      <p:sp>
        <p:nvSpPr>
          <p:cNvPr id="2" name="Date Placeholder 1">
            <a:extLst>
              <a:ext uri="{FF2B5EF4-FFF2-40B4-BE49-F238E27FC236}">
                <a16:creationId xmlns:a16="http://schemas.microsoft.com/office/drawing/2014/main" id="{2B824A25-AAE3-42CE-906A-12D97307C1F3}"/>
              </a:ext>
            </a:extLst>
          </p:cNvPr>
          <p:cNvSpPr>
            <a:spLocks noGrp="1"/>
          </p:cNvSpPr>
          <p:nvPr>
            <p:ph type="dt" sz="half" idx="11"/>
          </p:nvPr>
        </p:nvSpPr>
        <p:spPr/>
        <p:txBody>
          <a:bodyPr/>
          <a:lstStyle/>
          <a:p>
            <a:fld id="{732ED48F-3F98-4183-8923-77129A69963B}" type="datetime3">
              <a:rPr lang="en-US" smtClean="0"/>
              <a:t>17 November 2020</a:t>
            </a:fld>
            <a:endParaRPr lang="en-IN" dirty="0"/>
          </a:p>
        </p:txBody>
      </p:sp>
      <p:sp>
        <p:nvSpPr>
          <p:cNvPr id="3" name="Footer Placeholder 2">
            <a:extLst>
              <a:ext uri="{FF2B5EF4-FFF2-40B4-BE49-F238E27FC236}">
                <a16:creationId xmlns:a16="http://schemas.microsoft.com/office/drawing/2014/main" id="{79DD7A84-5352-4432-83C2-4B3F3BD889AD}"/>
              </a:ext>
            </a:extLst>
          </p:cNvPr>
          <p:cNvSpPr>
            <a:spLocks noGrp="1"/>
          </p:cNvSpPr>
          <p:nvPr>
            <p:ph type="ftr" sz="quarter" idx="12"/>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3F5019A7-134D-49ED-8707-807B58B2E5DF}"/>
              </a:ext>
            </a:extLst>
          </p:cNvPr>
          <p:cNvSpPr>
            <a:spLocks noGrp="1"/>
          </p:cNvSpPr>
          <p:nvPr>
            <p:ph type="sldNum" sz="quarter" idx="13"/>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8886701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2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4667954" y="0"/>
            <a:ext cx="4476046" cy="6858000"/>
          </a:xfrm>
        </p:spPr>
        <p:txBody>
          <a:bodyPr/>
          <a:lstStyle/>
          <a:p>
            <a:r>
              <a:rPr lang="en-US" dirty="0"/>
              <a:t>Click icon to add picture</a:t>
            </a:r>
            <a:endParaRPr lang="en-IN" dirty="0"/>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277135" y="2578743"/>
            <a:ext cx="3401698" cy="1055708"/>
          </a:xfrm>
        </p:spPr>
        <p:txBody>
          <a:bodyPr/>
          <a:lstStyle>
            <a:lvl1pPr marL="0" indent="0">
              <a:buNone/>
              <a:defRPr sz="2249"/>
            </a:lvl1pPr>
          </a:lstStyle>
          <a:p>
            <a:pPr lvl="0"/>
            <a:r>
              <a:rPr lang="en-IN" dirty="0"/>
              <a:t>Chapter Title</a:t>
            </a:r>
          </a:p>
          <a:p>
            <a:pPr lvl="0"/>
            <a:r>
              <a:rPr lang="en-IN"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277135" y="3840384"/>
            <a:ext cx="3401698" cy="1055708"/>
          </a:xfrm>
        </p:spPr>
        <p:txBody>
          <a:bodyPr/>
          <a:lstStyle>
            <a:lvl1pPr marL="0" indent="0">
              <a:buNone/>
              <a:defRPr sz="1199"/>
            </a:lvl1pPr>
          </a:lstStyle>
          <a:p>
            <a:pPr lvl="0"/>
            <a:r>
              <a:rPr lang="en-IN" dirty="0"/>
              <a:t>text</a:t>
            </a:r>
          </a:p>
        </p:txBody>
      </p:sp>
      <p:sp>
        <p:nvSpPr>
          <p:cNvPr id="2" name="Date Placeholder 1">
            <a:extLst>
              <a:ext uri="{FF2B5EF4-FFF2-40B4-BE49-F238E27FC236}">
                <a16:creationId xmlns:a16="http://schemas.microsoft.com/office/drawing/2014/main" id="{18DA49F8-A774-4DD1-8745-65E01AB0472C}"/>
              </a:ext>
            </a:extLst>
          </p:cNvPr>
          <p:cNvSpPr>
            <a:spLocks noGrp="1"/>
          </p:cNvSpPr>
          <p:nvPr>
            <p:ph type="dt" sz="half" idx="13"/>
          </p:nvPr>
        </p:nvSpPr>
        <p:spPr/>
        <p:txBody>
          <a:bodyPr/>
          <a:lstStyle/>
          <a:p>
            <a:fld id="{49C3679E-CE99-4385-8BD0-1A1175D70D1E}" type="datetime3">
              <a:rPr lang="en-US" smtClean="0"/>
              <a:t>17 November 2020</a:t>
            </a:fld>
            <a:endParaRPr lang="en-IN" dirty="0"/>
          </a:p>
        </p:txBody>
      </p:sp>
      <p:sp>
        <p:nvSpPr>
          <p:cNvPr id="3" name="Footer Placeholder 2">
            <a:extLst>
              <a:ext uri="{FF2B5EF4-FFF2-40B4-BE49-F238E27FC236}">
                <a16:creationId xmlns:a16="http://schemas.microsoft.com/office/drawing/2014/main" id="{94C0F4CC-50C9-4C20-A16A-91535919DC96}"/>
              </a:ext>
            </a:extLst>
          </p:cNvPr>
          <p:cNvSpPr>
            <a:spLocks noGrp="1"/>
          </p:cNvSpPr>
          <p:nvPr>
            <p:ph type="ftr" sz="quarter" idx="14"/>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C553C557-8F9C-4613-8095-373D3EE80520}"/>
              </a:ext>
            </a:extLst>
          </p:cNvPr>
          <p:cNvSpPr>
            <a:spLocks noGrp="1"/>
          </p:cNvSpPr>
          <p:nvPr>
            <p:ph type="sldNum" sz="quarter" idx="15"/>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2512869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US" dirty="0"/>
              <a:t>Click to edit Master title style</a:t>
            </a:r>
            <a:endParaRPr lang="en-GB" dirty="0"/>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457200" y="1137921"/>
            <a:ext cx="3716193" cy="4267457"/>
          </a:xfrm>
        </p:spPr>
        <p:txBody>
          <a:bodyPr/>
          <a:lstStyle/>
          <a:p>
            <a:r>
              <a:rPr lang="en-US" dirty="0"/>
              <a:t>Click icon to add table</a:t>
            </a:r>
            <a:endParaRPr lang="en-IN" dirty="0"/>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5541864" y="3813288"/>
            <a:ext cx="2315750" cy="180000"/>
          </a:xfrm>
        </p:spPr>
        <p:txBody>
          <a:bodyPr/>
          <a:lstStyle>
            <a:lvl1pPr marL="0" indent="0">
              <a:buNone/>
              <a:defRPr sz="900">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5541864" y="4055931"/>
            <a:ext cx="2315750" cy="180000"/>
          </a:xfrm>
        </p:spPr>
        <p:txBody>
          <a:bodyPr/>
          <a:lstStyle>
            <a:lvl1pPr marL="0" indent="0">
              <a:buNone/>
              <a:defRPr sz="900">
                <a:solidFill>
                  <a:schemeClr val="bg1"/>
                </a:solidFill>
              </a:defRPr>
            </a:lvl1pPr>
          </a:lstStyle>
          <a:p>
            <a:pPr lvl="0"/>
            <a:r>
              <a:rPr lang="en-US" dirty="0"/>
              <a:t>Job Title to go here</a:t>
            </a:r>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4589866" y="1137921"/>
            <a:ext cx="4096935"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4589866" y="1635009"/>
            <a:ext cx="4096935" cy="1611554"/>
          </a:xfrm>
        </p:spPr>
        <p:txBody>
          <a:bodyPr/>
          <a:lstStyle>
            <a:lvl1pPr marL="0" indent="0">
              <a:buNone/>
              <a:defRPr sz="1199"/>
            </a:lvl1pPr>
          </a:lstStyle>
          <a:p>
            <a:pPr lvl="0"/>
            <a:r>
              <a:rPr lang="en-US" dirty="0"/>
              <a:t>Content EY Interstate Light, 12pt,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20" name="Line 10">
            <a:extLst>
              <a:ext uri="{FF2B5EF4-FFF2-40B4-BE49-F238E27FC236}">
                <a16:creationId xmlns:a16="http://schemas.microsoft.com/office/drawing/2014/main" id="{B69EB865-6B86-419B-923C-F7DDC68C9C66}"/>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17" name="Picture Placeholder 19">
            <a:extLst>
              <a:ext uri="{FF2B5EF4-FFF2-40B4-BE49-F238E27FC236}">
                <a16:creationId xmlns:a16="http://schemas.microsoft.com/office/drawing/2014/main" id="{70E81591-07D5-438D-AAD4-4B9A889F4483}"/>
              </a:ext>
            </a:extLst>
          </p:cNvPr>
          <p:cNvSpPr>
            <a:spLocks noGrp="1"/>
          </p:cNvSpPr>
          <p:nvPr>
            <p:ph type="pic" sz="quarter" idx="16"/>
          </p:nvPr>
        </p:nvSpPr>
        <p:spPr>
          <a:xfrm>
            <a:off x="4589864" y="3578084"/>
            <a:ext cx="777600" cy="778959"/>
          </a:xfrm>
          <a:prstGeom prst="ellipse">
            <a:avLst/>
          </a:prstGeom>
        </p:spPr>
        <p:txBody>
          <a:bodyPr anchor="ctr"/>
          <a:lstStyle>
            <a:lvl1pPr marL="0" indent="0" algn="ctr">
              <a:buNone/>
              <a:defRPr sz="675">
                <a:solidFill>
                  <a:schemeClr val="bg1"/>
                </a:solidFill>
              </a:defRPr>
            </a:lvl1pPr>
          </a:lstStyle>
          <a:p>
            <a:r>
              <a:rPr lang="en-US" dirty="0"/>
              <a:t>Click icon to add picture</a:t>
            </a:r>
            <a:endParaRPr lang="en-GB" dirty="0"/>
          </a:p>
        </p:txBody>
      </p:sp>
      <p:sp>
        <p:nvSpPr>
          <p:cNvPr id="3" name="Date Placeholder 2">
            <a:extLst>
              <a:ext uri="{FF2B5EF4-FFF2-40B4-BE49-F238E27FC236}">
                <a16:creationId xmlns:a16="http://schemas.microsoft.com/office/drawing/2014/main" id="{DB440ECC-CB43-49D3-ABF3-A5F4F308E7E2}"/>
              </a:ext>
            </a:extLst>
          </p:cNvPr>
          <p:cNvSpPr>
            <a:spLocks noGrp="1"/>
          </p:cNvSpPr>
          <p:nvPr>
            <p:ph type="dt" sz="half" idx="19"/>
          </p:nvPr>
        </p:nvSpPr>
        <p:spPr/>
        <p:txBody>
          <a:bodyPr/>
          <a:lstStyle/>
          <a:p>
            <a:fld id="{08E4C5DD-8E03-4FAA-8921-CB640E00BA12}" type="datetime3">
              <a:rPr lang="en-US" smtClean="0"/>
              <a:t>17 November 2020</a:t>
            </a:fld>
            <a:endParaRPr lang="en-IN" dirty="0"/>
          </a:p>
        </p:txBody>
      </p:sp>
      <p:sp>
        <p:nvSpPr>
          <p:cNvPr id="4" name="Footer Placeholder 3">
            <a:extLst>
              <a:ext uri="{FF2B5EF4-FFF2-40B4-BE49-F238E27FC236}">
                <a16:creationId xmlns:a16="http://schemas.microsoft.com/office/drawing/2014/main" id="{A4279E38-5A0D-4584-B4BB-113C1A4C50C4}"/>
              </a:ext>
            </a:extLst>
          </p:cNvPr>
          <p:cNvSpPr>
            <a:spLocks noGrp="1"/>
          </p:cNvSpPr>
          <p:nvPr>
            <p:ph type="ftr" sz="quarter" idx="20"/>
          </p:nvPr>
        </p:nvSpPr>
        <p:spPr/>
        <p:txBody>
          <a:bodyPr/>
          <a:lstStyle/>
          <a:p>
            <a:r>
              <a:rPr lang="en-IN" dirty="0"/>
              <a:t>Presentation title</a:t>
            </a:r>
          </a:p>
        </p:txBody>
      </p:sp>
      <p:sp>
        <p:nvSpPr>
          <p:cNvPr id="6" name="Slide Number Placeholder 5">
            <a:extLst>
              <a:ext uri="{FF2B5EF4-FFF2-40B4-BE49-F238E27FC236}">
                <a16:creationId xmlns:a16="http://schemas.microsoft.com/office/drawing/2014/main" id="{BE3F8B89-1ED7-4BD8-90B0-47F3DF32AD7E}"/>
              </a:ext>
            </a:extLst>
          </p:cNvPr>
          <p:cNvSpPr>
            <a:spLocks noGrp="1"/>
          </p:cNvSpPr>
          <p:nvPr>
            <p:ph type="sldNum" sz="quarter" idx="21"/>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852919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US" dirty="0"/>
              <a:t>Click to edit Master title style</a:t>
            </a:r>
            <a:endParaRPr lang="en-GB" dirty="0"/>
          </a:p>
        </p:txBody>
      </p:sp>
      <p:sp>
        <p:nvSpPr>
          <p:cNvPr id="6" name="Line 10">
            <a:extLst>
              <a:ext uri="{FF2B5EF4-FFF2-40B4-BE49-F238E27FC236}">
                <a16:creationId xmlns:a16="http://schemas.microsoft.com/office/drawing/2014/main" id="{70E64C6A-78AE-4547-94F4-A7E658DB2EFB}"/>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a:extLst>
              <a:ext uri="{FF2B5EF4-FFF2-40B4-BE49-F238E27FC236}">
                <a16:creationId xmlns:a16="http://schemas.microsoft.com/office/drawing/2014/main" id="{ECE7A319-28F8-4E6B-8249-40111354BC6F}"/>
              </a:ext>
            </a:extLst>
          </p:cNvPr>
          <p:cNvSpPr>
            <a:spLocks noGrp="1"/>
          </p:cNvSpPr>
          <p:nvPr>
            <p:ph type="dt" sz="half" idx="10"/>
          </p:nvPr>
        </p:nvSpPr>
        <p:spPr/>
        <p:txBody>
          <a:bodyPr/>
          <a:lstStyle/>
          <a:p>
            <a:fld id="{565D5F12-9236-45E8-96D1-F6A2C4A63F39}" type="datetime3">
              <a:rPr lang="en-US" smtClean="0"/>
              <a:t>17 November 2020</a:t>
            </a:fld>
            <a:endParaRPr lang="en-IN" dirty="0"/>
          </a:p>
        </p:txBody>
      </p:sp>
      <p:sp>
        <p:nvSpPr>
          <p:cNvPr id="5" name="Footer Placeholder 4">
            <a:extLst>
              <a:ext uri="{FF2B5EF4-FFF2-40B4-BE49-F238E27FC236}">
                <a16:creationId xmlns:a16="http://schemas.microsoft.com/office/drawing/2014/main" id="{F2B3A21D-493F-4B42-85B4-BCE5E8F9299D}"/>
              </a:ext>
            </a:extLst>
          </p:cNvPr>
          <p:cNvSpPr>
            <a:spLocks noGrp="1"/>
          </p:cNvSpPr>
          <p:nvPr>
            <p:ph type="ftr" sz="quarter" idx="11"/>
          </p:nvPr>
        </p:nvSpPr>
        <p:spPr/>
        <p:txBody>
          <a:bodyPr/>
          <a:lstStyle/>
          <a:p>
            <a:r>
              <a:rPr lang="en-IN" dirty="0"/>
              <a:t>Presentation title</a:t>
            </a:r>
          </a:p>
        </p:txBody>
      </p:sp>
      <p:sp>
        <p:nvSpPr>
          <p:cNvPr id="7" name="Slide Number Placeholder 6">
            <a:extLst>
              <a:ext uri="{FF2B5EF4-FFF2-40B4-BE49-F238E27FC236}">
                <a16:creationId xmlns:a16="http://schemas.microsoft.com/office/drawing/2014/main" id="{DC0E1552-BF13-453D-A76C-3B49D9C85708}"/>
              </a:ext>
            </a:extLst>
          </p:cNvPr>
          <p:cNvSpPr>
            <a:spLocks noGrp="1"/>
          </p:cNvSpPr>
          <p:nvPr>
            <p:ph type="sldNum" sz="quarter" idx="12"/>
          </p:nvPr>
        </p:nvSpPr>
        <p:spPr>
          <a:xfrm>
            <a:off x="457201" y="6516456"/>
            <a:ext cx="663066" cy="180000"/>
          </a:xfrm>
          <a:prstGeom prst="rect">
            <a:avLst/>
          </a:prstGeom>
        </p:spPr>
        <p:txBody>
          <a:bodyPr/>
          <a:lstStyle/>
          <a:p>
            <a:r>
              <a:rPr lang="en-GB" dirty="0"/>
              <a:t>Page </a:t>
            </a:r>
            <a:fld id="{F1BC30E3-FFE5-4B91-AA19-87A149EBB9EE}" type="slidenum">
              <a:rPr smtClean="0"/>
              <a:pPr/>
              <a:t>‹#›</a:t>
            </a:fld>
            <a:endParaRPr dirty="0"/>
          </a:p>
        </p:txBody>
      </p:sp>
      <p:sp>
        <p:nvSpPr>
          <p:cNvPr id="8" name="Text Placeholder 2">
            <a:extLst>
              <a:ext uri="{FF2B5EF4-FFF2-40B4-BE49-F238E27FC236}">
                <a16:creationId xmlns:a16="http://schemas.microsoft.com/office/drawing/2014/main" id="{0FC3EC46-D295-425C-8ED2-70D3C94626A0}"/>
              </a:ext>
            </a:extLst>
          </p:cNvPr>
          <p:cNvSpPr>
            <a:spLocks noGrp="1"/>
          </p:cNvSpPr>
          <p:nvPr>
            <p:ph idx="1"/>
          </p:nvPr>
        </p:nvSpPr>
        <p:spPr>
          <a:xfrm>
            <a:off x="457201" y="1137920"/>
            <a:ext cx="8229600" cy="4947920"/>
          </a:xfrm>
          <a:prstGeom prst="rect">
            <a:avLst/>
          </a:prstGeom>
        </p:spPr>
        <p:txBody>
          <a:bodyPr vert="horz" lIns="0" tIns="0" rIns="0" bIns="0" rtlCol="0" anchor="t" anchorCtr="0">
            <a:noAutofit/>
          </a:bodyPr>
          <a:lstStyle>
            <a:lvl1pPr>
              <a:defRPr sz="2000"/>
            </a:lvl1pPr>
            <a:lvl2pPr>
              <a:defRPr sz="1800"/>
            </a:lvl2pPr>
            <a:lvl3pPr>
              <a:defRPr sz="1600"/>
            </a:lvl3pPr>
            <a:lvl4pPr>
              <a:defRPr sz="1400"/>
            </a:lvl4pPr>
            <a:lvl5pP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6886126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Standard slide_Quotes">
    <p:spTree>
      <p:nvGrpSpPr>
        <p:cNvPr id="1" name=""/>
        <p:cNvGrpSpPr/>
        <p:nvPr/>
      </p:nvGrpSpPr>
      <p:grpSpPr>
        <a:xfrm>
          <a:off x="0" y="0"/>
          <a:ext cx="0" cy="0"/>
          <a:chOff x="0" y="0"/>
          <a:chExt cx="0" cy="0"/>
        </a:xfrm>
      </p:grpSpPr>
      <p:grpSp>
        <p:nvGrpSpPr>
          <p:cNvPr id="7" name="Group 4">
            <a:extLst>
              <a:ext uri="{FF2B5EF4-FFF2-40B4-BE49-F238E27FC236}">
                <a16:creationId xmlns:a16="http://schemas.microsoft.com/office/drawing/2014/main" id="{54B0064F-CA12-4F8F-B694-23C41AD0F16D}"/>
              </a:ext>
            </a:extLst>
          </p:cNvPr>
          <p:cNvGrpSpPr>
            <a:grpSpLocks noChangeAspect="1"/>
          </p:cNvGrpSpPr>
          <p:nvPr userDrawn="1"/>
        </p:nvGrpSpPr>
        <p:grpSpPr bwMode="auto">
          <a:xfrm>
            <a:off x="8284464" y="6327648"/>
            <a:ext cx="402336" cy="412867"/>
            <a:chOff x="7110" y="4004"/>
            <a:chExt cx="191" cy="196"/>
          </a:xfrm>
        </p:grpSpPr>
        <p:sp>
          <p:nvSpPr>
            <p:cNvPr id="8" name="Freeform 5">
              <a:extLst>
                <a:ext uri="{FF2B5EF4-FFF2-40B4-BE49-F238E27FC236}">
                  <a16:creationId xmlns:a16="http://schemas.microsoft.com/office/drawing/2014/main" id="{F93F004B-02B9-4455-A020-115CFB37BEEC}"/>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 name="Freeform 6">
              <a:extLst>
                <a:ext uri="{FF2B5EF4-FFF2-40B4-BE49-F238E27FC236}">
                  <a16:creationId xmlns:a16="http://schemas.microsoft.com/office/drawing/2014/main" id="{19F4E2CA-BA89-47F8-8C68-7CACFBAF8226}"/>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 name="Freeform 7">
              <a:extLst>
                <a:ext uri="{FF2B5EF4-FFF2-40B4-BE49-F238E27FC236}">
                  <a16:creationId xmlns:a16="http://schemas.microsoft.com/office/drawing/2014/main" id="{32993525-96BF-457D-86C8-A5E217C20BFF}"/>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6" name="Date Placeholder 2">
            <a:extLst>
              <a:ext uri="{FF2B5EF4-FFF2-40B4-BE49-F238E27FC236}">
                <a16:creationId xmlns:a16="http://schemas.microsoft.com/office/drawing/2014/main" id="{D8973D65-036E-4D65-AAA3-1427C4AA0C9B}"/>
              </a:ext>
            </a:extLst>
          </p:cNvPr>
          <p:cNvSpPr>
            <a:spLocks noGrp="1"/>
          </p:cNvSpPr>
          <p:nvPr>
            <p:ph type="dt" sz="half" idx="19"/>
          </p:nvPr>
        </p:nvSpPr>
        <p:spPr>
          <a:xfrm>
            <a:off x="1892301" y="6516456"/>
            <a:ext cx="1191258" cy="180000"/>
          </a:xfrm>
        </p:spPr>
        <p:txBody>
          <a:bodyPr/>
          <a:lstStyle>
            <a:lvl1pPr>
              <a:defRPr>
                <a:solidFill>
                  <a:schemeClr val="tx1"/>
                </a:solidFill>
              </a:defRPr>
            </a:lvl1pPr>
          </a:lstStyle>
          <a:p>
            <a:fld id="{08E4C5DD-8E03-4FAA-8921-CB640E00BA12}" type="datetime3">
              <a:rPr lang="en-US" smtClean="0"/>
              <a:pPr/>
              <a:t>17 November 2020</a:t>
            </a:fld>
            <a:endParaRPr lang="en-US" dirty="0"/>
          </a:p>
        </p:txBody>
      </p:sp>
      <p:sp>
        <p:nvSpPr>
          <p:cNvPr id="11" name="Footer Placeholder 3">
            <a:extLst>
              <a:ext uri="{FF2B5EF4-FFF2-40B4-BE49-F238E27FC236}">
                <a16:creationId xmlns:a16="http://schemas.microsoft.com/office/drawing/2014/main" id="{E9711A3A-DB5C-4C5F-BF5A-7DBDD6EFF607}"/>
              </a:ext>
            </a:extLst>
          </p:cNvPr>
          <p:cNvSpPr>
            <a:spLocks noGrp="1"/>
          </p:cNvSpPr>
          <p:nvPr>
            <p:ph type="ftr" sz="quarter" idx="20"/>
          </p:nvPr>
        </p:nvSpPr>
        <p:spPr>
          <a:xfrm>
            <a:off x="3321561" y="6516456"/>
            <a:ext cx="3086100" cy="180000"/>
          </a:xfrm>
        </p:spPr>
        <p:txBody>
          <a:bodyPr/>
          <a:lstStyle>
            <a:lvl1pPr>
              <a:defRPr>
                <a:solidFill>
                  <a:schemeClr val="tx1"/>
                </a:solidFill>
              </a:defRPr>
            </a:lvl1pPr>
          </a:lstStyle>
          <a:p>
            <a:r>
              <a:rPr lang="en-US" dirty="0"/>
              <a:t>Presentation title</a:t>
            </a:r>
          </a:p>
        </p:txBody>
      </p:sp>
      <p:sp>
        <p:nvSpPr>
          <p:cNvPr id="12" name="Slide Number Placeholder 5">
            <a:extLst>
              <a:ext uri="{FF2B5EF4-FFF2-40B4-BE49-F238E27FC236}">
                <a16:creationId xmlns:a16="http://schemas.microsoft.com/office/drawing/2014/main" id="{B40A4236-AC64-456A-B3F9-BED410655701}"/>
              </a:ext>
            </a:extLst>
          </p:cNvPr>
          <p:cNvSpPr>
            <a:spLocks noGrp="1"/>
          </p:cNvSpPr>
          <p:nvPr>
            <p:ph type="sldNum" sz="quarter" idx="21"/>
          </p:nvPr>
        </p:nvSpPr>
        <p:spPr>
          <a:xfrm>
            <a:off x="363093" y="6516456"/>
            <a:ext cx="663066" cy="180000"/>
          </a:xfrm>
        </p:spPr>
        <p:txBody>
          <a:bodyPr/>
          <a:lstStyle>
            <a:lvl1pPr>
              <a:defRPr>
                <a:solidFill>
                  <a:schemeClr val="tx1"/>
                </a:solidFill>
              </a:defRPr>
            </a:lvl1p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3601810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1_Standard slide_Quote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607F99-5C2B-4FC6-A3DF-23E011C842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7" name="Text Placeholder 11">
            <a:extLst>
              <a:ext uri="{FF2B5EF4-FFF2-40B4-BE49-F238E27FC236}">
                <a16:creationId xmlns:a16="http://schemas.microsoft.com/office/drawing/2014/main" id="{8FBE9395-9BF1-4306-9F29-1F8E92C9F8DB}"/>
              </a:ext>
            </a:extLst>
          </p:cNvPr>
          <p:cNvSpPr txBox="1">
            <a:spLocks/>
          </p:cNvSpPr>
          <p:nvPr userDrawn="1"/>
        </p:nvSpPr>
        <p:spPr>
          <a:xfrm>
            <a:off x="375751" y="1488927"/>
            <a:ext cx="2338388"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200" dirty="0">
                <a:solidFill>
                  <a:schemeClr val="tx2"/>
                </a:solidFill>
                <a:latin typeface="Georgia" panose="02040502050405020303" pitchFamily="18" charset="0"/>
              </a:rPr>
              <a:t>“</a:t>
            </a:r>
          </a:p>
        </p:txBody>
      </p:sp>
      <p:sp>
        <p:nvSpPr>
          <p:cNvPr id="8" name="Text Placeholder 6">
            <a:extLst>
              <a:ext uri="{FF2B5EF4-FFF2-40B4-BE49-F238E27FC236}">
                <a16:creationId xmlns:a16="http://schemas.microsoft.com/office/drawing/2014/main" id="{87DD12F9-AC78-4784-A2C0-5FB6EC5AA315}"/>
              </a:ext>
            </a:extLst>
          </p:cNvPr>
          <p:cNvSpPr>
            <a:spLocks noGrp="1"/>
          </p:cNvSpPr>
          <p:nvPr>
            <p:ph type="body" sz="quarter" idx="10"/>
          </p:nvPr>
        </p:nvSpPr>
        <p:spPr>
          <a:xfrm>
            <a:off x="411750" y="2526765"/>
            <a:ext cx="5292000" cy="1800000"/>
          </a:xfrm>
        </p:spPr>
        <p:txBody>
          <a:bodyPr lIns="90000" tIns="46800" rIns="90000" bIns="46800"/>
          <a:lstStyle>
            <a:lvl1pPr marL="0" indent="0">
              <a:buNone/>
              <a:defRPr lang="en-US" sz="2800" dirty="0" smtClean="0">
                <a:latin typeface="Georgia" panose="02040502050405020303" pitchFamily="18" charset="0"/>
              </a:defRPr>
            </a:lvl1pPr>
          </a:lstStyle>
          <a:p>
            <a:pPr marL="356616" lvl="0" indent="-356616">
              <a:spcBef>
                <a:spcPts val="0"/>
              </a:spcBef>
            </a:pPr>
            <a:r>
              <a:rPr lang="en-US" dirty="0"/>
              <a:t>Edit Master text styles</a:t>
            </a:r>
          </a:p>
        </p:txBody>
      </p:sp>
      <p:sp>
        <p:nvSpPr>
          <p:cNvPr id="9" name="Text Placeholder 6">
            <a:extLst>
              <a:ext uri="{FF2B5EF4-FFF2-40B4-BE49-F238E27FC236}">
                <a16:creationId xmlns:a16="http://schemas.microsoft.com/office/drawing/2014/main" id="{3BB2527F-4DCE-4CB5-A96D-2E432FD5A07B}"/>
              </a:ext>
            </a:extLst>
          </p:cNvPr>
          <p:cNvSpPr>
            <a:spLocks noGrp="1"/>
          </p:cNvSpPr>
          <p:nvPr>
            <p:ph type="body" sz="quarter" idx="11" hasCustomPrompt="1"/>
          </p:nvPr>
        </p:nvSpPr>
        <p:spPr>
          <a:xfrm>
            <a:off x="411750" y="4632765"/>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rgbClr val="2E2E38"/>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Name Surname</a:t>
            </a:r>
          </a:p>
        </p:txBody>
      </p:sp>
      <p:sp>
        <p:nvSpPr>
          <p:cNvPr id="10" name="Text Placeholder 6">
            <a:extLst>
              <a:ext uri="{FF2B5EF4-FFF2-40B4-BE49-F238E27FC236}">
                <a16:creationId xmlns:a16="http://schemas.microsoft.com/office/drawing/2014/main" id="{47DFFB3C-E689-440E-8EDB-465853B34606}"/>
              </a:ext>
            </a:extLst>
          </p:cNvPr>
          <p:cNvSpPr>
            <a:spLocks noGrp="1"/>
          </p:cNvSpPr>
          <p:nvPr>
            <p:ph type="body" sz="quarter" idx="12" hasCustomPrompt="1"/>
          </p:nvPr>
        </p:nvSpPr>
        <p:spPr>
          <a:xfrm>
            <a:off x="411750" y="4971442"/>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rgbClr val="2E2E38"/>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Job Title</a:t>
            </a:r>
          </a:p>
        </p:txBody>
      </p:sp>
      <p:grpSp>
        <p:nvGrpSpPr>
          <p:cNvPr id="11" name="Group 4">
            <a:extLst>
              <a:ext uri="{FF2B5EF4-FFF2-40B4-BE49-F238E27FC236}">
                <a16:creationId xmlns:a16="http://schemas.microsoft.com/office/drawing/2014/main" id="{09667CEE-F273-4416-9D45-A0E825F14911}"/>
              </a:ext>
            </a:extLst>
          </p:cNvPr>
          <p:cNvGrpSpPr>
            <a:grpSpLocks noChangeAspect="1"/>
          </p:cNvGrpSpPr>
          <p:nvPr userDrawn="1"/>
        </p:nvGrpSpPr>
        <p:grpSpPr bwMode="auto">
          <a:xfrm>
            <a:off x="8284464" y="6327648"/>
            <a:ext cx="402336" cy="412867"/>
            <a:chOff x="7110" y="4004"/>
            <a:chExt cx="191" cy="196"/>
          </a:xfrm>
        </p:grpSpPr>
        <p:sp>
          <p:nvSpPr>
            <p:cNvPr id="12" name="Freeform 5">
              <a:extLst>
                <a:ext uri="{FF2B5EF4-FFF2-40B4-BE49-F238E27FC236}">
                  <a16:creationId xmlns:a16="http://schemas.microsoft.com/office/drawing/2014/main" id="{D43F5A26-EE33-4654-ACA2-880B36B2758E}"/>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 name="Freeform 6">
              <a:extLst>
                <a:ext uri="{FF2B5EF4-FFF2-40B4-BE49-F238E27FC236}">
                  <a16:creationId xmlns:a16="http://schemas.microsoft.com/office/drawing/2014/main" id="{325D6EF1-9951-4386-9E98-24FDBF58272A}"/>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 name="Freeform 7">
              <a:extLst>
                <a:ext uri="{FF2B5EF4-FFF2-40B4-BE49-F238E27FC236}">
                  <a16:creationId xmlns:a16="http://schemas.microsoft.com/office/drawing/2014/main" id="{572CC147-C47E-4B17-9D76-D39D3C36CEF3}"/>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6150544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2_Standard slide_Quotes">
    <p:spTree>
      <p:nvGrpSpPr>
        <p:cNvPr id="1" name=""/>
        <p:cNvGrpSpPr/>
        <p:nvPr/>
      </p:nvGrpSpPr>
      <p:grpSpPr>
        <a:xfrm>
          <a:off x="0" y="0"/>
          <a:ext cx="0" cy="0"/>
          <a:chOff x="0" y="0"/>
          <a:chExt cx="0" cy="0"/>
        </a:xfrm>
      </p:grpSpPr>
      <p:sp>
        <p:nvSpPr>
          <p:cNvPr id="3" name="Text Placeholder 6">
            <a:extLst>
              <a:ext uri="{FF2B5EF4-FFF2-40B4-BE49-F238E27FC236}">
                <a16:creationId xmlns:a16="http://schemas.microsoft.com/office/drawing/2014/main" id="{BD7B1EAA-D62E-426F-9D29-F674CEB29C31}"/>
              </a:ext>
            </a:extLst>
          </p:cNvPr>
          <p:cNvSpPr>
            <a:spLocks noGrp="1"/>
          </p:cNvSpPr>
          <p:nvPr>
            <p:ph type="body" sz="quarter" idx="10"/>
          </p:nvPr>
        </p:nvSpPr>
        <p:spPr>
          <a:xfrm>
            <a:off x="1926000" y="2060235"/>
            <a:ext cx="5292000" cy="3025522"/>
          </a:xfrm>
        </p:spPr>
        <p:txBody>
          <a:bodyPr lIns="0" tIns="0" rIns="0" bIns="0">
            <a:noAutofit/>
          </a:bodyPr>
          <a:lstStyle>
            <a:lvl1pPr marL="0" indent="0" algn="ctr">
              <a:buNone/>
              <a:defRPr lang="en-US" sz="2800" dirty="0" smtClean="0">
                <a:latin typeface="Georgia" panose="02040502050405020303" pitchFamily="18" charset="0"/>
              </a:defRPr>
            </a:lvl1pPr>
          </a:lstStyle>
          <a:p>
            <a:pPr marL="356616" lvl="0" indent="-356616" algn="ctr">
              <a:spcBef>
                <a:spcPts val="0"/>
              </a:spcBef>
            </a:pPr>
            <a:r>
              <a:rPr lang="en-US" dirty="0"/>
              <a:t>Edit Master text styles</a:t>
            </a:r>
          </a:p>
        </p:txBody>
      </p:sp>
      <p:sp>
        <p:nvSpPr>
          <p:cNvPr id="5" name="Text Placeholder 6">
            <a:extLst>
              <a:ext uri="{FF2B5EF4-FFF2-40B4-BE49-F238E27FC236}">
                <a16:creationId xmlns:a16="http://schemas.microsoft.com/office/drawing/2014/main" id="{C43D8C34-69FC-4DEE-BC95-D2F629475EBD}"/>
              </a:ext>
            </a:extLst>
          </p:cNvPr>
          <p:cNvSpPr>
            <a:spLocks noGrp="1"/>
          </p:cNvSpPr>
          <p:nvPr>
            <p:ph type="body" sz="quarter" idx="11" hasCustomPrompt="1"/>
          </p:nvPr>
        </p:nvSpPr>
        <p:spPr>
          <a:xfrm>
            <a:off x="1926000" y="5516838"/>
            <a:ext cx="5292000" cy="316838"/>
          </a:xfrm>
        </p:spPr>
        <p:txBody>
          <a:bodyPr lIns="0" tIns="0" rIns="0" bIns="0">
            <a:noAutofit/>
          </a:bodyPr>
          <a:lstStyle>
            <a:lvl1pPr marL="0" indent="0" algn="ctr">
              <a:buNone/>
              <a:defRPr lang="en-US" sz="1600" dirty="0" smtClean="0">
                <a:solidFill>
                  <a:srgbClr val="2E2E38"/>
                </a:solidFill>
                <a:latin typeface="+mn-lt"/>
              </a:defRPr>
            </a:lvl1pPr>
          </a:lstStyle>
          <a:p>
            <a:pPr marL="356616" lvl="0" indent="-356616" algn="ctr">
              <a:spcBef>
                <a:spcPts val="0"/>
              </a:spcBef>
              <a:spcAft>
                <a:spcPts val="600"/>
              </a:spcAft>
            </a:pPr>
            <a:r>
              <a:rPr lang="en-US" dirty="0"/>
              <a:t>Name Surname</a:t>
            </a:r>
          </a:p>
        </p:txBody>
      </p:sp>
      <p:sp>
        <p:nvSpPr>
          <p:cNvPr id="6" name="Text Placeholder 6">
            <a:extLst>
              <a:ext uri="{FF2B5EF4-FFF2-40B4-BE49-F238E27FC236}">
                <a16:creationId xmlns:a16="http://schemas.microsoft.com/office/drawing/2014/main" id="{8E78FCBB-C01D-4FF8-828E-0E27552CA9CC}"/>
              </a:ext>
            </a:extLst>
          </p:cNvPr>
          <p:cNvSpPr>
            <a:spLocks noGrp="1"/>
          </p:cNvSpPr>
          <p:nvPr>
            <p:ph type="body" sz="quarter" idx="12" hasCustomPrompt="1"/>
          </p:nvPr>
        </p:nvSpPr>
        <p:spPr>
          <a:xfrm>
            <a:off x="1926000" y="5828877"/>
            <a:ext cx="5292000" cy="316838"/>
          </a:xfrm>
        </p:spPr>
        <p:txBody>
          <a:bodyPr vert="horz" lIns="0" tIns="0" rIns="0" bIns="0" rtlCol="0" anchor="t" anchorCtr="0">
            <a:noAutofit/>
          </a:bodyPr>
          <a:lstStyle>
            <a:lvl1pPr marL="0" indent="0" algn="ctr">
              <a:buNone/>
              <a:defRPr lang="en-US" sz="1600" dirty="0" smtClean="0">
                <a:solidFill>
                  <a:srgbClr val="2E2E38"/>
                </a:solidFill>
                <a:latin typeface="+mn-lt"/>
              </a:defRPr>
            </a:lvl1pPr>
          </a:lstStyle>
          <a:p>
            <a:pPr marL="356616" lvl="0" indent="-356616" algn="ctr">
              <a:spcBef>
                <a:spcPts val="0"/>
              </a:spcBef>
              <a:spcAft>
                <a:spcPts val="600"/>
              </a:spcAft>
            </a:pPr>
            <a:r>
              <a:rPr lang="en-US" dirty="0"/>
              <a:t>Job Title</a:t>
            </a:r>
          </a:p>
        </p:txBody>
      </p:sp>
      <p:sp>
        <p:nvSpPr>
          <p:cNvPr id="7" name="Text Placeholder 11">
            <a:extLst>
              <a:ext uri="{FF2B5EF4-FFF2-40B4-BE49-F238E27FC236}">
                <a16:creationId xmlns:a16="http://schemas.microsoft.com/office/drawing/2014/main" id="{0AD41D48-C813-4F78-A2C8-0758D2B7DC18}"/>
              </a:ext>
            </a:extLst>
          </p:cNvPr>
          <p:cNvSpPr txBox="1">
            <a:spLocks/>
          </p:cNvSpPr>
          <p:nvPr userDrawn="1"/>
        </p:nvSpPr>
        <p:spPr>
          <a:xfrm>
            <a:off x="3402806" y="979787"/>
            <a:ext cx="2338388"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200" dirty="0">
                <a:solidFill>
                  <a:schemeClr val="tx2"/>
                </a:solidFill>
                <a:latin typeface="Georgia" panose="02040502050405020303" pitchFamily="18" charset="0"/>
              </a:rPr>
              <a:t>“ </a:t>
            </a:r>
          </a:p>
        </p:txBody>
      </p:sp>
      <p:grpSp>
        <p:nvGrpSpPr>
          <p:cNvPr id="9" name="Group 4">
            <a:extLst>
              <a:ext uri="{FF2B5EF4-FFF2-40B4-BE49-F238E27FC236}">
                <a16:creationId xmlns:a16="http://schemas.microsoft.com/office/drawing/2014/main" id="{FF60CB08-2DD7-4911-8D80-BCAC7944540B}"/>
              </a:ext>
            </a:extLst>
          </p:cNvPr>
          <p:cNvGrpSpPr>
            <a:grpSpLocks noChangeAspect="1"/>
          </p:cNvGrpSpPr>
          <p:nvPr userDrawn="1"/>
        </p:nvGrpSpPr>
        <p:grpSpPr bwMode="auto">
          <a:xfrm>
            <a:off x="8284464" y="6327648"/>
            <a:ext cx="402336" cy="412867"/>
            <a:chOff x="7110" y="4004"/>
            <a:chExt cx="191" cy="196"/>
          </a:xfrm>
        </p:grpSpPr>
        <p:sp>
          <p:nvSpPr>
            <p:cNvPr id="10" name="Freeform 5">
              <a:extLst>
                <a:ext uri="{FF2B5EF4-FFF2-40B4-BE49-F238E27FC236}">
                  <a16:creationId xmlns:a16="http://schemas.microsoft.com/office/drawing/2014/main" id="{C7E6D8E8-E311-4EB7-AFAA-50963EA7B156}"/>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 name="Freeform 6">
              <a:extLst>
                <a:ext uri="{FF2B5EF4-FFF2-40B4-BE49-F238E27FC236}">
                  <a16:creationId xmlns:a16="http://schemas.microsoft.com/office/drawing/2014/main" id="{53EFA7D4-C8AD-4C58-A0EE-C2B70039364F}"/>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7">
              <a:extLst>
                <a:ext uri="{FF2B5EF4-FFF2-40B4-BE49-F238E27FC236}">
                  <a16:creationId xmlns:a16="http://schemas.microsoft.com/office/drawing/2014/main" id="{E459CDB2-C2F0-4E1A-AC90-F93C856AA596}"/>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7294515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a:xfrm>
            <a:off x="457201" y="1137920"/>
            <a:ext cx="6175841" cy="4834800"/>
          </a:xfrm>
        </p:spPr>
        <p:txBody>
          <a:bodyPr/>
          <a:lstStyle>
            <a:lvl1pPr marL="0" indent="0">
              <a:buNone/>
              <a:defRPr>
                <a:solidFill>
                  <a:schemeClr val="bg1"/>
                </a:solidFill>
              </a:defRPr>
            </a:lvl1pPr>
            <a:lvl2pPr marL="267319">
              <a:defRPr>
                <a:solidFill>
                  <a:schemeClr val="bg1"/>
                </a:solidFill>
              </a:defRPr>
            </a:lvl2pPr>
            <a:lvl3pPr marL="534639">
              <a:defRPr>
                <a:solidFill>
                  <a:schemeClr val="bg1"/>
                </a:solidFill>
              </a:defRPr>
            </a:lvl3pPr>
            <a:lvl4pPr marL="801958">
              <a:defRPr>
                <a:solidFill>
                  <a:schemeClr val="bg1"/>
                </a:solidFill>
              </a:defRPr>
            </a:lvl4pPr>
            <a:lvl5pPr marL="1069277">
              <a:defRPr sz="9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Line 10">
            <a:extLst>
              <a:ext uri="{FF2B5EF4-FFF2-40B4-BE49-F238E27FC236}">
                <a16:creationId xmlns:a16="http://schemas.microsoft.com/office/drawing/2014/main" id="{8D4CA674-C969-4C5C-9EA4-6D41FE961DE2}"/>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4" name="Date Placeholder 3">
            <a:extLst>
              <a:ext uri="{FF2B5EF4-FFF2-40B4-BE49-F238E27FC236}">
                <a16:creationId xmlns:a16="http://schemas.microsoft.com/office/drawing/2014/main" id="{3CBF0A34-C36D-461B-A015-21A5DA63B593}"/>
              </a:ext>
            </a:extLst>
          </p:cNvPr>
          <p:cNvSpPr>
            <a:spLocks noGrp="1"/>
          </p:cNvSpPr>
          <p:nvPr>
            <p:ph type="dt" sz="half" idx="10"/>
          </p:nvPr>
        </p:nvSpPr>
        <p:spPr/>
        <p:txBody>
          <a:bodyPr/>
          <a:lstStyle/>
          <a:p>
            <a:fld id="{B8860E02-1003-4EAE-8667-0F1BC9077C64}" type="datetime3">
              <a:rPr lang="en-US" smtClean="0"/>
              <a:t>17 November 2020</a:t>
            </a:fld>
            <a:endParaRPr lang="en-IN" dirty="0"/>
          </a:p>
        </p:txBody>
      </p:sp>
      <p:sp>
        <p:nvSpPr>
          <p:cNvPr id="5" name="Footer Placeholder 4">
            <a:extLst>
              <a:ext uri="{FF2B5EF4-FFF2-40B4-BE49-F238E27FC236}">
                <a16:creationId xmlns:a16="http://schemas.microsoft.com/office/drawing/2014/main" id="{23ECF0E1-C505-48F8-AD92-7D8685FF4866}"/>
              </a:ext>
            </a:extLst>
          </p:cNvPr>
          <p:cNvSpPr>
            <a:spLocks noGrp="1"/>
          </p:cNvSpPr>
          <p:nvPr>
            <p:ph type="ftr" sz="quarter" idx="11"/>
          </p:nvPr>
        </p:nvSpPr>
        <p:spPr/>
        <p:txBody>
          <a:bodyPr/>
          <a:lstStyle/>
          <a:p>
            <a:r>
              <a:rPr lang="en-IN" dirty="0"/>
              <a:t>Presentation title</a:t>
            </a:r>
          </a:p>
        </p:txBody>
      </p:sp>
      <p:sp>
        <p:nvSpPr>
          <p:cNvPr id="6" name="Slide Number Placeholder 5">
            <a:extLst>
              <a:ext uri="{FF2B5EF4-FFF2-40B4-BE49-F238E27FC236}">
                <a16:creationId xmlns:a16="http://schemas.microsoft.com/office/drawing/2014/main" id="{2B682A11-B39D-4FE0-A53D-0F1661DE0519}"/>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5540073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880"/>
          </a:xfrm>
        </p:spPr>
        <p:txBody>
          <a:bodyPr/>
          <a:lstStyle>
            <a:lvl1pPr>
              <a:defRPr>
                <a:solidFill>
                  <a:schemeClr val="bg1"/>
                </a:solidFill>
              </a:defRPr>
            </a:lvl1pPr>
          </a:lstStyle>
          <a:p>
            <a:r>
              <a:rPr lang="en-US"/>
              <a:t>Click to edit Master title style</a:t>
            </a:r>
            <a:endParaRPr lang="en-GB" dirty="0"/>
          </a:p>
        </p:txBody>
      </p:sp>
      <p:sp>
        <p:nvSpPr>
          <p:cNvPr id="6" name="Line 10">
            <a:extLst>
              <a:ext uri="{FF2B5EF4-FFF2-40B4-BE49-F238E27FC236}">
                <a16:creationId xmlns:a16="http://schemas.microsoft.com/office/drawing/2014/main" id="{97A26880-8DD7-4A78-ADAF-91ED2E744A7C}"/>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3" name="Date Placeholder 2">
            <a:extLst>
              <a:ext uri="{FF2B5EF4-FFF2-40B4-BE49-F238E27FC236}">
                <a16:creationId xmlns:a16="http://schemas.microsoft.com/office/drawing/2014/main" id="{D03DAEA1-6A90-4FC2-97C7-E8CE03914355}"/>
              </a:ext>
            </a:extLst>
          </p:cNvPr>
          <p:cNvSpPr>
            <a:spLocks noGrp="1"/>
          </p:cNvSpPr>
          <p:nvPr>
            <p:ph type="dt" sz="half" idx="10"/>
          </p:nvPr>
        </p:nvSpPr>
        <p:spPr/>
        <p:txBody>
          <a:bodyPr/>
          <a:lstStyle/>
          <a:p>
            <a:fld id="{35C1A2B2-412B-49EA-99B0-067813210617}" type="datetime3">
              <a:rPr lang="en-US" smtClean="0"/>
              <a:t>17 November 2020</a:t>
            </a:fld>
            <a:endParaRPr lang="en-IN" dirty="0"/>
          </a:p>
        </p:txBody>
      </p:sp>
      <p:sp>
        <p:nvSpPr>
          <p:cNvPr id="4" name="Footer Placeholder 3">
            <a:extLst>
              <a:ext uri="{FF2B5EF4-FFF2-40B4-BE49-F238E27FC236}">
                <a16:creationId xmlns:a16="http://schemas.microsoft.com/office/drawing/2014/main" id="{3B819100-2154-4CEF-A4AE-869A873311B2}"/>
              </a:ext>
            </a:extLst>
          </p:cNvPr>
          <p:cNvSpPr>
            <a:spLocks noGrp="1"/>
          </p:cNvSpPr>
          <p:nvPr>
            <p:ph type="ftr" sz="quarter" idx="11"/>
          </p:nvPr>
        </p:nvSpPr>
        <p:spPr/>
        <p:txBody>
          <a:bodyPr/>
          <a:lstStyle/>
          <a:p>
            <a:r>
              <a:rPr lang="en-IN" dirty="0"/>
              <a:t>Presentation title</a:t>
            </a:r>
          </a:p>
        </p:txBody>
      </p:sp>
      <p:sp>
        <p:nvSpPr>
          <p:cNvPr id="5" name="Slide Number Placeholder 4">
            <a:extLst>
              <a:ext uri="{FF2B5EF4-FFF2-40B4-BE49-F238E27FC236}">
                <a16:creationId xmlns:a16="http://schemas.microsoft.com/office/drawing/2014/main" id="{A3B93803-CB8A-4830-8E96-5C407868A052}"/>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99101674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88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sz="half" idx="1"/>
          </p:nvPr>
        </p:nvSpPr>
        <p:spPr>
          <a:xfrm>
            <a:off x="457201" y="1137919"/>
            <a:ext cx="4038600" cy="4834800"/>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349"/>
            </a:lvl6pPr>
            <a:lvl7pPr>
              <a:defRPr sz="1349"/>
            </a:lvl7pPr>
            <a:lvl8pPr>
              <a:defRPr sz="1349"/>
            </a:lvl8pPr>
            <a:lvl9pPr>
              <a:defRPr sz="1349"/>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1" y="1137919"/>
            <a:ext cx="4038600" cy="4834800"/>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349"/>
            </a:lvl6pPr>
            <a:lvl7pPr>
              <a:defRPr sz="1349"/>
            </a:lvl7pPr>
            <a:lvl8pPr>
              <a:defRPr sz="1349"/>
            </a:lvl8pPr>
            <a:lvl9pPr>
              <a:defRPr sz="1349"/>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Line 10">
            <a:extLst>
              <a:ext uri="{FF2B5EF4-FFF2-40B4-BE49-F238E27FC236}">
                <a16:creationId xmlns:a16="http://schemas.microsoft.com/office/drawing/2014/main" id="{9B070B28-7AAC-47E5-9EB5-96B8B8B88057}"/>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5" name="Date Placeholder 4">
            <a:extLst>
              <a:ext uri="{FF2B5EF4-FFF2-40B4-BE49-F238E27FC236}">
                <a16:creationId xmlns:a16="http://schemas.microsoft.com/office/drawing/2014/main" id="{2E1BDE01-7D08-4922-9259-4581BC33C3E0}"/>
              </a:ext>
            </a:extLst>
          </p:cNvPr>
          <p:cNvSpPr>
            <a:spLocks noGrp="1"/>
          </p:cNvSpPr>
          <p:nvPr>
            <p:ph type="dt" sz="half" idx="10"/>
          </p:nvPr>
        </p:nvSpPr>
        <p:spPr/>
        <p:txBody>
          <a:bodyPr/>
          <a:lstStyle/>
          <a:p>
            <a:fld id="{231F249C-FD77-4F22-A6EF-43F8DC053B7D}" type="datetime3">
              <a:rPr lang="en-US" smtClean="0"/>
              <a:t>17 November 2020</a:t>
            </a:fld>
            <a:endParaRPr lang="en-IN" dirty="0"/>
          </a:p>
        </p:txBody>
      </p:sp>
      <p:sp>
        <p:nvSpPr>
          <p:cNvPr id="6" name="Footer Placeholder 5">
            <a:extLst>
              <a:ext uri="{FF2B5EF4-FFF2-40B4-BE49-F238E27FC236}">
                <a16:creationId xmlns:a16="http://schemas.microsoft.com/office/drawing/2014/main" id="{029C6724-47E1-45B5-B455-099BFD53BBF7}"/>
              </a:ext>
            </a:extLst>
          </p:cNvPr>
          <p:cNvSpPr>
            <a:spLocks noGrp="1"/>
          </p:cNvSpPr>
          <p:nvPr>
            <p:ph type="ftr" sz="quarter" idx="11"/>
          </p:nvPr>
        </p:nvSpPr>
        <p:spPr/>
        <p:txBody>
          <a:bodyPr/>
          <a:lstStyle/>
          <a:p>
            <a:r>
              <a:rPr lang="en-IN" dirty="0"/>
              <a:t>Presentation title</a:t>
            </a:r>
          </a:p>
        </p:txBody>
      </p:sp>
      <p:sp>
        <p:nvSpPr>
          <p:cNvPr id="7" name="Slide Number Placeholder 6">
            <a:extLst>
              <a:ext uri="{FF2B5EF4-FFF2-40B4-BE49-F238E27FC236}">
                <a16:creationId xmlns:a16="http://schemas.microsoft.com/office/drawing/2014/main" id="{98340A57-5875-43E6-BEEA-8CEBCDCA3097}"/>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3909254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9247" y="1869441"/>
            <a:ext cx="4042800" cy="4256075"/>
          </a:xfrm>
        </p:spPr>
        <p:txBody>
          <a:bodyPr/>
          <a:lstStyle>
            <a:lvl1pPr>
              <a:defRPr sz="1499">
                <a:solidFill>
                  <a:schemeClr val="bg1"/>
                </a:solidFill>
              </a:defRPr>
            </a:lvl1pPr>
            <a:lvl2pPr>
              <a:defRPr sz="1349">
                <a:solidFill>
                  <a:schemeClr val="bg1"/>
                </a:solidFill>
              </a:defRPr>
            </a:lvl2pPr>
            <a:lvl3pPr>
              <a:defRPr sz="1199">
                <a:solidFill>
                  <a:schemeClr val="bg1"/>
                </a:solidFill>
              </a:defRPr>
            </a:lvl3pPr>
            <a:lvl4pPr>
              <a:defRPr sz="1049">
                <a:solidFill>
                  <a:schemeClr val="bg1"/>
                </a:solidFill>
              </a:defRPr>
            </a:lvl4pPr>
            <a:lvl5pPr>
              <a:defRPr sz="900">
                <a:solidFill>
                  <a:schemeClr val="bg1"/>
                </a:solidFill>
              </a:defRPr>
            </a:lvl5pPr>
            <a:lvl6pPr>
              <a:defRPr sz="1349"/>
            </a:lvl6pPr>
            <a:lvl7pPr>
              <a:defRPr sz="1349"/>
            </a:lvl7pPr>
            <a:lvl8pPr>
              <a:defRPr sz="1349"/>
            </a:lvl8pPr>
            <a:lvl9pPr>
              <a:defRPr sz="1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7304" y="1869441"/>
            <a:ext cx="4042800" cy="4256075"/>
          </a:xfrm>
        </p:spPr>
        <p:txBody>
          <a:bodyPr/>
          <a:lstStyle>
            <a:lvl1pPr>
              <a:defRPr sz="1499">
                <a:solidFill>
                  <a:schemeClr val="bg1"/>
                </a:solidFill>
              </a:defRPr>
            </a:lvl1pPr>
            <a:lvl2pPr>
              <a:defRPr sz="1349">
                <a:solidFill>
                  <a:schemeClr val="bg1"/>
                </a:solidFill>
              </a:defRPr>
            </a:lvl2pPr>
            <a:lvl3pPr>
              <a:defRPr sz="1199">
                <a:solidFill>
                  <a:schemeClr val="bg1"/>
                </a:solidFill>
              </a:defRPr>
            </a:lvl3pPr>
            <a:lvl4pPr>
              <a:defRPr sz="1049">
                <a:solidFill>
                  <a:schemeClr val="bg1"/>
                </a:solidFill>
              </a:defRPr>
            </a:lvl4pPr>
            <a:lvl5pPr>
              <a:defRPr sz="900">
                <a:solidFill>
                  <a:schemeClr val="bg1"/>
                </a:solidFill>
              </a:defRPr>
            </a:lvl5pPr>
            <a:lvl6pPr>
              <a:defRPr sz="1349"/>
            </a:lvl6pPr>
            <a:lvl7pPr>
              <a:defRPr sz="1349"/>
            </a:lvl7pPr>
            <a:lvl8pPr>
              <a:defRPr sz="1349"/>
            </a:lvl8pPr>
            <a:lvl9pPr>
              <a:defRPr sz="1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9"/>
          <p:cNvSpPr>
            <a:spLocks noGrp="1"/>
          </p:cNvSpPr>
          <p:nvPr>
            <p:ph type="body" sz="quarter" idx="12"/>
          </p:nvPr>
        </p:nvSpPr>
        <p:spPr>
          <a:xfrm>
            <a:off x="457201" y="1137920"/>
            <a:ext cx="4042800" cy="640800"/>
          </a:xfrm>
        </p:spPr>
        <p:txBody>
          <a:bodyPr anchor="t" anchorCtr="0"/>
          <a:lstStyle>
            <a:lvl1pPr>
              <a:buNone/>
              <a:defRPr b="1">
                <a:solidFill>
                  <a:schemeClr val="bg1"/>
                </a:solidFill>
              </a:defRPr>
            </a:lvl1pPr>
          </a:lstStyle>
          <a:p>
            <a:pPr lvl="0"/>
            <a:r>
              <a:rPr lang="en-US"/>
              <a:t>Edit Master text styles</a:t>
            </a:r>
          </a:p>
        </p:txBody>
      </p:sp>
      <p:sp>
        <p:nvSpPr>
          <p:cNvPr id="11" name="Text Placeholder 9"/>
          <p:cNvSpPr>
            <a:spLocks noGrp="1"/>
          </p:cNvSpPr>
          <p:nvPr>
            <p:ph type="body" sz="quarter" idx="13"/>
          </p:nvPr>
        </p:nvSpPr>
        <p:spPr>
          <a:xfrm>
            <a:off x="4647304" y="1137920"/>
            <a:ext cx="4042800" cy="640800"/>
          </a:xfrm>
        </p:spPr>
        <p:txBody>
          <a:bodyPr anchor="t" anchorCtr="0"/>
          <a:lstStyle>
            <a:lvl1pPr>
              <a:buNone/>
              <a:defRPr b="1">
                <a:solidFill>
                  <a:schemeClr val="bg1"/>
                </a:solidFill>
              </a:defRPr>
            </a:lvl1pPr>
          </a:lstStyle>
          <a:p>
            <a:pPr lvl="0"/>
            <a:r>
              <a:rPr lang="en-US"/>
              <a:t>Edit Master text styles</a:t>
            </a:r>
          </a:p>
        </p:txBody>
      </p:sp>
      <p:sp>
        <p:nvSpPr>
          <p:cNvPr id="2" name="Title 1"/>
          <p:cNvSpPr>
            <a:spLocks noGrp="1"/>
          </p:cNvSpPr>
          <p:nvPr>
            <p:ph type="title"/>
          </p:nvPr>
        </p:nvSpPr>
        <p:spPr>
          <a:xfrm>
            <a:off x="457201" y="294200"/>
            <a:ext cx="8229600" cy="590880"/>
          </a:xfrm>
        </p:spPr>
        <p:txBody>
          <a:bodyPr/>
          <a:lstStyle>
            <a:lvl1pPr>
              <a:defRPr>
                <a:solidFill>
                  <a:schemeClr val="bg1"/>
                </a:solidFill>
              </a:defRPr>
            </a:lvl1pPr>
          </a:lstStyle>
          <a:p>
            <a:r>
              <a:rPr lang="en-US"/>
              <a:t>Click to edit Master title style</a:t>
            </a:r>
            <a:endParaRPr lang="en-US" dirty="0"/>
          </a:p>
        </p:txBody>
      </p:sp>
      <p:sp>
        <p:nvSpPr>
          <p:cNvPr id="14" name="Line 10">
            <a:extLst>
              <a:ext uri="{FF2B5EF4-FFF2-40B4-BE49-F238E27FC236}">
                <a16:creationId xmlns:a16="http://schemas.microsoft.com/office/drawing/2014/main" id="{9773E7D9-2434-4381-A00D-27B62C086733}"/>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5" name="Date Placeholder 4">
            <a:extLst>
              <a:ext uri="{FF2B5EF4-FFF2-40B4-BE49-F238E27FC236}">
                <a16:creationId xmlns:a16="http://schemas.microsoft.com/office/drawing/2014/main" id="{BFCA5F9A-0842-4BED-A447-9C3F6915DCDD}"/>
              </a:ext>
            </a:extLst>
          </p:cNvPr>
          <p:cNvSpPr>
            <a:spLocks noGrp="1"/>
          </p:cNvSpPr>
          <p:nvPr>
            <p:ph type="dt" sz="half" idx="14"/>
          </p:nvPr>
        </p:nvSpPr>
        <p:spPr/>
        <p:txBody>
          <a:bodyPr/>
          <a:lstStyle/>
          <a:p>
            <a:fld id="{FDBF3969-7A23-4B37-9754-54A2A593BBDE}" type="datetime3">
              <a:rPr lang="en-US" smtClean="0"/>
              <a:t>17 November 2020</a:t>
            </a:fld>
            <a:endParaRPr lang="en-IN" dirty="0"/>
          </a:p>
        </p:txBody>
      </p:sp>
      <p:sp>
        <p:nvSpPr>
          <p:cNvPr id="6" name="Footer Placeholder 5">
            <a:extLst>
              <a:ext uri="{FF2B5EF4-FFF2-40B4-BE49-F238E27FC236}">
                <a16:creationId xmlns:a16="http://schemas.microsoft.com/office/drawing/2014/main" id="{1BE8AD82-A588-4EFB-A956-62AC671AB8A4}"/>
              </a:ext>
            </a:extLst>
          </p:cNvPr>
          <p:cNvSpPr>
            <a:spLocks noGrp="1"/>
          </p:cNvSpPr>
          <p:nvPr>
            <p:ph type="ftr" sz="quarter" idx="15"/>
          </p:nvPr>
        </p:nvSpPr>
        <p:spPr/>
        <p:txBody>
          <a:bodyPr/>
          <a:lstStyle/>
          <a:p>
            <a:r>
              <a:rPr lang="en-IN" dirty="0"/>
              <a:t>Presentation title</a:t>
            </a:r>
          </a:p>
        </p:txBody>
      </p:sp>
      <p:sp>
        <p:nvSpPr>
          <p:cNvPr id="7" name="Slide Number Placeholder 6">
            <a:extLst>
              <a:ext uri="{FF2B5EF4-FFF2-40B4-BE49-F238E27FC236}">
                <a16:creationId xmlns:a16="http://schemas.microsoft.com/office/drawing/2014/main" id="{2F77DB56-43F3-4932-8420-FA767EBAB47B}"/>
              </a:ext>
            </a:extLst>
          </p:cNvPr>
          <p:cNvSpPr>
            <a:spLocks noGrp="1"/>
          </p:cNvSpPr>
          <p:nvPr>
            <p:ph type="sldNum" sz="quarter" idx="16"/>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8745344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Key statem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B7547C-9236-44B2-927D-EE1C7DF06D31}"/>
              </a:ext>
            </a:extLst>
          </p:cNvPr>
          <p:cNvSpPr>
            <a:spLocks noGrp="1"/>
          </p:cNvSpPr>
          <p:nvPr>
            <p:ph type="dt" sz="half" idx="10"/>
          </p:nvPr>
        </p:nvSpPr>
        <p:spPr/>
        <p:txBody>
          <a:bodyPr/>
          <a:lstStyle/>
          <a:p>
            <a:fld id="{05D0B1AC-0B8C-40CC-9B36-B9B2DB76B79B}" type="datetime3">
              <a:rPr lang="en-US" smtClean="0"/>
              <a:t>17 November 2020</a:t>
            </a:fld>
            <a:endParaRPr lang="en-IN" dirty="0"/>
          </a:p>
        </p:txBody>
      </p:sp>
      <p:sp>
        <p:nvSpPr>
          <p:cNvPr id="3" name="Footer Placeholder 2">
            <a:extLst>
              <a:ext uri="{FF2B5EF4-FFF2-40B4-BE49-F238E27FC236}">
                <a16:creationId xmlns:a16="http://schemas.microsoft.com/office/drawing/2014/main" id="{7FE2AC0F-F4F4-46F1-8E38-470CA213226A}"/>
              </a:ext>
            </a:extLst>
          </p:cNvPr>
          <p:cNvSpPr>
            <a:spLocks noGrp="1"/>
          </p:cNvSpPr>
          <p:nvPr>
            <p:ph type="ftr" sz="quarter" idx="11"/>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C3B301A4-CE65-4914-B017-DED28C25B268}"/>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4380659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Focused dat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3A9D79-13D5-4189-B325-32C1E30071D2}"/>
              </a:ext>
            </a:extLst>
          </p:cNvPr>
          <p:cNvSpPr>
            <a:spLocks noGrp="1"/>
          </p:cNvSpPr>
          <p:nvPr>
            <p:ph type="dt" sz="half" idx="10"/>
          </p:nvPr>
        </p:nvSpPr>
        <p:spPr/>
        <p:txBody>
          <a:bodyPr/>
          <a:lstStyle/>
          <a:p>
            <a:fld id="{87C6314C-751B-4148-8198-F20956044432}" type="datetime3">
              <a:rPr lang="en-US" smtClean="0"/>
              <a:t>17 November 2020</a:t>
            </a:fld>
            <a:endParaRPr lang="en-IN" dirty="0"/>
          </a:p>
        </p:txBody>
      </p:sp>
      <p:sp>
        <p:nvSpPr>
          <p:cNvPr id="3" name="Footer Placeholder 2">
            <a:extLst>
              <a:ext uri="{FF2B5EF4-FFF2-40B4-BE49-F238E27FC236}">
                <a16:creationId xmlns:a16="http://schemas.microsoft.com/office/drawing/2014/main" id="{35690CD3-106E-4E37-A338-7D12BDB87EB2}"/>
              </a:ext>
            </a:extLst>
          </p:cNvPr>
          <p:cNvSpPr>
            <a:spLocks noGrp="1"/>
          </p:cNvSpPr>
          <p:nvPr>
            <p:ph type="ftr" sz="quarter" idx="11"/>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6C97AA2E-8C14-46B6-80A1-837B7775D6E6}"/>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68634277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ivider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813CB0-F911-4F63-ADF4-31E748E46E91}"/>
              </a:ext>
            </a:extLst>
          </p:cNvPr>
          <p:cNvSpPr>
            <a:spLocks noGrp="1"/>
          </p:cNvSpPr>
          <p:nvPr>
            <p:ph type="dt" sz="half" idx="10"/>
          </p:nvPr>
        </p:nvSpPr>
        <p:spPr/>
        <p:txBody>
          <a:bodyPr/>
          <a:lstStyle/>
          <a:p>
            <a:fld id="{D005AA61-9193-44AF-B668-28B8BC11A486}" type="datetime3">
              <a:rPr lang="en-US" smtClean="0"/>
              <a:t>17 November 2020</a:t>
            </a:fld>
            <a:endParaRPr lang="en-IN" dirty="0"/>
          </a:p>
        </p:txBody>
      </p:sp>
      <p:sp>
        <p:nvSpPr>
          <p:cNvPr id="3" name="Footer Placeholder 2">
            <a:extLst>
              <a:ext uri="{FF2B5EF4-FFF2-40B4-BE49-F238E27FC236}">
                <a16:creationId xmlns:a16="http://schemas.microsoft.com/office/drawing/2014/main" id="{B6E00D68-E42E-4E18-97BC-09F3CC3C7191}"/>
              </a:ext>
            </a:extLst>
          </p:cNvPr>
          <p:cNvSpPr>
            <a:spLocks noGrp="1"/>
          </p:cNvSpPr>
          <p:nvPr>
            <p:ph type="ftr" sz="quarter" idx="11"/>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E909C18C-4659-4936-9B48-47D916992927}"/>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28391934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294200"/>
            <a:ext cx="8229600" cy="590400"/>
          </a:xfrm>
        </p:spPr>
        <p:txBody>
          <a:bodyPr/>
          <a:lstStyle>
            <a:lvl1pPr>
              <a:defRPr sz="1799">
                <a:solidFill>
                  <a:schemeClr val="bg1"/>
                </a:solidFill>
              </a:defRPr>
            </a:lvl1pPr>
          </a:lstStyle>
          <a:p>
            <a:r>
              <a:rPr lang="en-US" dirty="0"/>
              <a:t>Standard slide</a:t>
            </a:r>
            <a:endParaRPr lang="en-GB" dirty="0"/>
          </a:p>
        </p:txBody>
      </p:sp>
      <p:sp>
        <p:nvSpPr>
          <p:cNvPr id="3" name="Date Placeholder 2">
            <a:extLst>
              <a:ext uri="{FF2B5EF4-FFF2-40B4-BE49-F238E27FC236}">
                <a16:creationId xmlns:a16="http://schemas.microsoft.com/office/drawing/2014/main" id="{55AF1241-E9B6-4AFC-94DC-380325C3DEA4}"/>
              </a:ext>
            </a:extLst>
          </p:cNvPr>
          <p:cNvSpPr>
            <a:spLocks noGrp="1"/>
          </p:cNvSpPr>
          <p:nvPr>
            <p:ph type="dt" sz="half" idx="10"/>
          </p:nvPr>
        </p:nvSpPr>
        <p:spPr/>
        <p:txBody>
          <a:bodyPr/>
          <a:lstStyle/>
          <a:p>
            <a:fld id="{17D657FC-BEB6-472D-B2FA-5939A6D4E9E2}" type="datetime3">
              <a:rPr lang="en-US" smtClean="0"/>
              <a:t>17 November 2020</a:t>
            </a:fld>
            <a:endParaRPr lang="en-IN" dirty="0"/>
          </a:p>
        </p:txBody>
      </p:sp>
      <p:sp>
        <p:nvSpPr>
          <p:cNvPr id="4" name="Footer Placeholder 3">
            <a:extLst>
              <a:ext uri="{FF2B5EF4-FFF2-40B4-BE49-F238E27FC236}">
                <a16:creationId xmlns:a16="http://schemas.microsoft.com/office/drawing/2014/main" id="{F7181A62-2FE8-40E2-AD71-A2FCBF45A1CA}"/>
              </a:ext>
            </a:extLst>
          </p:cNvPr>
          <p:cNvSpPr>
            <a:spLocks noGrp="1"/>
          </p:cNvSpPr>
          <p:nvPr>
            <p:ph type="ftr" sz="quarter" idx="11"/>
          </p:nvPr>
        </p:nvSpPr>
        <p:spPr/>
        <p:txBody>
          <a:bodyPr/>
          <a:lstStyle/>
          <a:p>
            <a:r>
              <a:rPr lang="en-IN" dirty="0"/>
              <a:t>Presentation title</a:t>
            </a:r>
          </a:p>
        </p:txBody>
      </p:sp>
      <p:sp>
        <p:nvSpPr>
          <p:cNvPr id="5" name="Slide Number Placeholder 4">
            <a:extLst>
              <a:ext uri="{FF2B5EF4-FFF2-40B4-BE49-F238E27FC236}">
                <a16:creationId xmlns:a16="http://schemas.microsoft.com/office/drawing/2014/main" id="{4434FE67-B066-4247-BB41-6FE7CE167E55}"/>
              </a:ext>
            </a:extLst>
          </p:cNvPr>
          <p:cNvSpPr>
            <a:spLocks noGrp="1"/>
          </p:cNvSpPr>
          <p:nvPr>
            <p:ph type="sldNum" sz="quarter" idx="12"/>
          </p:nvPr>
        </p:nvSpPr>
        <p:spPr>
          <a:xfrm>
            <a:off x="457201" y="6516456"/>
            <a:ext cx="663066" cy="180000"/>
          </a:xfrm>
          <a:prstGeom prst="rect">
            <a:avLst/>
          </a:prstGeom>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40473189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ivider 3">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F7CA26-2B7B-4622-93A8-93EC10CCBE9D}"/>
              </a:ext>
            </a:extLst>
          </p:cNvPr>
          <p:cNvSpPr>
            <a:spLocks noGrp="1"/>
          </p:cNvSpPr>
          <p:nvPr>
            <p:ph type="dt" sz="half" idx="10"/>
          </p:nvPr>
        </p:nvSpPr>
        <p:spPr/>
        <p:txBody>
          <a:bodyPr/>
          <a:lstStyle/>
          <a:p>
            <a:fld id="{FB3F5D69-F807-4D09-B66E-06AAE28FCE57}" type="datetime3">
              <a:rPr lang="en-US" smtClean="0"/>
              <a:t>17 November 2020</a:t>
            </a:fld>
            <a:endParaRPr lang="en-IN" dirty="0"/>
          </a:p>
        </p:txBody>
      </p:sp>
      <p:sp>
        <p:nvSpPr>
          <p:cNvPr id="3" name="Footer Placeholder 2">
            <a:extLst>
              <a:ext uri="{FF2B5EF4-FFF2-40B4-BE49-F238E27FC236}">
                <a16:creationId xmlns:a16="http://schemas.microsoft.com/office/drawing/2014/main" id="{60E24E25-AADE-42B5-BB07-A8C5FC7FBF20}"/>
              </a:ext>
            </a:extLst>
          </p:cNvPr>
          <p:cNvSpPr>
            <a:spLocks noGrp="1"/>
          </p:cNvSpPr>
          <p:nvPr>
            <p:ph type="ftr" sz="quarter" idx="11"/>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AF9B93A4-EF49-4605-8E7D-22AB1304F10E}"/>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802408679"/>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58AD78-6C49-405F-80BD-8F5F9CFAD79D}"/>
              </a:ext>
            </a:extLst>
          </p:cNvPr>
          <p:cNvSpPr>
            <a:spLocks noGrp="1"/>
          </p:cNvSpPr>
          <p:nvPr>
            <p:ph type="dt" sz="half" idx="10"/>
          </p:nvPr>
        </p:nvSpPr>
        <p:spPr/>
        <p:txBody>
          <a:bodyPr/>
          <a:lstStyle/>
          <a:p>
            <a:fld id="{1E449CCB-2F74-4AE7-9D2F-AB617BC2C6DE}" type="datetime3">
              <a:rPr lang="en-US" smtClean="0"/>
              <a:t>17 November 2020</a:t>
            </a:fld>
            <a:endParaRPr lang="en-IN" dirty="0"/>
          </a:p>
        </p:txBody>
      </p:sp>
      <p:sp>
        <p:nvSpPr>
          <p:cNvPr id="3" name="Footer Placeholder 2">
            <a:extLst>
              <a:ext uri="{FF2B5EF4-FFF2-40B4-BE49-F238E27FC236}">
                <a16:creationId xmlns:a16="http://schemas.microsoft.com/office/drawing/2014/main" id="{FA3A6C55-F277-42AF-8500-E16F039B9A4F}"/>
              </a:ext>
            </a:extLst>
          </p:cNvPr>
          <p:cNvSpPr>
            <a:spLocks noGrp="1"/>
          </p:cNvSpPr>
          <p:nvPr>
            <p:ph type="ftr" sz="quarter" idx="11"/>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36368E36-B58F-4FD6-B92E-04754A1D8354}"/>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4519225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1_Empty">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9144000" cy="6858000"/>
          </a:xfrm>
        </p:spPr>
        <p:txBody>
          <a:bodyPr anchor="ctr"/>
          <a:lstStyle>
            <a:lvl1pPr marL="0" indent="0" algn="ctr">
              <a:buNone/>
              <a:defRPr/>
            </a:lvl1pPr>
          </a:lstStyle>
          <a:p>
            <a:r>
              <a:rPr lang="en-IN" dirty="0"/>
              <a:t>Video</a:t>
            </a:r>
          </a:p>
        </p:txBody>
      </p:sp>
      <p:sp>
        <p:nvSpPr>
          <p:cNvPr id="2" name="Date Placeholder 1">
            <a:extLst>
              <a:ext uri="{FF2B5EF4-FFF2-40B4-BE49-F238E27FC236}">
                <a16:creationId xmlns:a16="http://schemas.microsoft.com/office/drawing/2014/main" id="{4E480A10-F3A8-4482-9A96-E4A2985059D6}"/>
              </a:ext>
            </a:extLst>
          </p:cNvPr>
          <p:cNvSpPr>
            <a:spLocks noGrp="1"/>
          </p:cNvSpPr>
          <p:nvPr>
            <p:ph type="dt" sz="half" idx="11"/>
          </p:nvPr>
        </p:nvSpPr>
        <p:spPr/>
        <p:txBody>
          <a:bodyPr/>
          <a:lstStyle/>
          <a:p>
            <a:fld id="{116756D8-28B7-4B79-8118-E321541624B0}" type="datetime3">
              <a:rPr lang="en-US" smtClean="0"/>
              <a:t>17 November 2020</a:t>
            </a:fld>
            <a:endParaRPr lang="en-IN" dirty="0"/>
          </a:p>
        </p:txBody>
      </p:sp>
      <p:sp>
        <p:nvSpPr>
          <p:cNvPr id="4" name="Footer Placeholder 3">
            <a:extLst>
              <a:ext uri="{FF2B5EF4-FFF2-40B4-BE49-F238E27FC236}">
                <a16:creationId xmlns:a16="http://schemas.microsoft.com/office/drawing/2014/main" id="{8D942338-84D5-44C7-ADEC-04C9C56CF23A}"/>
              </a:ext>
            </a:extLst>
          </p:cNvPr>
          <p:cNvSpPr>
            <a:spLocks noGrp="1"/>
          </p:cNvSpPr>
          <p:nvPr>
            <p:ph type="ftr" sz="quarter" idx="12"/>
          </p:nvPr>
        </p:nvSpPr>
        <p:spPr/>
        <p:txBody>
          <a:bodyPr/>
          <a:lstStyle/>
          <a:p>
            <a:r>
              <a:rPr lang="en-IN" dirty="0"/>
              <a:t>Presentation title</a:t>
            </a:r>
          </a:p>
        </p:txBody>
      </p:sp>
      <p:sp>
        <p:nvSpPr>
          <p:cNvPr id="5" name="Slide Number Placeholder 4">
            <a:extLst>
              <a:ext uri="{FF2B5EF4-FFF2-40B4-BE49-F238E27FC236}">
                <a16:creationId xmlns:a16="http://schemas.microsoft.com/office/drawing/2014/main" id="{4FAC4917-7B6B-475D-AAE6-8F714438F257}"/>
              </a:ext>
            </a:extLst>
          </p:cNvPr>
          <p:cNvSpPr>
            <a:spLocks noGrp="1"/>
          </p:cNvSpPr>
          <p:nvPr>
            <p:ph type="sldNum" sz="quarter" idx="13"/>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152717944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2_Final legal 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2C72D4-8941-4841-A1D6-780403604C5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8" name="Content Placeholder 2"/>
          <p:cNvSpPr>
            <a:spLocks noGrp="1"/>
          </p:cNvSpPr>
          <p:nvPr>
            <p:ph idx="1"/>
          </p:nvPr>
        </p:nvSpPr>
        <p:spPr>
          <a:xfrm>
            <a:off x="455612" y="719139"/>
            <a:ext cx="3506400" cy="5210062"/>
          </a:xfrm>
        </p:spPr>
        <p:txBody>
          <a:bodyPr/>
          <a:lstStyle>
            <a:lvl1pPr marL="0" indent="0" algn="l" defTabSz="746124" rtl="0" fontAlgn="base">
              <a:lnSpc>
                <a:spcPct val="100000"/>
              </a:lnSpc>
              <a:spcBef>
                <a:spcPct val="70000"/>
              </a:spcBef>
              <a:spcAft>
                <a:spcPct val="0"/>
              </a:spcAft>
              <a:buSzPct val="100000"/>
              <a:buNone/>
              <a:defRPr lang="en-US" sz="900" kern="1200" noProof="0" dirty="0" smtClean="0">
                <a:solidFill>
                  <a:schemeClr val="bg1"/>
                </a:solidFill>
                <a:latin typeface="EYInterstate Light" panose="02000506000000020004" pitchFamily="2" charset="0"/>
                <a:ea typeface="+mn-ea"/>
                <a:cs typeface="Arial" pitchFamily="34" charset="0"/>
              </a:defRPr>
            </a:lvl1pPr>
            <a:lvl2pPr marL="0" indent="0" algn="l" defTabSz="746124" rtl="0" fontAlgn="base">
              <a:lnSpc>
                <a:spcPct val="100000"/>
              </a:lnSpc>
              <a:spcBef>
                <a:spcPct val="0"/>
              </a:spcBef>
              <a:spcAft>
                <a:spcPct val="0"/>
              </a:spcAft>
              <a:buSzPct val="100000"/>
              <a:buNone/>
              <a:defRPr lang="en-US" sz="675" b="1" kern="1200" noProof="0" dirty="0" smtClean="0">
                <a:solidFill>
                  <a:schemeClr val="bg1"/>
                </a:solidFill>
                <a:latin typeface="EYInterstate Light" panose="02000506000000020004" pitchFamily="2" charset="0"/>
                <a:ea typeface="+mn-ea"/>
                <a:cs typeface="Arial" pitchFamily="34" charset="0"/>
              </a:defRPr>
            </a:lvl2pPr>
            <a:lvl3pPr marL="132089" indent="-132089" algn="l" defTabSz="746124" rtl="0" fontAlgn="base">
              <a:lnSpc>
                <a:spcPct val="100000"/>
              </a:lnSpc>
              <a:spcBef>
                <a:spcPct val="0"/>
              </a:spcBef>
              <a:spcAft>
                <a:spcPct val="0"/>
              </a:spcAft>
              <a:buClr>
                <a:schemeClr val="tx2"/>
              </a:buClr>
              <a:buSzPct val="70000"/>
              <a:buFont typeface="Arial" pitchFamily="34" charset="0"/>
              <a:buChar char="►"/>
              <a:defRPr lang="en-US" sz="675" b="1" kern="1200" noProof="0" dirty="0" smtClean="0">
                <a:solidFill>
                  <a:schemeClr val="bg1"/>
                </a:solidFill>
                <a:latin typeface="EYInterstate Light" panose="02000506000000020004" pitchFamily="2" charset="0"/>
                <a:ea typeface="+mn-ea"/>
                <a:cs typeface="Arial" pitchFamily="34" charset="0"/>
              </a:defRPr>
            </a:lvl3pPr>
            <a:lvl4pPr marL="0" indent="0" algn="l" defTabSz="746124" rtl="0" fontAlgn="base">
              <a:lnSpc>
                <a:spcPct val="100000"/>
              </a:lnSpc>
              <a:spcBef>
                <a:spcPct val="0"/>
              </a:spcBef>
              <a:spcAft>
                <a:spcPct val="0"/>
              </a:spcAft>
              <a:buSzPct val="100000"/>
              <a:buNone/>
              <a:defRPr lang="en-US" sz="600" kern="1200" noProof="0" dirty="0" smtClean="0">
                <a:solidFill>
                  <a:schemeClr val="bg1"/>
                </a:solidFill>
                <a:latin typeface="EYInterstate Light" panose="02000506000000020004" pitchFamily="2" charset="0"/>
                <a:ea typeface="+mn-ea"/>
                <a:cs typeface="Arial" pitchFamily="34" charset="0"/>
              </a:defRPr>
            </a:lvl4pPr>
            <a:lvl5pPr marL="141609" indent="-141609" algn="l" defTabSz="746124" rtl="0" fontAlgn="base">
              <a:lnSpc>
                <a:spcPct val="100000"/>
              </a:lnSpc>
              <a:spcBef>
                <a:spcPct val="0"/>
              </a:spcBef>
              <a:spcAft>
                <a:spcPct val="0"/>
              </a:spcAft>
              <a:buClr>
                <a:schemeClr val="tx2"/>
              </a:buClr>
              <a:buSzPct val="70000"/>
              <a:buFont typeface="Arial" pitchFamily="34" charset="0"/>
              <a:buChar char="►"/>
              <a:defRPr lang="en-US" sz="600" kern="1200" noProof="0" dirty="0">
                <a:solidFill>
                  <a:schemeClr val="bg1"/>
                </a:solidFill>
                <a:latin typeface="EYInterstate Light" panose="02000506000000020004" pitchFamily="2" charset="0"/>
                <a:ea typeface="+mn-ea"/>
                <a:cs typeface="Arial"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68291432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Final legal 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5BBDB2-BA66-4CAF-998B-9D64B00D149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8" name="Content Placeholder 2"/>
          <p:cNvSpPr>
            <a:spLocks noGrp="1"/>
          </p:cNvSpPr>
          <p:nvPr>
            <p:ph idx="1"/>
          </p:nvPr>
        </p:nvSpPr>
        <p:spPr>
          <a:xfrm>
            <a:off x="455612" y="719139"/>
            <a:ext cx="3506400" cy="5210062"/>
          </a:xfrm>
        </p:spPr>
        <p:txBody>
          <a:bodyPr/>
          <a:lstStyle>
            <a:lvl1pPr marL="0" indent="0" algn="l" defTabSz="746124" rtl="0" fontAlgn="base">
              <a:lnSpc>
                <a:spcPct val="100000"/>
              </a:lnSpc>
              <a:spcBef>
                <a:spcPct val="70000"/>
              </a:spcBef>
              <a:spcAft>
                <a:spcPct val="0"/>
              </a:spcAft>
              <a:buSzPct val="100000"/>
              <a:buNone/>
              <a:defRPr lang="en-US" sz="900" kern="1200" noProof="0" dirty="0" smtClean="0">
                <a:solidFill>
                  <a:schemeClr val="bg1"/>
                </a:solidFill>
                <a:latin typeface="EYInterstate Light" panose="02000506000000020004" pitchFamily="2" charset="0"/>
                <a:ea typeface="+mn-ea"/>
                <a:cs typeface="Arial" pitchFamily="34" charset="0"/>
              </a:defRPr>
            </a:lvl1pPr>
            <a:lvl2pPr marL="0" indent="0" algn="l" defTabSz="746124" rtl="0" fontAlgn="base">
              <a:lnSpc>
                <a:spcPct val="100000"/>
              </a:lnSpc>
              <a:spcBef>
                <a:spcPct val="0"/>
              </a:spcBef>
              <a:spcAft>
                <a:spcPct val="0"/>
              </a:spcAft>
              <a:buSzPct val="100000"/>
              <a:buNone/>
              <a:defRPr lang="en-US" sz="675" b="1" kern="1200" noProof="0" dirty="0" smtClean="0">
                <a:solidFill>
                  <a:schemeClr val="bg1"/>
                </a:solidFill>
                <a:latin typeface="EYInterstate Light" panose="02000506000000020004" pitchFamily="2" charset="0"/>
                <a:ea typeface="+mn-ea"/>
                <a:cs typeface="Arial" pitchFamily="34" charset="0"/>
              </a:defRPr>
            </a:lvl2pPr>
            <a:lvl3pPr marL="132089" indent="-132089" algn="l" defTabSz="746124" rtl="0" fontAlgn="base">
              <a:lnSpc>
                <a:spcPct val="100000"/>
              </a:lnSpc>
              <a:spcBef>
                <a:spcPct val="0"/>
              </a:spcBef>
              <a:spcAft>
                <a:spcPct val="0"/>
              </a:spcAft>
              <a:buClr>
                <a:schemeClr val="tx2"/>
              </a:buClr>
              <a:buSzPct val="70000"/>
              <a:buFont typeface="Arial" pitchFamily="34" charset="0"/>
              <a:buChar char="►"/>
              <a:defRPr lang="en-US" sz="675" b="1" kern="1200" noProof="0" dirty="0" smtClean="0">
                <a:solidFill>
                  <a:schemeClr val="bg1"/>
                </a:solidFill>
                <a:latin typeface="EYInterstate Light" panose="02000506000000020004" pitchFamily="2" charset="0"/>
                <a:ea typeface="+mn-ea"/>
                <a:cs typeface="Arial" pitchFamily="34" charset="0"/>
              </a:defRPr>
            </a:lvl3pPr>
            <a:lvl4pPr marL="0" indent="0" algn="l" defTabSz="746124" rtl="0" fontAlgn="base">
              <a:lnSpc>
                <a:spcPct val="100000"/>
              </a:lnSpc>
              <a:spcBef>
                <a:spcPct val="0"/>
              </a:spcBef>
              <a:spcAft>
                <a:spcPct val="0"/>
              </a:spcAft>
              <a:buSzPct val="100000"/>
              <a:buNone/>
              <a:defRPr lang="en-US" sz="600" kern="1200" noProof="0" dirty="0" smtClean="0">
                <a:solidFill>
                  <a:schemeClr val="bg1"/>
                </a:solidFill>
                <a:latin typeface="EYInterstate Light" panose="02000506000000020004" pitchFamily="2" charset="0"/>
                <a:ea typeface="+mn-ea"/>
                <a:cs typeface="Arial" pitchFamily="34" charset="0"/>
              </a:defRPr>
            </a:lvl4pPr>
            <a:lvl5pPr marL="141609" indent="-141609" algn="l" defTabSz="746124" rtl="0" fontAlgn="base">
              <a:lnSpc>
                <a:spcPct val="100000"/>
              </a:lnSpc>
              <a:spcBef>
                <a:spcPct val="0"/>
              </a:spcBef>
              <a:spcAft>
                <a:spcPct val="0"/>
              </a:spcAft>
              <a:buClr>
                <a:schemeClr val="tx2"/>
              </a:buClr>
              <a:buSzPct val="70000"/>
              <a:buFont typeface="Arial" pitchFamily="34" charset="0"/>
              <a:buChar char="►"/>
              <a:defRPr lang="en-US" sz="6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5728664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1_Final legal 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6D09E6-0A52-4BB2-A361-86380E62A29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8" name="Content Placeholder 2"/>
          <p:cNvSpPr>
            <a:spLocks noGrp="1"/>
          </p:cNvSpPr>
          <p:nvPr>
            <p:ph idx="1"/>
          </p:nvPr>
        </p:nvSpPr>
        <p:spPr>
          <a:xfrm>
            <a:off x="455612" y="719139"/>
            <a:ext cx="3506400" cy="5210062"/>
          </a:xfrm>
        </p:spPr>
        <p:txBody>
          <a:bodyPr/>
          <a:lstStyle>
            <a:lvl1pPr marL="0" indent="0" algn="l" defTabSz="746124" rtl="0" fontAlgn="base">
              <a:lnSpc>
                <a:spcPct val="100000"/>
              </a:lnSpc>
              <a:spcBef>
                <a:spcPct val="70000"/>
              </a:spcBef>
              <a:spcAft>
                <a:spcPct val="0"/>
              </a:spcAft>
              <a:buSzPct val="100000"/>
              <a:buNone/>
              <a:defRPr lang="en-US" sz="900" kern="1200" noProof="0" dirty="0" smtClean="0">
                <a:solidFill>
                  <a:schemeClr val="bg1"/>
                </a:solidFill>
                <a:latin typeface="EYInterstate Light" panose="02000506000000020004" pitchFamily="2" charset="0"/>
                <a:ea typeface="+mn-ea"/>
                <a:cs typeface="Arial" pitchFamily="34" charset="0"/>
              </a:defRPr>
            </a:lvl1pPr>
            <a:lvl2pPr marL="0" indent="0" algn="l" defTabSz="746124" rtl="0" fontAlgn="base">
              <a:lnSpc>
                <a:spcPct val="100000"/>
              </a:lnSpc>
              <a:spcBef>
                <a:spcPct val="0"/>
              </a:spcBef>
              <a:spcAft>
                <a:spcPct val="0"/>
              </a:spcAft>
              <a:buSzPct val="100000"/>
              <a:buNone/>
              <a:defRPr lang="en-US" sz="675" b="1" kern="1200" noProof="0" dirty="0" smtClean="0">
                <a:solidFill>
                  <a:schemeClr val="bg1"/>
                </a:solidFill>
                <a:latin typeface="EYInterstate Light" panose="02000506000000020004" pitchFamily="2" charset="0"/>
                <a:ea typeface="+mn-ea"/>
                <a:cs typeface="Arial" pitchFamily="34" charset="0"/>
              </a:defRPr>
            </a:lvl2pPr>
            <a:lvl3pPr marL="132089" indent="-132089" algn="l" defTabSz="746124" rtl="0" fontAlgn="base">
              <a:lnSpc>
                <a:spcPct val="100000"/>
              </a:lnSpc>
              <a:spcBef>
                <a:spcPct val="0"/>
              </a:spcBef>
              <a:spcAft>
                <a:spcPct val="0"/>
              </a:spcAft>
              <a:buClr>
                <a:schemeClr val="tx2"/>
              </a:buClr>
              <a:buSzPct val="70000"/>
              <a:buFont typeface="Arial" pitchFamily="34" charset="0"/>
              <a:buChar char="►"/>
              <a:defRPr lang="en-US" sz="675" b="1" kern="1200" noProof="0" dirty="0" smtClean="0">
                <a:solidFill>
                  <a:schemeClr val="bg1"/>
                </a:solidFill>
                <a:latin typeface="EYInterstate Light" panose="02000506000000020004" pitchFamily="2" charset="0"/>
                <a:ea typeface="+mn-ea"/>
                <a:cs typeface="Arial" pitchFamily="34" charset="0"/>
              </a:defRPr>
            </a:lvl3pPr>
            <a:lvl4pPr marL="0" indent="0" algn="l" defTabSz="746124" rtl="0" fontAlgn="base">
              <a:lnSpc>
                <a:spcPct val="100000"/>
              </a:lnSpc>
              <a:spcBef>
                <a:spcPct val="0"/>
              </a:spcBef>
              <a:spcAft>
                <a:spcPct val="0"/>
              </a:spcAft>
              <a:buSzPct val="100000"/>
              <a:buNone/>
              <a:defRPr lang="en-US" sz="600" kern="1200" noProof="0" dirty="0" smtClean="0">
                <a:solidFill>
                  <a:schemeClr val="bg1"/>
                </a:solidFill>
                <a:latin typeface="EYInterstate Light" panose="02000506000000020004" pitchFamily="2" charset="0"/>
                <a:ea typeface="+mn-ea"/>
                <a:cs typeface="Arial" pitchFamily="34" charset="0"/>
              </a:defRPr>
            </a:lvl4pPr>
            <a:lvl5pPr marL="141609" indent="-141609" algn="l" defTabSz="746124" rtl="0" fontAlgn="base">
              <a:lnSpc>
                <a:spcPct val="100000"/>
              </a:lnSpc>
              <a:spcBef>
                <a:spcPct val="0"/>
              </a:spcBef>
              <a:spcAft>
                <a:spcPct val="0"/>
              </a:spcAft>
              <a:buClr>
                <a:schemeClr val="tx2"/>
              </a:buClr>
              <a:buSzPct val="70000"/>
              <a:buFont typeface="Arial" pitchFamily="34" charset="0"/>
              <a:buChar char="►"/>
              <a:defRPr lang="en-US" sz="600" kern="1200" noProof="0" dirty="0">
                <a:solidFill>
                  <a:schemeClr val="bg1"/>
                </a:solidFill>
                <a:latin typeface="EYInterstate Light" panose="02000506000000020004" pitchFamily="2" charset="0"/>
                <a:ea typeface="+mn-ea"/>
                <a:cs typeface="Arial"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62252952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226664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29FB86-10BC-46D9-9B02-9969B755A7A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5773" y="0"/>
            <a:ext cx="9138228" cy="7048938"/>
          </a:xfrm>
          <a:prstGeom prst="rect">
            <a:avLst/>
          </a:prstGeom>
        </p:spPr>
      </p:pic>
      <p:sp>
        <p:nvSpPr>
          <p:cNvPr id="11" name="Freeform 5">
            <a:extLst>
              <a:ext uri="{FF2B5EF4-FFF2-40B4-BE49-F238E27FC236}">
                <a16:creationId xmlns:a16="http://schemas.microsoft.com/office/drawing/2014/main" id="{7DB7D2E3-5393-4D1A-B944-22FF7B2F01D2}"/>
              </a:ext>
            </a:extLst>
          </p:cNvPr>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2" name="Title 1"/>
          <p:cNvSpPr>
            <a:spLocks noGrp="1"/>
          </p:cNvSpPr>
          <p:nvPr>
            <p:ph type="ctrTitle"/>
          </p:nvPr>
        </p:nvSpPr>
        <p:spPr>
          <a:xfrm>
            <a:off x="3556738" y="1721911"/>
            <a:ext cx="6217920" cy="860400"/>
          </a:xfrm>
        </p:spPr>
        <p:txBody>
          <a:bodyPr/>
          <a:lstStyle>
            <a:lvl1pPr>
              <a:defRPr>
                <a:solidFill>
                  <a:srgbClr val="404040"/>
                </a:solidFill>
                <a:latin typeface="+mn-lt"/>
                <a:cs typeface="Arial" pitchFamily="34" charset="0"/>
              </a:defRPr>
            </a:lvl1pPr>
          </a:lstStyle>
          <a:p>
            <a:r>
              <a:rPr lang="en-US"/>
              <a:t>Click to edit Master title style</a:t>
            </a:r>
            <a:endParaRPr lang="en-GB" dirty="0"/>
          </a:p>
        </p:txBody>
      </p:sp>
      <p:sp>
        <p:nvSpPr>
          <p:cNvPr id="15" name="Subtitle 2"/>
          <p:cNvSpPr>
            <a:spLocks noGrp="1"/>
          </p:cNvSpPr>
          <p:nvPr>
            <p:ph type="subTitle" idx="1"/>
          </p:nvPr>
        </p:nvSpPr>
        <p:spPr>
          <a:xfrm>
            <a:off x="3556739" y="2702385"/>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dirty="0"/>
          </a:p>
        </p:txBody>
      </p:sp>
      <p:sp>
        <p:nvSpPr>
          <p:cNvPr id="4" name="AutoShape 3"/>
          <p:cNvSpPr>
            <a:spLocks noChangeAspect="1" noChangeArrowheads="1" noTextEdit="1"/>
          </p:cNvSpPr>
          <p:nvPr userDrawn="1"/>
        </p:nvSpPr>
        <p:spPr bwMode="auto">
          <a:xfrm>
            <a:off x="7708900" y="5340350"/>
            <a:ext cx="987425"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 name="Freeform 5"/>
          <p:cNvSpPr>
            <a:spLocks/>
          </p:cNvSpPr>
          <p:nvPr userDrawn="1"/>
        </p:nvSpPr>
        <p:spPr bwMode="auto">
          <a:xfrm>
            <a:off x="7708900" y="5340350"/>
            <a:ext cx="790575" cy="288925"/>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 name="Freeform 6"/>
          <p:cNvSpPr>
            <a:spLocks noEditPoints="1"/>
          </p:cNvSpPr>
          <p:nvPr userDrawn="1"/>
        </p:nvSpPr>
        <p:spPr bwMode="auto">
          <a:xfrm>
            <a:off x="7708900" y="5749925"/>
            <a:ext cx="987425" cy="747713"/>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41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62"/>
                </a:moveTo>
                <a:lnTo>
                  <a:pt x="597" y="1874"/>
                </a:lnTo>
                <a:lnTo>
                  <a:pt x="541" y="1874"/>
                </a:lnTo>
                <a:lnTo>
                  <a:pt x="541" y="1651"/>
                </a:lnTo>
                <a:lnTo>
                  <a:pt x="597" y="1651"/>
                </a:lnTo>
                <a:lnTo>
                  <a:pt x="597" y="1762"/>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8"/>
                </a:moveTo>
                <a:lnTo>
                  <a:pt x="597" y="1619"/>
                </a:lnTo>
                <a:lnTo>
                  <a:pt x="541" y="1619"/>
                </a:lnTo>
                <a:lnTo>
                  <a:pt x="541" y="1563"/>
                </a:lnTo>
                <a:lnTo>
                  <a:pt x="597" y="1563"/>
                </a:lnTo>
                <a:lnTo>
                  <a:pt x="597" y="1598"/>
                </a:lnTo>
                <a:close/>
                <a:moveTo>
                  <a:pt x="981" y="1651"/>
                </a:moveTo>
                <a:lnTo>
                  <a:pt x="1037" y="1651"/>
                </a:lnTo>
                <a:lnTo>
                  <a:pt x="1037" y="1765"/>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41"/>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51"/>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424758753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a:defRPr>
                <a:solidFill>
                  <a:schemeClr val="bg1"/>
                </a:solidFill>
                <a:latin typeface="+mn-lt"/>
                <a:cs typeface="Arial" pitchFamily="34" charset="0"/>
              </a:defRPr>
            </a:lvl1pPr>
            <a:lvl2pPr>
              <a:defRPr>
                <a:solidFill>
                  <a:schemeClr val="bg1"/>
                </a:solidFill>
                <a:latin typeface="+mn-lt"/>
                <a:cs typeface="Arial" pitchFamily="34" charset="0"/>
              </a:defRPr>
            </a:lvl2pPr>
            <a:lvl3pPr>
              <a:defRPr>
                <a:solidFill>
                  <a:schemeClr val="bg1"/>
                </a:solidFill>
                <a:latin typeface="+mn-lt"/>
                <a:cs typeface="Arial" pitchFamily="34" charset="0"/>
              </a:defRPr>
            </a:lvl3pPr>
            <a:lvl4pPr>
              <a:defRPr>
                <a:solidFill>
                  <a:schemeClr val="bg1"/>
                </a:solidFill>
                <a:latin typeface="+mn-lt"/>
                <a:cs typeface="Arial" pitchFamily="34" charset="0"/>
              </a:defRPr>
            </a:lvl4pPr>
            <a:lvl5pPr>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18112282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287641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6146139" y="1"/>
            <a:ext cx="2997862" cy="6156104"/>
          </a:xfrm>
        </p:spPr>
        <p:txBody>
          <a:bodyPr/>
          <a:lstStyle/>
          <a:p>
            <a:r>
              <a:rPr lang="en-US" dirty="0"/>
              <a:t>Click icon to add picture</a:t>
            </a:r>
            <a:endParaRPr lang="en-IN" dirty="0"/>
          </a:p>
        </p:txBody>
      </p:sp>
      <p:sp>
        <p:nvSpPr>
          <p:cNvPr id="2" name="Title 1"/>
          <p:cNvSpPr>
            <a:spLocks noGrp="1"/>
          </p:cNvSpPr>
          <p:nvPr>
            <p:ph type="title"/>
          </p:nvPr>
        </p:nvSpPr>
        <p:spPr>
          <a:xfrm>
            <a:off x="457201" y="294200"/>
            <a:ext cx="5580410"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457200" y="1137921"/>
            <a:ext cx="5471882" cy="873760"/>
          </a:xfrm>
        </p:spPr>
        <p:txBody>
          <a:bodyPr/>
          <a:lstStyle>
            <a:lvl1pPr marL="0" indent="0">
              <a:buNone/>
              <a:defRPr sz="13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457201" y="2311401"/>
            <a:ext cx="2683690" cy="3844704"/>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3245392" y="2311402"/>
            <a:ext cx="2683690" cy="1254759"/>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3245392" y="4236721"/>
            <a:ext cx="2683690" cy="1944160"/>
          </a:xfrm>
        </p:spPr>
        <p:txBody>
          <a:bodyPr numCol="1"/>
          <a:lstStyle>
            <a:lvl1pPr marL="0" indent="0">
              <a:buNone/>
              <a:defRPr sz="1349">
                <a:solidFill>
                  <a:schemeClr val="bg1"/>
                </a:solidFill>
                <a:latin typeface="Georgia" panose="02040502050405020303" pitchFamily="18" charset="0"/>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Quote</a:t>
            </a:r>
          </a:p>
        </p:txBody>
      </p:sp>
      <p:sp>
        <p:nvSpPr>
          <p:cNvPr id="10" name="Line 10">
            <a:extLst>
              <a:ext uri="{FF2B5EF4-FFF2-40B4-BE49-F238E27FC236}">
                <a16:creationId xmlns:a16="http://schemas.microsoft.com/office/drawing/2014/main" id="{229C318B-FAE0-4A50-A714-607EF622AFB9}"/>
              </a:ext>
            </a:extLst>
          </p:cNvPr>
          <p:cNvSpPr>
            <a:spLocks noChangeShapeType="1"/>
          </p:cNvSpPr>
          <p:nvPr userDrawn="1"/>
        </p:nvSpPr>
        <p:spPr bwMode="auto">
          <a:xfrm>
            <a:off x="457201" y="907750"/>
            <a:ext cx="559340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a:extLst>
              <a:ext uri="{FF2B5EF4-FFF2-40B4-BE49-F238E27FC236}">
                <a16:creationId xmlns:a16="http://schemas.microsoft.com/office/drawing/2014/main" id="{6C19BF30-77AC-4AB5-8632-BF71395C23EE}"/>
              </a:ext>
            </a:extLst>
          </p:cNvPr>
          <p:cNvSpPr>
            <a:spLocks noGrp="1"/>
          </p:cNvSpPr>
          <p:nvPr>
            <p:ph type="dt" sz="half" idx="14"/>
          </p:nvPr>
        </p:nvSpPr>
        <p:spPr/>
        <p:txBody>
          <a:bodyPr/>
          <a:lstStyle/>
          <a:p>
            <a:fld id="{A42C7B75-070E-4FA8-81AA-5D744EC27B20}" type="datetime3">
              <a:rPr lang="en-US" smtClean="0"/>
              <a:t>17 November 2020</a:t>
            </a:fld>
            <a:endParaRPr lang="en-IN" dirty="0"/>
          </a:p>
        </p:txBody>
      </p:sp>
      <p:sp>
        <p:nvSpPr>
          <p:cNvPr id="6" name="Footer Placeholder 5">
            <a:extLst>
              <a:ext uri="{FF2B5EF4-FFF2-40B4-BE49-F238E27FC236}">
                <a16:creationId xmlns:a16="http://schemas.microsoft.com/office/drawing/2014/main" id="{CC54475C-10CE-4EB1-B9D2-1AD083DB73E8}"/>
              </a:ext>
            </a:extLst>
          </p:cNvPr>
          <p:cNvSpPr>
            <a:spLocks noGrp="1"/>
          </p:cNvSpPr>
          <p:nvPr>
            <p:ph type="ftr" sz="quarter" idx="15"/>
          </p:nvPr>
        </p:nvSpPr>
        <p:spPr/>
        <p:txBody>
          <a:bodyPr/>
          <a:lstStyle/>
          <a:p>
            <a:r>
              <a:rPr lang="en-IN" dirty="0"/>
              <a:t>Presentation title</a:t>
            </a:r>
          </a:p>
        </p:txBody>
      </p:sp>
      <p:sp>
        <p:nvSpPr>
          <p:cNvPr id="7" name="Slide Number Placeholder 6">
            <a:extLst>
              <a:ext uri="{FF2B5EF4-FFF2-40B4-BE49-F238E27FC236}">
                <a16:creationId xmlns:a16="http://schemas.microsoft.com/office/drawing/2014/main" id="{559A6C31-E14E-4A28-A9E9-2D347271C86F}"/>
              </a:ext>
            </a:extLst>
          </p:cNvPr>
          <p:cNvSpPr>
            <a:spLocks noGrp="1"/>
          </p:cNvSpPr>
          <p:nvPr>
            <p:ph type="sldNum" sz="quarter" idx="16"/>
          </p:nvPr>
        </p:nvSpPr>
        <p:spPr>
          <a:xfrm>
            <a:off x="457201" y="6516456"/>
            <a:ext cx="663066" cy="180000"/>
          </a:xfrm>
          <a:prstGeom prst="rect">
            <a:avLst/>
          </a:prstGeom>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0889816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122144069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lvl1pPr algn="l" defTabSz="914400" rtl="0" eaLnBrk="1" latinLnBrk="0" hangingPunct="1">
              <a:lnSpc>
                <a:spcPct val="85000"/>
              </a:lnSpc>
              <a:spcBef>
                <a:spcPct val="0"/>
              </a:spcBef>
              <a:buNone/>
              <a:defRPr lang="en-US" sz="3000" b="1" kern="1200" dirty="0">
                <a:solidFill>
                  <a:schemeClr val="bg1"/>
                </a:solidFill>
                <a:latin typeface="Arial" panose="020B0604020202020204" pitchFamily="34" charset="0"/>
                <a:ea typeface="+mj-ea"/>
                <a:cs typeface="Arial" pitchFamily="34" charset="0"/>
              </a:defRPr>
            </a:lvl1pPr>
          </a:lstStyle>
          <a:p>
            <a:r>
              <a:rPr lang="en-US" dirty="0"/>
              <a:t>Click to edit Master title style</a:t>
            </a:r>
          </a:p>
        </p:txBody>
      </p:sp>
    </p:spTree>
    <p:extLst>
      <p:ext uri="{BB962C8B-B14F-4D97-AF65-F5344CB8AC3E}">
        <p14:creationId xmlns:p14="http://schemas.microsoft.com/office/powerpoint/2010/main" val="157127374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1"/>
      </p:bgRef>
    </p:bg>
    <p:spTree>
      <p:nvGrpSpPr>
        <p:cNvPr id="1" name=""/>
        <p:cNvGrpSpPr/>
        <p:nvPr/>
      </p:nvGrpSpPr>
      <p:grpSpPr>
        <a:xfrm>
          <a:off x="0" y="0"/>
          <a:ext cx="0" cy="0"/>
          <a:chOff x="0" y="0"/>
          <a:chExt cx="0" cy="0"/>
        </a:xfrm>
      </p:grpSpPr>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lvl1pPr algn="l" defTabSz="914400" rtl="0" eaLnBrk="1" latinLnBrk="0" hangingPunct="1">
              <a:lnSpc>
                <a:spcPct val="85000"/>
              </a:lnSpc>
              <a:spcBef>
                <a:spcPct val="0"/>
              </a:spcBef>
              <a:buNone/>
              <a:defRPr lang="en-US" sz="3000" b="1" kern="1200" dirty="0">
                <a:solidFill>
                  <a:schemeClr val="tx2"/>
                </a:solidFill>
                <a:latin typeface="Arial" panose="020B0604020202020204" pitchFamily="34" charset="0"/>
                <a:ea typeface="+mj-ea"/>
                <a:cs typeface="Arial" pitchFamily="34" charset="0"/>
              </a:defRPr>
            </a:lvl1pPr>
          </a:lstStyle>
          <a:p>
            <a:r>
              <a:rPr lang="en-US" dirty="0"/>
              <a:t>Click to edit Master title style</a:t>
            </a:r>
          </a:p>
        </p:txBody>
      </p:sp>
      <p:grpSp>
        <p:nvGrpSpPr>
          <p:cNvPr id="11" name="Group 10">
            <a:extLst>
              <a:ext uri="{FF2B5EF4-FFF2-40B4-BE49-F238E27FC236}">
                <a16:creationId xmlns:a16="http://schemas.microsoft.com/office/drawing/2014/main" id="{DE157A37-EF79-4141-94C5-44B37580C20C}"/>
              </a:ext>
            </a:extLst>
          </p:cNvPr>
          <p:cNvGrpSpPr/>
          <p:nvPr userDrawn="1"/>
        </p:nvGrpSpPr>
        <p:grpSpPr>
          <a:xfrm>
            <a:off x="8285163" y="6327775"/>
            <a:ext cx="398462" cy="407988"/>
            <a:chOff x="8285163" y="6327775"/>
            <a:chExt cx="398462" cy="407988"/>
          </a:xfrm>
        </p:grpSpPr>
        <p:sp>
          <p:nvSpPr>
            <p:cNvPr id="3" name="AutoShape 3">
              <a:extLst>
                <a:ext uri="{FF2B5EF4-FFF2-40B4-BE49-F238E27FC236}">
                  <a16:creationId xmlns:a16="http://schemas.microsoft.com/office/drawing/2014/main" id="{D3A0AD0F-FCDE-4CF4-9973-68B57A01AA87}"/>
                </a:ext>
              </a:extLst>
            </p:cNvPr>
            <p:cNvSpPr>
              <a:spLocks noChangeAspect="1" noChangeArrowheads="1" noTextEdit="1"/>
            </p:cNvSpPr>
            <p:nvPr userDrawn="1"/>
          </p:nvSpPr>
          <p:spPr bwMode="auto">
            <a:xfrm>
              <a:off x="8285163" y="6327775"/>
              <a:ext cx="39846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 name="Freeform 5">
              <a:extLst>
                <a:ext uri="{FF2B5EF4-FFF2-40B4-BE49-F238E27FC236}">
                  <a16:creationId xmlns:a16="http://schemas.microsoft.com/office/drawing/2014/main" id="{B40DAE3A-29D5-4772-BDE3-3248B47A09AC}"/>
                </a:ext>
              </a:extLst>
            </p:cNvPr>
            <p:cNvSpPr>
              <a:spLocks/>
            </p:cNvSpPr>
            <p:nvPr userDrawn="1"/>
          </p:nvSpPr>
          <p:spPr bwMode="auto">
            <a:xfrm>
              <a:off x="8288338" y="6534150"/>
              <a:ext cx="161925" cy="201613"/>
            </a:xfrm>
            <a:custGeom>
              <a:avLst/>
              <a:gdLst>
                <a:gd name="T0" fmla="*/ 343 w 914"/>
                <a:gd name="T1" fmla="*/ 692 h 1144"/>
                <a:gd name="T2" fmla="*/ 756 w 914"/>
                <a:gd name="T3" fmla="*/ 692 h 1144"/>
                <a:gd name="T4" fmla="*/ 756 w 914"/>
                <a:gd name="T5" fmla="*/ 452 h 1144"/>
                <a:gd name="T6" fmla="*/ 343 w 914"/>
                <a:gd name="T7" fmla="*/ 452 h 1144"/>
                <a:gd name="T8" fmla="*/ 343 w 914"/>
                <a:gd name="T9" fmla="*/ 263 h 1144"/>
                <a:gd name="T10" fmla="*/ 799 w 914"/>
                <a:gd name="T11" fmla="*/ 263 h 1144"/>
                <a:gd name="T12" fmla="*/ 648 w 914"/>
                <a:gd name="T13" fmla="*/ 0 h 1144"/>
                <a:gd name="T14" fmla="*/ 0 w 914"/>
                <a:gd name="T15" fmla="*/ 0 h 1144"/>
                <a:gd name="T16" fmla="*/ 0 w 914"/>
                <a:gd name="T17" fmla="*/ 1144 h 1144"/>
                <a:gd name="T18" fmla="*/ 914 w 914"/>
                <a:gd name="T19" fmla="*/ 1144 h 1144"/>
                <a:gd name="T20" fmla="*/ 914 w 914"/>
                <a:gd name="T21" fmla="*/ 881 h 1144"/>
                <a:gd name="T22" fmla="*/ 343 w 914"/>
                <a:gd name="T23" fmla="*/ 881 h 1144"/>
                <a:gd name="T24" fmla="*/ 343 w 914"/>
                <a:gd name="T25" fmla="*/ 692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4" h="1144">
                  <a:moveTo>
                    <a:pt x="343" y="692"/>
                  </a:moveTo>
                  <a:lnTo>
                    <a:pt x="756" y="692"/>
                  </a:lnTo>
                  <a:lnTo>
                    <a:pt x="756" y="452"/>
                  </a:lnTo>
                  <a:lnTo>
                    <a:pt x="343" y="452"/>
                  </a:lnTo>
                  <a:lnTo>
                    <a:pt x="343" y="263"/>
                  </a:lnTo>
                  <a:lnTo>
                    <a:pt x="799" y="263"/>
                  </a:lnTo>
                  <a:lnTo>
                    <a:pt x="648" y="0"/>
                  </a:lnTo>
                  <a:lnTo>
                    <a:pt x="0" y="0"/>
                  </a:lnTo>
                  <a:lnTo>
                    <a:pt x="0" y="1144"/>
                  </a:lnTo>
                  <a:lnTo>
                    <a:pt x="914" y="1144"/>
                  </a:lnTo>
                  <a:lnTo>
                    <a:pt x="914" y="881"/>
                  </a:lnTo>
                  <a:lnTo>
                    <a:pt x="343" y="881"/>
                  </a:lnTo>
                  <a:lnTo>
                    <a:pt x="343" y="692"/>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9" name="Freeform 6">
              <a:extLst>
                <a:ext uri="{FF2B5EF4-FFF2-40B4-BE49-F238E27FC236}">
                  <a16:creationId xmlns:a16="http://schemas.microsoft.com/office/drawing/2014/main" id="{66CBB371-A33A-4853-B932-5F1059EBFA60}"/>
                </a:ext>
              </a:extLst>
            </p:cNvPr>
            <p:cNvSpPr>
              <a:spLocks/>
            </p:cNvSpPr>
            <p:nvPr userDrawn="1"/>
          </p:nvSpPr>
          <p:spPr bwMode="auto">
            <a:xfrm>
              <a:off x="8421688" y="6534150"/>
              <a:ext cx="201612" cy="201613"/>
            </a:xfrm>
            <a:custGeom>
              <a:avLst/>
              <a:gdLst>
                <a:gd name="T0" fmla="*/ 767 w 1140"/>
                <a:gd name="T1" fmla="*/ 0 h 1144"/>
                <a:gd name="T2" fmla="*/ 572 w 1140"/>
                <a:gd name="T3" fmla="*/ 373 h 1144"/>
                <a:gd name="T4" fmla="*/ 379 w 1140"/>
                <a:gd name="T5" fmla="*/ 0 h 1144"/>
                <a:gd name="T6" fmla="*/ 0 w 1140"/>
                <a:gd name="T7" fmla="*/ 0 h 1144"/>
                <a:gd name="T8" fmla="*/ 399 w 1140"/>
                <a:gd name="T9" fmla="*/ 692 h 1144"/>
                <a:gd name="T10" fmla="*/ 399 w 1140"/>
                <a:gd name="T11" fmla="*/ 1144 h 1144"/>
                <a:gd name="T12" fmla="*/ 740 w 1140"/>
                <a:gd name="T13" fmla="*/ 1144 h 1144"/>
                <a:gd name="T14" fmla="*/ 740 w 1140"/>
                <a:gd name="T15" fmla="*/ 692 h 1144"/>
                <a:gd name="T16" fmla="*/ 1140 w 1140"/>
                <a:gd name="T17" fmla="*/ 0 h 1144"/>
                <a:gd name="T18" fmla="*/ 767 w 1140"/>
                <a:gd name="T19" fmla="*/ 0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0" h="1144">
                  <a:moveTo>
                    <a:pt x="767" y="0"/>
                  </a:moveTo>
                  <a:lnTo>
                    <a:pt x="572" y="373"/>
                  </a:lnTo>
                  <a:lnTo>
                    <a:pt x="379" y="0"/>
                  </a:lnTo>
                  <a:lnTo>
                    <a:pt x="0" y="0"/>
                  </a:lnTo>
                  <a:lnTo>
                    <a:pt x="399" y="692"/>
                  </a:lnTo>
                  <a:lnTo>
                    <a:pt x="399" y="1144"/>
                  </a:lnTo>
                  <a:lnTo>
                    <a:pt x="740" y="1144"/>
                  </a:lnTo>
                  <a:lnTo>
                    <a:pt x="740" y="692"/>
                  </a:lnTo>
                  <a:lnTo>
                    <a:pt x="1140" y="0"/>
                  </a:lnTo>
                  <a:lnTo>
                    <a:pt x="767"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0" name="Freeform 7">
              <a:extLst>
                <a:ext uri="{FF2B5EF4-FFF2-40B4-BE49-F238E27FC236}">
                  <a16:creationId xmlns:a16="http://schemas.microsoft.com/office/drawing/2014/main" id="{D27F3EFF-F5D0-420C-A8D2-A921685E45CC}"/>
                </a:ext>
              </a:extLst>
            </p:cNvPr>
            <p:cNvSpPr>
              <a:spLocks/>
            </p:cNvSpPr>
            <p:nvPr userDrawn="1"/>
          </p:nvSpPr>
          <p:spPr bwMode="auto">
            <a:xfrm>
              <a:off x="8285163" y="6327775"/>
              <a:ext cx="398462" cy="146050"/>
            </a:xfrm>
            <a:custGeom>
              <a:avLst/>
              <a:gdLst>
                <a:gd name="T0" fmla="*/ 2259 w 2259"/>
                <a:gd name="T1" fmla="*/ 0 h 825"/>
                <a:gd name="T2" fmla="*/ 0 w 2259"/>
                <a:gd name="T3" fmla="*/ 825 h 825"/>
                <a:gd name="T4" fmla="*/ 2259 w 2259"/>
                <a:gd name="T5" fmla="*/ 426 h 825"/>
                <a:gd name="T6" fmla="*/ 2259 w 2259"/>
                <a:gd name="T7" fmla="*/ 0 h 825"/>
              </a:gdLst>
              <a:ahLst/>
              <a:cxnLst>
                <a:cxn ang="0">
                  <a:pos x="T0" y="T1"/>
                </a:cxn>
                <a:cxn ang="0">
                  <a:pos x="T2" y="T3"/>
                </a:cxn>
                <a:cxn ang="0">
                  <a:pos x="T4" y="T5"/>
                </a:cxn>
                <a:cxn ang="0">
                  <a:pos x="T6" y="T7"/>
                </a:cxn>
              </a:cxnLst>
              <a:rect l="0" t="0" r="r" b="b"/>
              <a:pathLst>
                <a:path w="2259" h="825">
                  <a:moveTo>
                    <a:pt x="2259" y="0"/>
                  </a:moveTo>
                  <a:lnTo>
                    <a:pt x="0" y="825"/>
                  </a:lnTo>
                  <a:lnTo>
                    <a:pt x="2259" y="426"/>
                  </a:lnTo>
                  <a:lnTo>
                    <a:pt x="2259" y="0"/>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2" name="TextBox 11">
            <a:extLst>
              <a:ext uri="{FF2B5EF4-FFF2-40B4-BE49-F238E27FC236}">
                <a16:creationId xmlns:a16="http://schemas.microsoft.com/office/drawing/2014/main" id="{0AB12062-BC0B-4D1D-8E48-DB842DC9BB42}"/>
              </a:ext>
            </a:extLst>
          </p:cNvPr>
          <p:cNvSpPr txBox="1"/>
          <p:nvPr userDrawn="1"/>
        </p:nvSpPr>
        <p:spPr>
          <a:xfrm>
            <a:off x="457200" y="6496184"/>
            <a:ext cx="722376" cy="201168"/>
          </a:xfrm>
          <a:prstGeom prst="rect">
            <a:avLst/>
          </a:prstGeom>
          <a:noFill/>
        </p:spPr>
        <p:txBody>
          <a:bodyPr vert="horz" wrap="square" lIns="0" tIns="0" rIns="0" bIns="0" rtlCol="0" anchor="t" anchorCtr="0">
            <a:noAutofit/>
          </a:bodyPr>
          <a:lstStyle/>
          <a:p>
            <a:r>
              <a:rPr lang="en-GB" sz="1100" dirty="0">
                <a:solidFill>
                  <a:schemeClr val="tx2"/>
                </a:solidFill>
                <a:latin typeface="+mn-lt"/>
                <a:cs typeface="Arial" pitchFamily="34" charset="0"/>
              </a:rPr>
              <a:t>Page </a:t>
            </a:r>
            <a:fld id="{9AE4D82F-B047-469B-AC52-A46321747EAF}" type="slidenum">
              <a:rPr lang="en-GB" sz="1100" smtClean="0">
                <a:solidFill>
                  <a:schemeClr val="tx2"/>
                </a:solidFill>
                <a:latin typeface="+mn-lt"/>
                <a:cs typeface="Arial" pitchFamily="34" charset="0"/>
              </a:rPr>
              <a:pPr/>
              <a:t>‹#›</a:t>
            </a:fld>
            <a:endParaRPr lang="en-GB" sz="1100" dirty="0">
              <a:solidFill>
                <a:schemeClr val="tx2"/>
              </a:solidFill>
              <a:latin typeface="+mn-lt"/>
              <a:cs typeface="Arial" pitchFamily="34" charset="0"/>
            </a:endParaRPr>
          </a:p>
        </p:txBody>
      </p:sp>
      <p:sp>
        <p:nvSpPr>
          <p:cNvPr id="13" name="Date Placeholder 12">
            <a:extLst>
              <a:ext uri="{FF2B5EF4-FFF2-40B4-BE49-F238E27FC236}">
                <a16:creationId xmlns:a16="http://schemas.microsoft.com/office/drawing/2014/main" id="{BB131CD5-C0F3-4679-B215-E65F54484024}"/>
              </a:ext>
            </a:extLst>
          </p:cNvPr>
          <p:cNvSpPr txBox="1">
            <a:spLocks/>
          </p:cNvSpPr>
          <p:nvPr userDrawn="1"/>
        </p:nvSpPr>
        <p:spPr>
          <a:xfrm>
            <a:off x="1217792" y="6496184"/>
            <a:ext cx="1188720" cy="201168"/>
          </a:xfrm>
          <a:prstGeom prst="rect">
            <a:avLst/>
          </a:prstGeom>
        </p:spPr>
        <p:txBody>
          <a:bodyPr vert="horz" wrap="none" lIns="0" tIns="0" rIns="0" bIns="0" rtlCol="0" anchor="t" anchorCtr="0">
            <a:noAutofit/>
          </a:bodyPr>
          <a:lstStyle>
            <a:defPPr>
              <a:defRPr lang="en-US"/>
            </a:defPPr>
            <a:lvl1pPr>
              <a:defRPr sz="1100">
                <a:solidFill>
                  <a:schemeClr val="bg1"/>
                </a:solidFill>
                <a:cs typeface="Arial" pitchFamily="34" charset="0"/>
              </a:defRPr>
            </a:lvl1pPr>
          </a:lstStyle>
          <a:p>
            <a:pPr lvl="0"/>
            <a:fld id="{F908784D-7D7C-4932-9E68-E2D40B5EE647}" type="datetime3">
              <a:rPr lang="en-US" smtClean="0">
                <a:solidFill>
                  <a:schemeClr val="tx2"/>
                </a:solidFill>
              </a:rPr>
              <a:t>17 November 2020</a:t>
            </a:fld>
            <a:endParaRPr lang="en-US" dirty="0">
              <a:solidFill>
                <a:schemeClr val="tx2"/>
              </a:solidFill>
            </a:endParaRPr>
          </a:p>
        </p:txBody>
      </p:sp>
      <p:sp>
        <p:nvSpPr>
          <p:cNvPr id="14" name="Footer Placeholder 13">
            <a:extLst>
              <a:ext uri="{FF2B5EF4-FFF2-40B4-BE49-F238E27FC236}">
                <a16:creationId xmlns:a16="http://schemas.microsoft.com/office/drawing/2014/main" id="{42A3A8D4-6792-4154-8854-396413AA760B}"/>
              </a:ext>
            </a:extLst>
          </p:cNvPr>
          <p:cNvSpPr txBox="1">
            <a:spLocks/>
          </p:cNvSpPr>
          <p:nvPr userDrawn="1"/>
        </p:nvSpPr>
        <p:spPr>
          <a:xfrm>
            <a:off x="2588400" y="6496184"/>
            <a:ext cx="3434400" cy="201168"/>
          </a:xfrm>
          <a:prstGeom prst="rect">
            <a:avLst/>
          </a:prstGeom>
        </p:spPr>
        <p:txBody>
          <a:bodyPr vert="horz" lIns="0" tIns="0" rIns="0" bIns="0" rtlCol="0" anchor="t" anchorCtr="0">
            <a:noAutofit/>
          </a:bodyPr>
          <a:lstStyle>
            <a:defPPr>
              <a:defRPr lang="en-US"/>
            </a:defPPr>
            <a:lvl1pPr>
              <a:defRPr sz="1100">
                <a:solidFill>
                  <a:schemeClr val="bg1"/>
                </a:solidFill>
                <a:cs typeface="Arial" pitchFamily="34" charset="0"/>
              </a:defRPr>
            </a:lvl1pPr>
          </a:lstStyle>
          <a:p>
            <a:pPr lvl="0"/>
            <a:r>
              <a:rPr lang="en-GB" baseline="0" dirty="0">
                <a:solidFill>
                  <a:schemeClr val="tx2"/>
                </a:solidFill>
              </a:rPr>
              <a:t> EY statement of credentials</a:t>
            </a:r>
            <a:endParaRPr lang="en-GB" dirty="0">
              <a:solidFill>
                <a:schemeClr val="tx2"/>
              </a:solidFill>
            </a:endParaRPr>
          </a:p>
        </p:txBody>
      </p:sp>
    </p:spTree>
    <p:extLst>
      <p:ext uri="{BB962C8B-B14F-4D97-AF65-F5344CB8AC3E}">
        <p14:creationId xmlns:p14="http://schemas.microsoft.com/office/powerpoint/2010/main" val="2121515149"/>
      </p:ext>
    </p:extLst>
  </p:cSld>
  <p:clrMapOvr>
    <a:overrideClrMapping bg1="lt1" tx1="dk1" bg2="lt2" tx2="dk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287911560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sz="half" idx="1"/>
          </p:nvPr>
        </p:nvSpPr>
        <p:spPr>
          <a:xfrm>
            <a:off x="457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8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366503660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13" name="Content Placeholder 2"/>
          <p:cNvSpPr>
            <a:spLocks noGrp="1"/>
          </p:cNvSpPr>
          <p:nvPr>
            <p:ph sz="half" idx="1"/>
          </p:nvPr>
        </p:nvSpPr>
        <p:spPr>
          <a:xfrm>
            <a:off x="457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Content Placeholder 3"/>
          <p:cNvSpPr>
            <a:spLocks noGrp="1"/>
          </p:cNvSpPr>
          <p:nvPr>
            <p:ph sz="half" idx="2"/>
          </p:nvPr>
        </p:nvSpPr>
        <p:spPr>
          <a:xfrm>
            <a:off x="4651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9"/>
          <p:cNvSpPr>
            <a:spLocks noGrp="1"/>
          </p:cNvSpPr>
          <p:nvPr>
            <p:ph type="body" sz="quarter" idx="12"/>
          </p:nvPr>
        </p:nvSpPr>
        <p:spPr>
          <a:xfrm>
            <a:off x="457200" y="1426464"/>
            <a:ext cx="4042800" cy="640800"/>
          </a:xfrm>
          <a:prstGeom prst="rect">
            <a:avLst/>
          </a:prstGeom>
        </p:spPr>
        <p:txBody>
          <a:bodyPr anchor="t" anchorCtr="0"/>
          <a:lstStyle>
            <a:lvl1pPr>
              <a:buNone/>
              <a:defRPr b="1">
                <a:solidFill>
                  <a:schemeClr val="bg1"/>
                </a:solidFill>
              </a:defRPr>
            </a:lvl1pPr>
          </a:lstStyle>
          <a:p>
            <a:pPr lvl="0"/>
            <a:endParaRPr lang="en-GB" dirty="0"/>
          </a:p>
        </p:txBody>
      </p:sp>
      <p:sp>
        <p:nvSpPr>
          <p:cNvPr id="16" name="Text Placeholder 9"/>
          <p:cNvSpPr>
            <a:spLocks noGrp="1"/>
          </p:cNvSpPr>
          <p:nvPr>
            <p:ph type="body" sz="quarter" idx="13"/>
          </p:nvPr>
        </p:nvSpPr>
        <p:spPr>
          <a:xfrm>
            <a:off x="4651200" y="1426464"/>
            <a:ext cx="4042800" cy="640800"/>
          </a:xfrm>
          <a:prstGeom prst="rect">
            <a:avLst/>
          </a:prstGeom>
        </p:spPr>
        <p:txBody>
          <a:bodyPr anchor="t" anchorCtr="0"/>
          <a:lstStyle>
            <a:lvl1pPr>
              <a:buNone/>
              <a:defRPr b="1">
                <a:solidFill>
                  <a:schemeClr val="bg1"/>
                </a:solidFill>
              </a:defRPr>
            </a:lvl1pPr>
          </a:lstStyle>
          <a:p>
            <a:pPr lvl="0"/>
            <a:endParaRPr lang="en-GB" dirty="0"/>
          </a:p>
        </p:txBody>
      </p:sp>
    </p:spTree>
    <p:extLst>
      <p:ext uri="{BB962C8B-B14F-4D97-AF65-F5344CB8AC3E}">
        <p14:creationId xmlns:p14="http://schemas.microsoft.com/office/powerpoint/2010/main" val="222134939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4128"/>
            <a:ext cx="8229600" cy="1643063"/>
          </a:xfrm>
          <a:prstGeom prst="rect">
            <a:avLst/>
          </a:prstGeom>
        </p:spPr>
        <p:txBody>
          <a:bodyPr/>
          <a:lstStyle>
            <a:lvl1pPr marL="0" indent="0" algn="l">
              <a:lnSpc>
                <a:spcPct val="85000"/>
              </a:lnSpc>
              <a:spcBef>
                <a:spcPts val="0"/>
              </a:spcBef>
              <a:buNone/>
              <a:defRPr sz="5000" b="1">
                <a:solidFill>
                  <a:schemeClr val="bg2"/>
                </a:solidFill>
                <a:latin typeface="+mn-lt"/>
                <a:cs typeface="Arial" pitchFamily="34" charset="0"/>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232615511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a:t>Click to edit Master title style</a:t>
            </a:r>
            <a:endParaRPr lang="en-US" dirty="0"/>
          </a:p>
        </p:txBody>
      </p:sp>
      <p:sp>
        <p:nvSpPr>
          <p:cNvPr id="3077"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chemeClr val="bg1"/>
              </a:solidFill>
              <a:latin typeface="+mn-lt"/>
              <a:cs typeface="Arial" pitchFamily="34" charset="0"/>
            </a:endParaRPr>
          </a:p>
        </p:txBody>
      </p:sp>
    </p:spTree>
    <p:extLst>
      <p:ext uri="{BB962C8B-B14F-4D97-AF65-F5344CB8AC3E}">
        <p14:creationId xmlns:p14="http://schemas.microsoft.com/office/powerpoint/2010/main" val="395730013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a:t>Click to edit Master title style</a:t>
            </a:r>
            <a:endParaRPr lang="en-US" dirty="0"/>
          </a:p>
        </p:txBody>
      </p:sp>
      <p:sp>
        <p:nvSpPr>
          <p:cNvPr id="4101"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chemeClr val="bg1"/>
              </a:solidFill>
              <a:latin typeface="+mn-lt"/>
              <a:cs typeface="Arial" pitchFamily="34" charset="0"/>
            </a:endParaRPr>
          </a:p>
        </p:txBody>
      </p:sp>
    </p:spTree>
    <p:extLst>
      <p:ext uri="{BB962C8B-B14F-4D97-AF65-F5344CB8AC3E}">
        <p14:creationId xmlns:p14="http://schemas.microsoft.com/office/powerpoint/2010/main" val="349951175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a:t>Click to edit Master title style</a:t>
            </a:r>
            <a:endParaRPr lang="en-US" dirty="0"/>
          </a:p>
        </p:txBody>
      </p:sp>
      <p:sp>
        <p:nvSpPr>
          <p:cNvPr id="4101"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chemeClr val="bg1"/>
              </a:solidFill>
              <a:latin typeface="+mn-lt"/>
              <a:cs typeface="Arial" pitchFamily="34" charset="0"/>
            </a:endParaRPr>
          </a:p>
        </p:txBody>
      </p:sp>
    </p:spTree>
    <p:extLst>
      <p:ext uri="{BB962C8B-B14F-4D97-AF65-F5344CB8AC3E}">
        <p14:creationId xmlns:p14="http://schemas.microsoft.com/office/powerpoint/2010/main" val="301188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1"/>
            <a:ext cx="1787414" cy="6857999"/>
          </a:xfrm>
        </p:spPr>
        <p:txBody>
          <a:bodyPr/>
          <a:lstStyle/>
          <a:p>
            <a:r>
              <a:rPr lang="en-US" dirty="0"/>
              <a:t>Click icon to add picture</a:t>
            </a:r>
            <a:endParaRPr lang="en-IN" dirty="0"/>
          </a:p>
        </p:txBody>
      </p:sp>
      <p:sp>
        <p:nvSpPr>
          <p:cNvPr id="2" name="Title 1"/>
          <p:cNvSpPr>
            <a:spLocks noGrp="1"/>
          </p:cNvSpPr>
          <p:nvPr>
            <p:ph type="title"/>
          </p:nvPr>
        </p:nvSpPr>
        <p:spPr>
          <a:xfrm>
            <a:off x="2020418" y="294200"/>
            <a:ext cx="6665528" cy="590400"/>
          </a:xfrm>
        </p:spPr>
        <p:txBody>
          <a:bodyPr/>
          <a:lstStyle>
            <a:lvl1pPr>
              <a:defRPr sz="1799">
                <a:solidFill>
                  <a:schemeClr val="bg1"/>
                </a:solidFill>
              </a:defRPr>
            </a:lvl1pPr>
          </a:lstStyle>
          <a:p>
            <a:r>
              <a:rPr lang="en-US"/>
              <a:t>Click to edit Master title style</a:t>
            </a:r>
            <a:endParaRPr lang="en-GB" dirty="0"/>
          </a:p>
        </p:txBody>
      </p:sp>
      <p:sp>
        <p:nvSpPr>
          <p:cNvPr id="3" name="Content Placeholder 2"/>
          <p:cNvSpPr>
            <a:spLocks noGrp="1"/>
          </p:cNvSpPr>
          <p:nvPr>
            <p:ph idx="1" hasCustomPrompt="1"/>
          </p:nvPr>
        </p:nvSpPr>
        <p:spPr>
          <a:xfrm>
            <a:off x="2020417" y="1137921"/>
            <a:ext cx="2056091" cy="5018184"/>
          </a:xfrm>
        </p:spPr>
        <p:txBody>
          <a:bodyPr/>
          <a:lstStyle>
            <a:lvl1pPr marL="0" indent="0">
              <a:buNone/>
              <a:defRPr sz="13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4293076" y="1137921"/>
            <a:ext cx="2101787" cy="5018184"/>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p:ph idx="12" hasCustomPrompt="1"/>
          </p:nvPr>
        </p:nvSpPr>
        <p:spPr>
          <a:xfrm>
            <a:off x="6611431" y="1137922"/>
            <a:ext cx="2075369" cy="2796151"/>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0" name="Content Placeholder 2">
            <a:extLst>
              <a:ext uri="{FF2B5EF4-FFF2-40B4-BE49-F238E27FC236}">
                <a16:creationId xmlns:a16="http://schemas.microsoft.com/office/drawing/2014/main" id="{0FD13F91-AFC9-4CB0-B48E-B4031BDF7D7E}"/>
              </a:ext>
            </a:extLst>
          </p:cNvPr>
          <p:cNvSpPr>
            <a:spLocks noGrp="1"/>
          </p:cNvSpPr>
          <p:nvPr>
            <p:ph idx="12" hasCustomPrompt="1"/>
          </p:nvPr>
        </p:nvSpPr>
        <p:spPr>
          <a:xfrm>
            <a:off x="6611431" y="1137922"/>
            <a:ext cx="2075369" cy="2796151"/>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4" name="Date Placeholder 3">
            <a:extLst>
              <a:ext uri="{FF2B5EF4-FFF2-40B4-BE49-F238E27FC236}">
                <a16:creationId xmlns:a16="http://schemas.microsoft.com/office/drawing/2014/main" id="{A358BEC6-81BD-4A6C-A6CF-94332742F93B}"/>
              </a:ext>
            </a:extLst>
          </p:cNvPr>
          <p:cNvSpPr>
            <a:spLocks noGrp="1"/>
          </p:cNvSpPr>
          <p:nvPr>
            <p:ph type="dt" sz="half" idx="13"/>
          </p:nvPr>
        </p:nvSpPr>
        <p:spPr/>
        <p:txBody>
          <a:bodyPr/>
          <a:lstStyle/>
          <a:p>
            <a:fld id="{6CBCD5F7-0DF9-4123-86DA-C7F0BF0B7B5C}" type="datetime3">
              <a:rPr lang="en-US" smtClean="0"/>
              <a:t>17 November 2020</a:t>
            </a:fld>
            <a:endParaRPr lang="en-IN" dirty="0"/>
          </a:p>
        </p:txBody>
      </p:sp>
      <p:sp>
        <p:nvSpPr>
          <p:cNvPr id="6" name="Footer Placeholder 5">
            <a:extLst>
              <a:ext uri="{FF2B5EF4-FFF2-40B4-BE49-F238E27FC236}">
                <a16:creationId xmlns:a16="http://schemas.microsoft.com/office/drawing/2014/main" id="{04661FBF-9B0D-493C-BE46-3C702E0F65AB}"/>
              </a:ext>
            </a:extLst>
          </p:cNvPr>
          <p:cNvSpPr>
            <a:spLocks noGrp="1"/>
          </p:cNvSpPr>
          <p:nvPr>
            <p:ph type="ftr" sz="quarter" idx="14"/>
          </p:nvPr>
        </p:nvSpPr>
        <p:spPr/>
        <p:txBody>
          <a:bodyPr/>
          <a:lstStyle/>
          <a:p>
            <a:r>
              <a:rPr lang="en-IN" dirty="0"/>
              <a:t>Presentation title</a:t>
            </a:r>
          </a:p>
        </p:txBody>
      </p:sp>
      <p:sp>
        <p:nvSpPr>
          <p:cNvPr id="7" name="Slide Number Placeholder 6">
            <a:extLst>
              <a:ext uri="{FF2B5EF4-FFF2-40B4-BE49-F238E27FC236}">
                <a16:creationId xmlns:a16="http://schemas.microsoft.com/office/drawing/2014/main" id="{91C1F439-4CB5-472E-B792-D16C6415352A}"/>
              </a:ext>
            </a:extLst>
          </p:cNvPr>
          <p:cNvSpPr>
            <a:spLocks noGrp="1"/>
          </p:cNvSpPr>
          <p:nvPr>
            <p:ph type="sldNum" sz="quarter" idx="15"/>
          </p:nvPr>
        </p:nvSpPr>
        <p:spPr>
          <a:xfrm>
            <a:off x="457201" y="6516456"/>
            <a:ext cx="663066" cy="180000"/>
          </a:xfrm>
          <a:prstGeom prst="rect">
            <a:avLst/>
          </a:prstGeom>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244160084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75347305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04826177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711965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00025"/>
            <a:ext cx="8232775" cy="863600"/>
          </a:xfrm>
        </p:spPr>
        <p:txBody>
          <a:bodyPr/>
          <a:lstStyle/>
          <a:p>
            <a:r>
              <a:rPr lang="en-US"/>
              <a:t>Click to edit Master title style</a:t>
            </a:r>
          </a:p>
        </p:txBody>
      </p:sp>
      <p:sp>
        <p:nvSpPr>
          <p:cNvPr id="3" name="Table Placeholder 2"/>
          <p:cNvSpPr>
            <a:spLocks noGrp="1"/>
          </p:cNvSpPr>
          <p:nvPr>
            <p:ph type="tbl" idx="1"/>
          </p:nvPr>
        </p:nvSpPr>
        <p:spPr>
          <a:xfrm>
            <a:off x="455613" y="1412875"/>
            <a:ext cx="8234362" cy="4519613"/>
          </a:xfrm>
        </p:spPr>
        <p:txBody>
          <a:bodyPr/>
          <a:lstStyle/>
          <a:p>
            <a:pPr lvl="0"/>
            <a:endParaRPr lang="en-US" noProof="0" dirty="0"/>
          </a:p>
        </p:txBody>
      </p:sp>
    </p:spTree>
    <p:extLst>
      <p:ext uri="{BB962C8B-B14F-4D97-AF65-F5344CB8AC3E}">
        <p14:creationId xmlns:p14="http://schemas.microsoft.com/office/powerpoint/2010/main" val="179523631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Divider 4">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endParaRPr lang="en-US" dirty="0"/>
          </a:p>
        </p:txBody>
      </p:sp>
      <p:sp>
        <p:nvSpPr>
          <p:cNvPr id="5"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chemeClr val="bg1"/>
              </a:solidFill>
              <a:latin typeface="+mn-lt"/>
              <a:cs typeface="Arial" pitchFamily="34" charset="0"/>
            </a:endParaRPr>
          </a:p>
        </p:txBody>
      </p:sp>
    </p:spTree>
    <p:extLst>
      <p:ext uri="{BB962C8B-B14F-4D97-AF65-F5344CB8AC3E}">
        <p14:creationId xmlns:p14="http://schemas.microsoft.com/office/powerpoint/2010/main" val="64785460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cSld name="3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294200"/>
            <a:ext cx="8229600" cy="590400"/>
          </a:xfrm>
        </p:spPr>
        <p:txBody>
          <a:bodyPr/>
          <a:lstStyle>
            <a:lvl1pPr>
              <a:defRPr sz="2400">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Tree>
    <p:extLst>
      <p:ext uri="{BB962C8B-B14F-4D97-AF65-F5344CB8AC3E}">
        <p14:creationId xmlns:p14="http://schemas.microsoft.com/office/powerpoint/2010/main" val="4019303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457201" y="1137920"/>
            <a:ext cx="6175841" cy="4834800"/>
          </a:xfrm>
        </p:spPr>
        <p:txBody>
          <a:bodyPr/>
          <a:lstStyle>
            <a:lvl1pPr marL="0" indent="0">
              <a:spcBef>
                <a:spcPts val="0"/>
              </a:spcBef>
              <a:buNone/>
              <a:defRPr>
                <a:solidFill>
                  <a:schemeClr val="bg1"/>
                </a:solidFill>
              </a:defRPr>
            </a:lvl1pPr>
            <a:lvl2pPr marL="0" indent="0">
              <a:spcBef>
                <a:spcPts val="0"/>
              </a:spcBef>
              <a:buNone/>
              <a:defRPr sz="1349">
                <a:solidFill>
                  <a:schemeClr val="bg1"/>
                </a:solidFill>
              </a:defRPr>
            </a:lvl2pPr>
            <a:lvl3pPr marL="0" indent="0">
              <a:spcBef>
                <a:spcPts val="0"/>
              </a:spcBef>
              <a:buNone/>
              <a:defRPr sz="1199">
                <a:solidFill>
                  <a:schemeClr val="bg1"/>
                </a:solidFill>
              </a:defRPr>
            </a:lvl3pPr>
            <a:lvl4pPr marL="0" indent="0">
              <a:spcBef>
                <a:spcPts val="0"/>
              </a:spcBef>
              <a:buNone/>
              <a:defRPr sz="1049">
                <a:solidFill>
                  <a:schemeClr val="bg1"/>
                </a:solidFill>
              </a:defRPr>
            </a:lvl4pPr>
            <a:lvl5pPr marL="0" indent="0">
              <a:spcBef>
                <a:spcPts val="0"/>
              </a:spcBef>
              <a:buNone/>
              <a:defRPr sz="9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Line 10">
            <a:extLst>
              <a:ext uri="{FF2B5EF4-FFF2-40B4-BE49-F238E27FC236}">
                <a16:creationId xmlns:a16="http://schemas.microsoft.com/office/drawing/2014/main" id="{EAD7805E-FA43-4FE6-B59E-9A440183B7B9}"/>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a:extLst>
              <a:ext uri="{FF2B5EF4-FFF2-40B4-BE49-F238E27FC236}">
                <a16:creationId xmlns:a16="http://schemas.microsoft.com/office/drawing/2014/main" id="{BED3198B-8C42-45EB-99DF-C3F1A2ABCB7C}"/>
              </a:ext>
            </a:extLst>
          </p:cNvPr>
          <p:cNvSpPr>
            <a:spLocks noGrp="1"/>
          </p:cNvSpPr>
          <p:nvPr>
            <p:ph type="dt" sz="half" idx="10"/>
          </p:nvPr>
        </p:nvSpPr>
        <p:spPr/>
        <p:txBody>
          <a:bodyPr/>
          <a:lstStyle/>
          <a:p>
            <a:fld id="{E7845ABC-A91F-4289-9C66-23D8A5B14269}" type="datetime3">
              <a:rPr lang="en-US" smtClean="0"/>
              <a:t>17 November 2020</a:t>
            </a:fld>
            <a:endParaRPr lang="en-IN" dirty="0"/>
          </a:p>
        </p:txBody>
      </p:sp>
      <p:sp>
        <p:nvSpPr>
          <p:cNvPr id="5" name="Footer Placeholder 4">
            <a:extLst>
              <a:ext uri="{FF2B5EF4-FFF2-40B4-BE49-F238E27FC236}">
                <a16:creationId xmlns:a16="http://schemas.microsoft.com/office/drawing/2014/main" id="{655268C3-3843-40FF-9263-125A8E57D4B7}"/>
              </a:ext>
            </a:extLst>
          </p:cNvPr>
          <p:cNvSpPr>
            <a:spLocks noGrp="1"/>
          </p:cNvSpPr>
          <p:nvPr>
            <p:ph type="ftr" sz="quarter" idx="11"/>
          </p:nvPr>
        </p:nvSpPr>
        <p:spPr/>
        <p:txBody>
          <a:bodyPr/>
          <a:lstStyle/>
          <a:p>
            <a:r>
              <a:rPr lang="en-IN" dirty="0"/>
              <a:t>Presentation title</a:t>
            </a:r>
          </a:p>
        </p:txBody>
      </p:sp>
      <p:sp>
        <p:nvSpPr>
          <p:cNvPr id="7" name="Slide Number Placeholder 6">
            <a:extLst>
              <a:ext uri="{FF2B5EF4-FFF2-40B4-BE49-F238E27FC236}">
                <a16:creationId xmlns:a16="http://schemas.microsoft.com/office/drawing/2014/main" id="{E43DE6C9-5E0D-49AD-8BBE-CFF57149B3D1}"/>
              </a:ext>
            </a:extLst>
          </p:cNvPr>
          <p:cNvSpPr>
            <a:spLocks noGrp="1"/>
          </p:cNvSpPr>
          <p:nvPr>
            <p:ph type="sldNum" sz="quarter" idx="12"/>
          </p:nvPr>
        </p:nvSpPr>
        <p:spPr>
          <a:xfrm>
            <a:off x="457201" y="6516456"/>
            <a:ext cx="663066" cy="180000"/>
          </a:xfrm>
          <a:prstGeom prst="rect">
            <a:avLst/>
          </a:prstGeom>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3539203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w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29" Type="http://schemas.openxmlformats.org/officeDocument/2006/relationships/slideLayout" Target="../slideLayouts/slideLayout65.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slideLayout" Target="../slideLayouts/slideLayout64.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31" Type="http://schemas.openxmlformats.org/officeDocument/2006/relationships/theme" Target="../theme/theme2.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 Id="rId30" Type="http://schemas.openxmlformats.org/officeDocument/2006/relationships/slideLayout" Target="../slideLayouts/slideLayout6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slideLayout" Target="../slideLayouts/slideLayout8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theme" Target="../theme/theme3.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94200"/>
            <a:ext cx="8229600" cy="59088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457201" y="1137920"/>
            <a:ext cx="8229600" cy="4947920"/>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7" name="Picture 16">
            <a:extLst>
              <a:ext uri="{FF2B5EF4-FFF2-40B4-BE49-F238E27FC236}">
                <a16:creationId xmlns:a16="http://schemas.microsoft.com/office/drawing/2014/main" id="{63A56E9B-FDEB-4900-88BD-F0B34334DB41}"/>
              </a:ext>
            </a:extLst>
          </p:cNvPr>
          <p:cNvPicPr>
            <a:picLocks noChangeAspect="1"/>
          </p:cNvPicPr>
          <p:nvPr userDrawn="1"/>
        </p:nvPicPr>
        <p:blipFill>
          <a:blip r:embed="rId38"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4" name="Date Placeholder 3">
            <a:extLst>
              <a:ext uri="{FF2B5EF4-FFF2-40B4-BE49-F238E27FC236}">
                <a16:creationId xmlns:a16="http://schemas.microsoft.com/office/drawing/2014/main" id="{DE69E1F1-58AD-46F1-B809-9D59D36060CB}"/>
              </a:ext>
            </a:extLst>
          </p:cNvPr>
          <p:cNvSpPr>
            <a:spLocks noGrp="1"/>
          </p:cNvSpPr>
          <p:nvPr>
            <p:ph type="dt" sz="half" idx="2"/>
          </p:nvPr>
        </p:nvSpPr>
        <p:spPr>
          <a:xfrm>
            <a:off x="2008048" y="6516456"/>
            <a:ext cx="1191258" cy="180000"/>
          </a:xfrm>
          <a:prstGeom prst="rect">
            <a:avLst/>
          </a:prstGeom>
        </p:spPr>
        <p:txBody>
          <a:bodyPr vert="horz" lIns="0" tIns="0" rIns="0" bIns="0" rtlCol="0" anchor="ctr"/>
          <a:lstStyle>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stStyle>
          <a:p>
            <a:fld id="{BB8231F0-3B52-46BE-9F1F-CD1AA9613C52}" type="datetime3">
              <a:rPr lang="en-US" smtClean="0"/>
              <a:t>17 November 2020</a:t>
            </a:fld>
            <a:endParaRPr lang="en-IN" dirty="0"/>
          </a:p>
        </p:txBody>
      </p:sp>
      <p:sp>
        <p:nvSpPr>
          <p:cNvPr id="5" name="Footer Placeholder 4">
            <a:extLst>
              <a:ext uri="{FF2B5EF4-FFF2-40B4-BE49-F238E27FC236}">
                <a16:creationId xmlns:a16="http://schemas.microsoft.com/office/drawing/2014/main" id="{D6E0BE3A-850C-4403-A5AC-24F2FB2AC93A}"/>
              </a:ext>
            </a:extLst>
          </p:cNvPr>
          <p:cNvSpPr>
            <a:spLocks noGrp="1"/>
          </p:cNvSpPr>
          <p:nvPr>
            <p:ph type="ftr" sz="quarter" idx="3"/>
          </p:nvPr>
        </p:nvSpPr>
        <p:spPr>
          <a:xfrm>
            <a:off x="3437308" y="6516456"/>
            <a:ext cx="3086100" cy="180000"/>
          </a:xfrm>
          <a:prstGeom prst="rect">
            <a:avLst/>
          </a:prstGeom>
        </p:spPr>
        <p:txBody>
          <a:bodyPr vert="horz" lIns="0" tIns="0" rIns="0" bIns="0" rtlCol="0" anchor="ctr"/>
          <a:lstStyle>
            <a:lvl1pPr marL="0" algn="l" defTabSz="914400" rtl="0" eaLnBrk="1" latinLnBrk="0" hangingPunct="1">
              <a:defRPr lang="en-IN" sz="800" kern="1200" dirty="0">
                <a:solidFill>
                  <a:schemeClr val="bg1"/>
                </a:solidFill>
                <a:latin typeface="EYInterstate" panose="02000503020000020004" pitchFamily="2" charset="0"/>
                <a:ea typeface="+mn-ea"/>
                <a:cs typeface="+mn-cs"/>
              </a:defRPr>
            </a:lvl1pPr>
          </a:lstStyle>
          <a:p>
            <a:r>
              <a:rPr lang="en-US" dirty="0"/>
              <a:t>Presentation title</a:t>
            </a:r>
          </a:p>
        </p:txBody>
      </p:sp>
      <p:sp>
        <p:nvSpPr>
          <p:cNvPr id="6" name="Slide Number Placeholder 5">
            <a:extLst>
              <a:ext uri="{FF2B5EF4-FFF2-40B4-BE49-F238E27FC236}">
                <a16:creationId xmlns:a16="http://schemas.microsoft.com/office/drawing/2014/main" id="{8B1FFE43-22D2-44DE-9910-040934A9AD6B}"/>
              </a:ext>
            </a:extLst>
          </p:cNvPr>
          <p:cNvSpPr>
            <a:spLocks noGrp="1"/>
          </p:cNvSpPr>
          <p:nvPr>
            <p:ph type="sldNum" sz="quarter" idx="4"/>
          </p:nvPr>
        </p:nvSpPr>
        <p:spPr>
          <a:xfrm>
            <a:off x="457201" y="6516456"/>
            <a:ext cx="663066" cy="180000"/>
          </a:xfrm>
          <a:prstGeom prst="rect">
            <a:avLst/>
          </a:prstGeom>
        </p:spPr>
        <p:txBody>
          <a:bodyPr vert="horz" lIns="0" tIns="0" rIns="0" bIns="0" rtlCol="0" anchor="ctr"/>
          <a:lstStyle>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3861427869"/>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85" r:id="rId14"/>
    <p:sldLayoutId id="2147483883" r:id="rId15"/>
    <p:sldLayoutId id="2147483831" r:id="rId16"/>
    <p:sldLayoutId id="2147483832" r:id="rId17"/>
    <p:sldLayoutId id="2147483833" r:id="rId18"/>
    <p:sldLayoutId id="2147483834" r:id="rId19"/>
    <p:sldLayoutId id="2147483835" r:id="rId20"/>
    <p:sldLayoutId id="2147483836" r:id="rId21"/>
    <p:sldLayoutId id="2147483837" r:id="rId22"/>
    <p:sldLayoutId id="2147483838" r:id="rId23"/>
    <p:sldLayoutId id="2147483839" r:id="rId24"/>
    <p:sldLayoutId id="2147483840" r:id="rId25"/>
    <p:sldLayoutId id="2147483893" r:id="rId26"/>
    <p:sldLayoutId id="2147483841" r:id="rId27"/>
    <p:sldLayoutId id="2147483892" r:id="rId28"/>
    <p:sldLayoutId id="2147483843" r:id="rId29"/>
    <p:sldLayoutId id="2147483844" r:id="rId30"/>
    <p:sldLayoutId id="2147483845" r:id="rId31"/>
    <p:sldLayoutId id="2147483846" r:id="rId32"/>
    <p:sldLayoutId id="2147483847" r:id="rId33"/>
    <p:sldLayoutId id="2147483848" r:id="rId34"/>
    <p:sldLayoutId id="2147483849" r:id="rId35"/>
    <p:sldLayoutId id="2147483878" r:id="rId36"/>
  </p:sldLayoutIdLst>
  <p:hf hdr="0"/>
  <p:txStyles>
    <p:titleStyle>
      <a:lvl1pPr algn="l" defTabSz="685434" rtl="0" eaLnBrk="1" latinLnBrk="0" hangingPunct="1">
        <a:lnSpc>
          <a:spcPct val="85000"/>
        </a:lnSpc>
        <a:spcBef>
          <a:spcPct val="0"/>
        </a:spcBef>
        <a:buNone/>
        <a:defRPr sz="2400" b="0" kern="1200">
          <a:solidFill>
            <a:schemeClr val="bg1"/>
          </a:solidFill>
          <a:latin typeface="EYInterstate Light" panose="02000506000000020004" pitchFamily="2" charset="0"/>
          <a:ea typeface="+mj-ea"/>
          <a:cs typeface="Arial" pitchFamily="34" charset="0"/>
        </a:defRPr>
      </a:lvl1pPr>
    </p:titleStyle>
    <p:bodyStyle>
      <a:lvl1pPr marL="267319" indent="-267319" algn="l" defTabSz="685434" rtl="0" eaLnBrk="1" latinLnBrk="0" hangingPunct="1">
        <a:spcBef>
          <a:spcPct val="20000"/>
        </a:spcBef>
        <a:buClr>
          <a:schemeClr val="tx2"/>
        </a:buClr>
        <a:buSzPct val="110000"/>
        <a:buFont typeface="EYInterstate Light" panose="02000506000000020004" pitchFamily="2" charset="0"/>
        <a:buChar char="•"/>
        <a:defRPr sz="2000" kern="1200">
          <a:solidFill>
            <a:schemeClr val="bg1"/>
          </a:solidFill>
          <a:latin typeface="EYInterstate Light" panose="02000506000000020004" pitchFamily="2" charset="0"/>
          <a:ea typeface="+mn-ea"/>
          <a:cs typeface="+mn-cs"/>
        </a:defRPr>
      </a:lvl1pPr>
      <a:lvl2pPr marL="534639" indent="-267319" algn="l" defTabSz="685434" rtl="0" eaLnBrk="1" latinLnBrk="0" hangingPunct="1">
        <a:spcBef>
          <a:spcPct val="20000"/>
        </a:spcBef>
        <a:buClr>
          <a:schemeClr val="tx2"/>
        </a:buClr>
        <a:buSzPct val="110000"/>
        <a:buFont typeface="EYInterstate Light" panose="02000506000000020004" pitchFamily="2" charset="0"/>
        <a:buChar char="•"/>
        <a:defRPr sz="1800" kern="1200">
          <a:solidFill>
            <a:schemeClr val="bg1"/>
          </a:solidFill>
          <a:latin typeface="EYInterstate Light" panose="02000506000000020004" pitchFamily="2" charset="0"/>
          <a:ea typeface="+mn-ea"/>
          <a:cs typeface="+mn-cs"/>
        </a:defRPr>
      </a:lvl2pPr>
      <a:lvl3pPr marL="801958" indent="-267319" algn="l" defTabSz="685434" rtl="0" eaLnBrk="1" latinLnBrk="0" hangingPunct="1">
        <a:spcBef>
          <a:spcPct val="20000"/>
        </a:spcBef>
        <a:buClr>
          <a:schemeClr val="tx2"/>
        </a:buClr>
        <a:buSzPct val="110000"/>
        <a:buFont typeface="EYInterstate Light" panose="02000506000000020004" pitchFamily="2" charset="0"/>
        <a:buChar char="•"/>
        <a:defRPr sz="1600" kern="1200">
          <a:solidFill>
            <a:schemeClr val="bg1"/>
          </a:solidFill>
          <a:latin typeface="EYInterstate Light" panose="02000506000000020004" pitchFamily="2" charset="0"/>
          <a:ea typeface="+mn-ea"/>
          <a:cs typeface="+mn-cs"/>
        </a:defRPr>
      </a:lvl3pPr>
      <a:lvl4pPr marL="1069277" indent="-267319" algn="l" defTabSz="685434" rtl="0" eaLnBrk="1" latinLnBrk="0" hangingPunct="1">
        <a:spcBef>
          <a:spcPct val="20000"/>
        </a:spcBef>
        <a:buClr>
          <a:schemeClr val="tx2"/>
        </a:buClr>
        <a:buSzPct val="110000"/>
        <a:buFont typeface="EYInterstate Light" panose="02000506000000020004" pitchFamily="2" charset="0"/>
        <a:buChar char="•"/>
        <a:defRPr sz="1400" kern="1200">
          <a:solidFill>
            <a:schemeClr val="bg1"/>
          </a:solidFill>
          <a:latin typeface="EYInterstate Light" panose="02000506000000020004" pitchFamily="2" charset="0"/>
          <a:ea typeface="+mn-ea"/>
          <a:cs typeface="+mn-cs"/>
        </a:defRPr>
      </a:lvl4pPr>
      <a:lvl5pPr marL="1336597" indent="-267319" algn="l" defTabSz="685434" rtl="0" eaLnBrk="1" latinLnBrk="0" hangingPunct="1">
        <a:spcBef>
          <a:spcPct val="20000"/>
        </a:spcBef>
        <a:buClr>
          <a:schemeClr val="tx2"/>
        </a:buClr>
        <a:buSzPct val="110000"/>
        <a:buFont typeface="EYInterstate Light" panose="02000506000000020004" pitchFamily="2" charset="0"/>
        <a:buChar char="•"/>
        <a:defRPr sz="1200" kern="1200">
          <a:solidFill>
            <a:schemeClr val="bg1"/>
          </a:solidFill>
          <a:latin typeface="EYInterstate Light" panose="02000506000000020004" pitchFamily="2" charset="0"/>
          <a:ea typeface="+mn-ea"/>
          <a:cs typeface="+mn-cs"/>
        </a:defRPr>
      </a:lvl5pPr>
      <a:lvl6pPr marL="1884944"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6pPr>
      <a:lvl7pPr marL="2227661"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7pPr>
      <a:lvl8pPr marL="2570378"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8pPr>
      <a:lvl9pPr marL="2913096"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9pPr>
    </p:bodyStyle>
    <p:otherStyle>
      <a:defPPr>
        <a:defRPr lang="en-US"/>
      </a:defPPr>
      <a:lvl1pPr marL="0" algn="l" defTabSz="685434" rtl="0" eaLnBrk="1" latinLnBrk="0" hangingPunct="1">
        <a:defRPr sz="1349" kern="1200">
          <a:solidFill>
            <a:schemeClr val="tx1"/>
          </a:solidFill>
          <a:latin typeface="+mn-lt"/>
          <a:ea typeface="+mn-ea"/>
          <a:cs typeface="+mn-cs"/>
        </a:defRPr>
      </a:lvl1pPr>
      <a:lvl2pPr marL="342717" algn="l" defTabSz="685434" rtl="0" eaLnBrk="1" latinLnBrk="0" hangingPunct="1">
        <a:defRPr sz="1349" kern="1200">
          <a:solidFill>
            <a:schemeClr val="tx1"/>
          </a:solidFill>
          <a:latin typeface="+mn-lt"/>
          <a:ea typeface="+mn-ea"/>
          <a:cs typeface="+mn-cs"/>
        </a:defRPr>
      </a:lvl2pPr>
      <a:lvl3pPr marL="685434" algn="l" defTabSz="685434" rtl="0" eaLnBrk="1" latinLnBrk="0" hangingPunct="1">
        <a:defRPr sz="1349" kern="1200">
          <a:solidFill>
            <a:schemeClr val="tx1"/>
          </a:solidFill>
          <a:latin typeface="+mn-lt"/>
          <a:ea typeface="+mn-ea"/>
          <a:cs typeface="+mn-cs"/>
        </a:defRPr>
      </a:lvl3pPr>
      <a:lvl4pPr marL="1028151" algn="l" defTabSz="685434" rtl="0" eaLnBrk="1" latinLnBrk="0" hangingPunct="1">
        <a:defRPr sz="1349" kern="1200">
          <a:solidFill>
            <a:schemeClr val="tx1"/>
          </a:solidFill>
          <a:latin typeface="+mn-lt"/>
          <a:ea typeface="+mn-ea"/>
          <a:cs typeface="+mn-cs"/>
        </a:defRPr>
      </a:lvl4pPr>
      <a:lvl5pPr marL="1370868" algn="l" defTabSz="685434" rtl="0" eaLnBrk="1" latinLnBrk="0" hangingPunct="1">
        <a:defRPr sz="1349" kern="1200">
          <a:solidFill>
            <a:schemeClr val="tx1"/>
          </a:solidFill>
          <a:latin typeface="+mn-lt"/>
          <a:ea typeface="+mn-ea"/>
          <a:cs typeface="+mn-cs"/>
        </a:defRPr>
      </a:lvl5pPr>
      <a:lvl6pPr marL="1713586" algn="l" defTabSz="685434" rtl="0" eaLnBrk="1" latinLnBrk="0" hangingPunct="1">
        <a:defRPr sz="1349" kern="1200">
          <a:solidFill>
            <a:schemeClr val="tx1"/>
          </a:solidFill>
          <a:latin typeface="+mn-lt"/>
          <a:ea typeface="+mn-ea"/>
          <a:cs typeface="+mn-cs"/>
        </a:defRPr>
      </a:lvl6pPr>
      <a:lvl7pPr marL="2056303" algn="l" defTabSz="685434" rtl="0" eaLnBrk="1" latinLnBrk="0" hangingPunct="1">
        <a:defRPr sz="1349" kern="1200">
          <a:solidFill>
            <a:schemeClr val="tx1"/>
          </a:solidFill>
          <a:latin typeface="+mn-lt"/>
          <a:ea typeface="+mn-ea"/>
          <a:cs typeface="+mn-cs"/>
        </a:defRPr>
      </a:lvl7pPr>
      <a:lvl8pPr marL="2399020" algn="l" defTabSz="685434" rtl="0" eaLnBrk="1" latinLnBrk="0" hangingPunct="1">
        <a:defRPr sz="1349" kern="1200">
          <a:solidFill>
            <a:schemeClr val="tx1"/>
          </a:solidFill>
          <a:latin typeface="+mn-lt"/>
          <a:ea typeface="+mn-ea"/>
          <a:cs typeface="+mn-cs"/>
        </a:defRPr>
      </a:lvl8pPr>
      <a:lvl9pPr marL="2741737" algn="l" defTabSz="685434" rtl="0" eaLnBrk="1" latinLnBrk="0" hangingPunct="1">
        <a:defRPr sz="134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94200"/>
            <a:ext cx="8229600" cy="59088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457201" y="1137920"/>
            <a:ext cx="8229600" cy="4947920"/>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21" name="Group 4">
            <a:extLst>
              <a:ext uri="{FF2B5EF4-FFF2-40B4-BE49-F238E27FC236}">
                <a16:creationId xmlns:a16="http://schemas.microsoft.com/office/drawing/2014/main" id="{070143FB-B49A-43B9-BDD0-6B34F1305A62}"/>
              </a:ext>
            </a:extLst>
          </p:cNvPr>
          <p:cNvGrpSpPr>
            <a:grpSpLocks noChangeAspect="1"/>
          </p:cNvGrpSpPr>
          <p:nvPr userDrawn="1"/>
        </p:nvGrpSpPr>
        <p:grpSpPr bwMode="auto">
          <a:xfrm>
            <a:off x="8284464" y="6327648"/>
            <a:ext cx="402336" cy="412867"/>
            <a:chOff x="7110" y="4004"/>
            <a:chExt cx="191" cy="196"/>
          </a:xfrm>
        </p:grpSpPr>
        <p:sp>
          <p:nvSpPr>
            <p:cNvPr id="22" name="Freeform 5">
              <a:extLst>
                <a:ext uri="{FF2B5EF4-FFF2-40B4-BE49-F238E27FC236}">
                  <a16:creationId xmlns:a16="http://schemas.microsoft.com/office/drawing/2014/main" id="{D9BF2560-A8D8-44C9-8115-BCB5085894F0}"/>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 name="Freeform 6">
              <a:extLst>
                <a:ext uri="{FF2B5EF4-FFF2-40B4-BE49-F238E27FC236}">
                  <a16:creationId xmlns:a16="http://schemas.microsoft.com/office/drawing/2014/main" id="{56D2A493-73F6-40BA-A4BE-DAEC44F3A257}"/>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 name="Freeform 7">
              <a:extLst>
                <a:ext uri="{FF2B5EF4-FFF2-40B4-BE49-F238E27FC236}">
                  <a16:creationId xmlns:a16="http://schemas.microsoft.com/office/drawing/2014/main" id="{C09A7C37-C954-457F-B80C-7BC99BEAE3BB}"/>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6" name="Date Placeholder 3">
            <a:extLst>
              <a:ext uri="{FF2B5EF4-FFF2-40B4-BE49-F238E27FC236}">
                <a16:creationId xmlns:a16="http://schemas.microsoft.com/office/drawing/2014/main" id="{1CDCB3BA-A513-4554-9E26-04ABDDC121E6}"/>
              </a:ext>
            </a:extLst>
          </p:cNvPr>
          <p:cNvSpPr>
            <a:spLocks noGrp="1"/>
          </p:cNvSpPr>
          <p:nvPr>
            <p:ph type="dt" sz="half" idx="2"/>
          </p:nvPr>
        </p:nvSpPr>
        <p:spPr>
          <a:xfrm>
            <a:off x="1892301" y="6516456"/>
            <a:ext cx="1191258" cy="180000"/>
          </a:xfrm>
          <a:prstGeom prst="rect">
            <a:avLst/>
          </a:prstGeom>
        </p:spPr>
        <p:txBody>
          <a:bodyPr vert="horz" lIns="91440" tIns="45720" rIns="91440" bIns="45720" rtlCol="0" anchor="ctr"/>
          <a:lstStyle>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stStyle>
          <a:p>
            <a:fld id="{AC60616C-F738-4195-9CBC-57322DFDB528}" type="datetime3">
              <a:rPr lang="en-US" smtClean="0"/>
              <a:t>17 November 2020</a:t>
            </a:fld>
            <a:endParaRPr lang="en-IN" dirty="0"/>
          </a:p>
        </p:txBody>
      </p:sp>
      <p:sp>
        <p:nvSpPr>
          <p:cNvPr id="17" name="Footer Placeholder 4">
            <a:extLst>
              <a:ext uri="{FF2B5EF4-FFF2-40B4-BE49-F238E27FC236}">
                <a16:creationId xmlns:a16="http://schemas.microsoft.com/office/drawing/2014/main" id="{658F79CF-3FBE-4C25-8F3A-14054DB240E1}"/>
              </a:ext>
            </a:extLst>
          </p:cNvPr>
          <p:cNvSpPr>
            <a:spLocks noGrp="1"/>
          </p:cNvSpPr>
          <p:nvPr>
            <p:ph type="ftr" sz="quarter" idx="3"/>
          </p:nvPr>
        </p:nvSpPr>
        <p:spPr>
          <a:xfrm>
            <a:off x="3321561" y="6516456"/>
            <a:ext cx="3086100" cy="180000"/>
          </a:xfrm>
          <a:prstGeom prst="rect">
            <a:avLst/>
          </a:prstGeom>
        </p:spPr>
        <p:txBody>
          <a:bodyPr vert="horz" lIns="91440" tIns="45720" rIns="91440" bIns="45720" rtlCol="0" anchor="ctr"/>
          <a:lstStyle>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stStyle>
          <a:p>
            <a:r>
              <a:rPr lang="en-IN" dirty="0"/>
              <a:t>Presentation title</a:t>
            </a:r>
          </a:p>
        </p:txBody>
      </p:sp>
      <p:sp>
        <p:nvSpPr>
          <p:cNvPr id="18" name="Slide Number Placeholder 5">
            <a:extLst>
              <a:ext uri="{FF2B5EF4-FFF2-40B4-BE49-F238E27FC236}">
                <a16:creationId xmlns:a16="http://schemas.microsoft.com/office/drawing/2014/main" id="{0896A04B-A040-4017-99D1-DD33A2934ACB}"/>
              </a:ext>
            </a:extLst>
          </p:cNvPr>
          <p:cNvSpPr>
            <a:spLocks noGrp="1"/>
          </p:cNvSpPr>
          <p:nvPr>
            <p:ph type="sldNum" sz="quarter" idx="4"/>
          </p:nvPr>
        </p:nvSpPr>
        <p:spPr>
          <a:xfrm>
            <a:off x="363093" y="6516456"/>
            <a:ext cx="663066" cy="180000"/>
          </a:xfrm>
          <a:prstGeom prst="rect">
            <a:avLst/>
          </a:prstGeom>
        </p:spPr>
        <p:txBody>
          <a:bodyPr vert="horz" lIns="91440" tIns="45720" rIns="91440" bIns="45720" rtlCol="0" anchor="ctr"/>
          <a:lstStyle>
            <a:lvl1pPr marL="0" algn="l" defTabSz="914400" rtl="0" eaLnBrk="1" latinLnBrk="0" hangingPunct="1">
              <a:defRPr lang="en-GB" sz="800" kern="1200" smtClean="0">
                <a:solidFill>
                  <a:schemeClr val="bg1"/>
                </a:solidFill>
                <a:latin typeface="EYInterstate" panose="02000503020000020004" pitchFamily="2" charset="0"/>
                <a:ea typeface="+mn-ea"/>
                <a:cs typeface="+mn-cs"/>
              </a:defRPr>
            </a:lvl1p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366597544"/>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84" r:id="rId15"/>
    <p:sldLayoutId id="2147483886" r:id="rId16"/>
    <p:sldLayoutId id="2147483865" r:id="rId17"/>
    <p:sldLayoutId id="2147483866" r:id="rId18"/>
    <p:sldLayoutId id="2147483867" r:id="rId19"/>
    <p:sldLayoutId id="2147483868" r:id="rId20"/>
    <p:sldLayoutId id="2147483869" r:id="rId21"/>
    <p:sldLayoutId id="2147483870" r:id="rId22"/>
    <p:sldLayoutId id="2147483871" r:id="rId23"/>
    <p:sldLayoutId id="2147483872" r:id="rId24"/>
    <p:sldLayoutId id="2147483873" r:id="rId25"/>
    <p:sldLayoutId id="2147483874" r:id="rId26"/>
    <p:sldLayoutId id="2147483891" r:id="rId27"/>
    <p:sldLayoutId id="2147483875" r:id="rId28"/>
    <p:sldLayoutId id="2147483890" r:id="rId29"/>
    <p:sldLayoutId id="2147483876" r:id="rId30"/>
  </p:sldLayoutIdLst>
  <p:hf hdr="0"/>
  <p:txStyles>
    <p:titleStyle>
      <a:lvl1pPr algn="l" defTabSz="685434" rtl="0" eaLnBrk="1" latinLnBrk="0" hangingPunct="1">
        <a:lnSpc>
          <a:spcPct val="85000"/>
        </a:lnSpc>
        <a:spcBef>
          <a:spcPct val="0"/>
        </a:spcBef>
        <a:buNone/>
        <a:defRPr sz="2400" b="0" kern="1200">
          <a:solidFill>
            <a:schemeClr val="bg1"/>
          </a:solidFill>
          <a:latin typeface="EYInterstate Light" panose="02000506000000020004" pitchFamily="2" charset="0"/>
          <a:ea typeface="+mj-ea"/>
          <a:cs typeface="Arial" pitchFamily="34" charset="0"/>
        </a:defRPr>
      </a:lvl1pPr>
    </p:titleStyle>
    <p:bodyStyle>
      <a:lvl1pPr marL="267319" indent="-267319" algn="l" defTabSz="685434" rtl="0" eaLnBrk="1" latinLnBrk="0" hangingPunct="1">
        <a:spcBef>
          <a:spcPct val="20000"/>
        </a:spcBef>
        <a:buClr>
          <a:schemeClr val="tx2"/>
        </a:buClr>
        <a:buSzPct val="110000"/>
        <a:buFont typeface="EYInterstate Light" panose="02000506000000020004" pitchFamily="2" charset="0"/>
        <a:buChar char="•"/>
        <a:defRPr sz="2000" kern="1200">
          <a:solidFill>
            <a:schemeClr val="bg1"/>
          </a:solidFill>
          <a:latin typeface="EYInterstate Light" panose="02000506000000020004" pitchFamily="2" charset="0"/>
          <a:ea typeface="+mn-ea"/>
          <a:cs typeface="+mn-cs"/>
        </a:defRPr>
      </a:lvl1pPr>
      <a:lvl2pPr marL="534639" indent="-267319" algn="l" defTabSz="685434" rtl="0" eaLnBrk="1" latinLnBrk="0" hangingPunct="1">
        <a:spcBef>
          <a:spcPct val="20000"/>
        </a:spcBef>
        <a:buClr>
          <a:schemeClr val="tx2"/>
        </a:buClr>
        <a:buSzPct val="110000"/>
        <a:buFont typeface="EYInterstate Light" panose="02000506000000020004" pitchFamily="2" charset="0"/>
        <a:buChar char="•"/>
        <a:defRPr sz="1800" kern="1200">
          <a:solidFill>
            <a:schemeClr val="bg1"/>
          </a:solidFill>
          <a:latin typeface="EYInterstate Light" panose="02000506000000020004" pitchFamily="2" charset="0"/>
          <a:ea typeface="+mn-ea"/>
          <a:cs typeface="+mn-cs"/>
        </a:defRPr>
      </a:lvl2pPr>
      <a:lvl3pPr marL="801958" indent="-267319" algn="l" defTabSz="685434" rtl="0" eaLnBrk="1" latinLnBrk="0" hangingPunct="1">
        <a:spcBef>
          <a:spcPct val="20000"/>
        </a:spcBef>
        <a:buClr>
          <a:schemeClr val="tx2"/>
        </a:buClr>
        <a:buSzPct val="110000"/>
        <a:buFont typeface="EYInterstate Light" panose="02000506000000020004" pitchFamily="2" charset="0"/>
        <a:buChar char="•"/>
        <a:defRPr sz="1600" kern="1200">
          <a:solidFill>
            <a:schemeClr val="bg1"/>
          </a:solidFill>
          <a:latin typeface="EYInterstate Light" panose="02000506000000020004" pitchFamily="2" charset="0"/>
          <a:ea typeface="+mn-ea"/>
          <a:cs typeface="+mn-cs"/>
        </a:defRPr>
      </a:lvl3pPr>
      <a:lvl4pPr marL="1069277" indent="-267319" algn="l" defTabSz="685434" rtl="0" eaLnBrk="1" latinLnBrk="0" hangingPunct="1">
        <a:spcBef>
          <a:spcPct val="20000"/>
        </a:spcBef>
        <a:buClr>
          <a:schemeClr val="tx2"/>
        </a:buClr>
        <a:buSzPct val="110000"/>
        <a:buFont typeface="EYInterstate Light" panose="02000506000000020004" pitchFamily="2" charset="0"/>
        <a:buChar char="•"/>
        <a:defRPr sz="1400" kern="1200">
          <a:solidFill>
            <a:schemeClr val="bg1"/>
          </a:solidFill>
          <a:latin typeface="EYInterstate Light" panose="02000506000000020004" pitchFamily="2" charset="0"/>
          <a:ea typeface="+mn-ea"/>
          <a:cs typeface="+mn-cs"/>
        </a:defRPr>
      </a:lvl4pPr>
      <a:lvl5pPr marL="1336597" indent="-267319" algn="l" defTabSz="685434" rtl="0" eaLnBrk="1" latinLnBrk="0" hangingPunct="1">
        <a:spcBef>
          <a:spcPct val="20000"/>
        </a:spcBef>
        <a:buClr>
          <a:schemeClr val="tx2"/>
        </a:buClr>
        <a:buSzPct val="110000"/>
        <a:buFont typeface="EYInterstate Light" panose="02000506000000020004" pitchFamily="2" charset="0"/>
        <a:buChar char="•"/>
        <a:defRPr sz="1200" kern="1200">
          <a:solidFill>
            <a:schemeClr val="bg1"/>
          </a:solidFill>
          <a:latin typeface="EYInterstate Light" panose="02000506000000020004" pitchFamily="2" charset="0"/>
          <a:ea typeface="+mn-ea"/>
          <a:cs typeface="+mn-cs"/>
        </a:defRPr>
      </a:lvl5pPr>
      <a:lvl6pPr marL="1884944"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6pPr>
      <a:lvl7pPr marL="2227661"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7pPr>
      <a:lvl8pPr marL="2570378"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8pPr>
      <a:lvl9pPr marL="2913096"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9pPr>
    </p:bodyStyle>
    <p:otherStyle>
      <a:defPPr>
        <a:defRPr lang="en-US"/>
      </a:defPPr>
      <a:lvl1pPr marL="0" algn="l" defTabSz="685434" rtl="0" eaLnBrk="1" latinLnBrk="0" hangingPunct="1">
        <a:defRPr sz="1349" kern="1200">
          <a:solidFill>
            <a:schemeClr val="tx1"/>
          </a:solidFill>
          <a:latin typeface="+mn-lt"/>
          <a:ea typeface="+mn-ea"/>
          <a:cs typeface="+mn-cs"/>
        </a:defRPr>
      </a:lvl1pPr>
      <a:lvl2pPr marL="342717" algn="l" defTabSz="685434" rtl="0" eaLnBrk="1" latinLnBrk="0" hangingPunct="1">
        <a:defRPr sz="1349" kern="1200">
          <a:solidFill>
            <a:schemeClr val="tx1"/>
          </a:solidFill>
          <a:latin typeface="+mn-lt"/>
          <a:ea typeface="+mn-ea"/>
          <a:cs typeface="+mn-cs"/>
        </a:defRPr>
      </a:lvl2pPr>
      <a:lvl3pPr marL="685434" algn="l" defTabSz="685434" rtl="0" eaLnBrk="1" latinLnBrk="0" hangingPunct="1">
        <a:defRPr sz="1349" kern="1200">
          <a:solidFill>
            <a:schemeClr val="tx1"/>
          </a:solidFill>
          <a:latin typeface="+mn-lt"/>
          <a:ea typeface="+mn-ea"/>
          <a:cs typeface="+mn-cs"/>
        </a:defRPr>
      </a:lvl3pPr>
      <a:lvl4pPr marL="1028151" algn="l" defTabSz="685434" rtl="0" eaLnBrk="1" latinLnBrk="0" hangingPunct="1">
        <a:defRPr sz="1349" kern="1200">
          <a:solidFill>
            <a:schemeClr val="tx1"/>
          </a:solidFill>
          <a:latin typeface="+mn-lt"/>
          <a:ea typeface="+mn-ea"/>
          <a:cs typeface="+mn-cs"/>
        </a:defRPr>
      </a:lvl4pPr>
      <a:lvl5pPr marL="1370868" algn="l" defTabSz="685434" rtl="0" eaLnBrk="1" latinLnBrk="0" hangingPunct="1">
        <a:defRPr sz="1349" kern="1200">
          <a:solidFill>
            <a:schemeClr val="tx1"/>
          </a:solidFill>
          <a:latin typeface="+mn-lt"/>
          <a:ea typeface="+mn-ea"/>
          <a:cs typeface="+mn-cs"/>
        </a:defRPr>
      </a:lvl5pPr>
      <a:lvl6pPr marL="1713586" algn="l" defTabSz="685434" rtl="0" eaLnBrk="1" latinLnBrk="0" hangingPunct="1">
        <a:defRPr sz="1349" kern="1200">
          <a:solidFill>
            <a:schemeClr val="tx1"/>
          </a:solidFill>
          <a:latin typeface="+mn-lt"/>
          <a:ea typeface="+mn-ea"/>
          <a:cs typeface="+mn-cs"/>
        </a:defRPr>
      </a:lvl6pPr>
      <a:lvl7pPr marL="2056303" algn="l" defTabSz="685434" rtl="0" eaLnBrk="1" latinLnBrk="0" hangingPunct="1">
        <a:defRPr sz="1349" kern="1200">
          <a:solidFill>
            <a:schemeClr val="tx1"/>
          </a:solidFill>
          <a:latin typeface="+mn-lt"/>
          <a:ea typeface="+mn-ea"/>
          <a:cs typeface="+mn-cs"/>
        </a:defRPr>
      </a:lvl7pPr>
      <a:lvl8pPr marL="2399020" algn="l" defTabSz="685434" rtl="0" eaLnBrk="1" latinLnBrk="0" hangingPunct="1">
        <a:defRPr sz="1349" kern="1200">
          <a:solidFill>
            <a:schemeClr val="tx1"/>
          </a:solidFill>
          <a:latin typeface="+mn-lt"/>
          <a:ea typeface="+mn-ea"/>
          <a:cs typeface="+mn-cs"/>
        </a:defRPr>
      </a:lvl8pPr>
      <a:lvl9pPr marL="2741737" algn="l" defTabSz="685434" rtl="0" eaLnBrk="1" latinLnBrk="0" hangingPunct="1">
        <a:defRPr sz="134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457200" y="201600"/>
            <a:ext cx="8232775" cy="860400"/>
          </a:xfrm>
          <a:prstGeom prst="rect">
            <a:avLst/>
          </a:prstGeom>
        </p:spPr>
        <p:txBody>
          <a:bodyPr vert="horz" lIns="0" tIns="0" rIns="0" bIns="0" rtlCol="0" anchor="t" anchorCtr="0">
            <a:noAutofit/>
          </a:bodyPr>
          <a:lstStyle/>
          <a:p>
            <a:r>
              <a:rPr lang="en-US"/>
              <a:t>Click to edit Master title style</a:t>
            </a:r>
            <a:endParaRPr lang="en-GB" dirty="0"/>
          </a:p>
        </p:txBody>
      </p:sp>
      <p:sp>
        <p:nvSpPr>
          <p:cNvPr id="13" name="Text Placeholder 2"/>
          <p:cNvSpPr>
            <a:spLocks noGrp="1"/>
          </p:cNvSpPr>
          <p:nvPr>
            <p:ph type="body" idx="1"/>
          </p:nvPr>
        </p:nvSpPr>
        <p:spPr>
          <a:xfrm>
            <a:off x="457200" y="1425600"/>
            <a:ext cx="8229600" cy="4698976"/>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extBox 14"/>
          <p:cNvSpPr txBox="1"/>
          <p:nvPr/>
        </p:nvSpPr>
        <p:spPr>
          <a:xfrm>
            <a:off x="457200" y="6496184"/>
            <a:ext cx="722376" cy="201168"/>
          </a:xfrm>
          <a:prstGeom prst="rect">
            <a:avLst/>
          </a:prstGeom>
          <a:noFill/>
        </p:spPr>
        <p:txBody>
          <a:bodyPr vert="horz" wrap="square" lIns="0" tIns="0" rIns="0" bIns="0" rtlCol="0" anchor="t" anchorCtr="0">
            <a:noAutofit/>
          </a:bodyPr>
          <a:lstStyle/>
          <a:p>
            <a:r>
              <a:rPr lang="en-GB" sz="1100" dirty="0">
                <a:solidFill>
                  <a:schemeClr val="bg1"/>
                </a:solidFill>
                <a:latin typeface="+mn-lt"/>
                <a:cs typeface="Arial" pitchFamily="34" charset="0"/>
              </a:rPr>
              <a:t>Page </a:t>
            </a:r>
            <a:fld id="{9AE4D82F-B047-469B-AC52-A46321747EAF}" type="slidenum">
              <a:rPr lang="en-GB" sz="1100" smtClean="0">
                <a:solidFill>
                  <a:schemeClr val="bg1"/>
                </a:solidFill>
                <a:latin typeface="+mn-lt"/>
                <a:cs typeface="Arial" pitchFamily="34" charset="0"/>
              </a:rPr>
              <a:pPr/>
              <a:t>‹#›</a:t>
            </a:fld>
            <a:endParaRPr lang="en-GB" sz="1100" dirty="0">
              <a:solidFill>
                <a:schemeClr val="bg1"/>
              </a:solidFill>
              <a:latin typeface="+mn-lt"/>
              <a:cs typeface="Arial" pitchFamily="34" charset="0"/>
            </a:endParaRPr>
          </a:p>
        </p:txBody>
      </p:sp>
      <p:sp>
        <p:nvSpPr>
          <p:cNvPr id="11" name="Date Placeholder 12"/>
          <p:cNvSpPr txBox="1">
            <a:spLocks/>
          </p:cNvSpPr>
          <p:nvPr userDrawn="1"/>
        </p:nvSpPr>
        <p:spPr>
          <a:xfrm>
            <a:off x="1217792" y="6496184"/>
            <a:ext cx="1188720" cy="201168"/>
          </a:xfrm>
          <a:prstGeom prst="rect">
            <a:avLst/>
          </a:prstGeom>
        </p:spPr>
        <p:txBody>
          <a:bodyPr vert="horz" wrap="none" lIns="0" tIns="0" rIns="0" bIns="0" rtlCol="0" anchor="t" anchorCtr="0">
            <a:noAutofit/>
          </a:bodyPr>
          <a:lstStyle>
            <a:defPPr>
              <a:defRPr lang="en-US"/>
            </a:defPPr>
            <a:lvl1pPr>
              <a:defRPr sz="1100">
                <a:solidFill>
                  <a:schemeClr val="bg1"/>
                </a:solidFill>
                <a:cs typeface="Arial" pitchFamily="34" charset="0"/>
              </a:defRPr>
            </a:lvl1pPr>
          </a:lstStyle>
          <a:p>
            <a:pPr lvl="0"/>
            <a:fld id="{F908784D-7D7C-4932-9E68-E2D40B5EE647}" type="datetime3">
              <a:rPr lang="en-US" smtClean="0"/>
              <a:t>17 November 2020</a:t>
            </a:fld>
            <a:endParaRPr lang="en-US" dirty="0"/>
          </a:p>
        </p:txBody>
      </p:sp>
      <p:sp>
        <p:nvSpPr>
          <p:cNvPr id="18" name="Footer Placeholder 13"/>
          <p:cNvSpPr txBox="1">
            <a:spLocks/>
          </p:cNvSpPr>
          <p:nvPr userDrawn="1"/>
        </p:nvSpPr>
        <p:spPr>
          <a:xfrm>
            <a:off x="2588400" y="6496184"/>
            <a:ext cx="3434400" cy="201168"/>
          </a:xfrm>
          <a:prstGeom prst="rect">
            <a:avLst/>
          </a:prstGeom>
        </p:spPr>
        <p:txBody>
          <a:bodyPr vert="horz" lIns="0" tIns="0" rIns="0" bIns="0" rtlCol="0" anchor="t" anchorCtr="0">
            <a:noAutofit/>
          </a:bodyPr>
          <a:lstStyle>
            <a:defPPr>
              <a:defRPr lang="en-US"/>
            </a:defPPr>
            <a:lvl1pPr>
              <a:defRPr sz="1100">
                <a:solidFill>
                  <a:schemeClr val="bg1"/>
                </a:solidFill>
                <a:cs typeface="Arial" pitchFamily="34" charset="0"/>
              </a:defRPr>
            </a:lvl1pPr>
          </a:lstStyle>
          <a:p>
            <a:pPr lvl="0"/>
            <a:r>
              <a:rPr lang="en-GB" baseline="0" dirty="0"/>
              <a:t> EY statement of credentials</a:t>
            </a:r>
            <a:endParaRPr lang="en-GB" dirty="0"/>
          </a:p>
        </p:txBody>
      </p:sp>
      <p:grpSp>
        <p:nvGrpSpPr>
          <p:cNvPr id="8" name="Group 4">
            <a:extLst>
              <a:ext uri="{FF2B5EF4-FFF2-40B4-BE49-F238E27FC236}">
                <a16:creationId xmlns:a16="http://schemas.microsoft.com/office/drawing/2014/main" id="{29B35F4F-4447-407E-B238-AC84125A1338}"/>
              </a:ext>
            </a:extLst>
          </p:cNvPr>
          <p:cNvGrpSpPr>
            <a:grpSpLocks noChangeAspect="1"/>
          </p:cNvGrpSpPr>
          <p:nvPr userDrawn="1"/>
        </p:nvGrpSpPr>
        <p:grpSpPr bwMode="auto">
          <a:xfrm>
            <a:off x="8284464" y="6327648"/>
            <a:ext cx="402336" cy="412867"/>
            <a:chOff x="7110" y="4004"/>
            <a:chExt cx="191" cy="196"/>
          </a:xfrm>
        </p:grpSpPr>
        <p:sp>
          <p:nvSpPr>
            <p:cNvPr id="9" name="Freeform 5">
              <a:extLst>
                <a:ext uri="{FF2B5EF4-FFF2-40B4-BE49-F238E27FC236}">
                  <a16:creationId xmlns:a16="http://schemas.microsoft.com/office/drawing/2014/main" id="{86C72925-5CF0-47CE-8515-6D9919A6511A}"/>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FFFFFF"/>
                </a:solidFill>
                <a:effectLst/>
                <a:uLnTx/>
                <a:uFillTx/>
                <a:latin typeface="EYInterstate Light"/>
              </a:endParaRPr>
            </a:p>
          </p:txBody>
        </p:sp>
        <p:sp>
          <p:nvSpPr>
            <p:cNvPr id="10" name="Freeform 6">
              <a:extLst>
                <a:ext uri="{FF2B5EF4-FFF2-40B4-BE49-F238E27FC236}">
                  <a16:creationId xmlns:a16="http://schemas.microsoft.com/office/drawing/2014/main" id="{17C30CAD-7001-4867-9699-7CDBBE26882C}"/>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FFFFFF"/>
                </a:solidFill>
                <a:effectLst/>
                <a:uLnTx/>
                <a:uFillTx/>
                <a:latin typeface="EYInterstate Light"/>
              </a:endParaRPr>
            </a:p>
          </p:txBody>
        </p:sp>
        <p:sp>
          <p:nvSpPr>
            <p:cNvPr id="14" name="Freeform 7">
              <a:extLst>
                <a:ext uri="{FF2B5EF4-FFF2-40B4-BE49-F238E27FC236}">
                  <a16:creationId xmlns:a16="http://schemas.microsoft.com/office/drawing/2014/main" id="{425BF7EC-23B5-4E8C-A101-7BB1D599CEB1}"/>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FFFFFF"/>
                </a:solidFill>
                <a:effectLst/>
                <a:uLnTx/>
                <a:uFillTx/>
                <a:latin typeface="EYInterstate Light"/>
              </a:endParaRPr>
            </a:p>
          </p:txBody>
        </p:sp>
      </p:grpSp>
    </p:spTree>
    <p:extLst>
      <p:ext uri="{BB962C8B-B14F-4D97-AF65-F5344CB8AC3E}">
        <p14:creationId xmlns:p14="http://schemas.microsoft.com/office/powerpoint/2010/main" val="774973987"/>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 id="2147483908" r:id="rId13"/>
    <p:sldLayoutId id="2147483909" r:id="rId14"/>
    <p:sldLayoutId id="2147483910" r:id="rId15"/>
    <p:sldLayoutId id="2147483911" r:id="rId16"/>
    <p:sldLayoutId id="2147483912" r:id="rId17"/>
    <p:sldLayoutId id="2147483913" r:id="rId18"/>
    <p:sldLayoutId id="2147483914" r:id="rId19"/>
  </p:sldLayoutIdLst>
  <p:hf sldNum="0" hdr="0"/>
  <p:txStyles>
    <p:titleStyle>
      <a:lvl1pPr algn="l" defTabSz="914400" rtl="0" eaLnBrk="1" latinLnBrk="0" hangingPunct="1">
        <a:lnSpc>
          <a:spcPct val="85000"/>
        </a:lnSpc>
        <a:spcBef>
          <a:spcPct val="0"/>
        </a:spcBef>
        <a:buNone/>
        <a:defRPr sz="3000" b="1" kern="1200">
          <a:solidFill>
            <a:schemeClr val="bg1"/>
          </a:solidFill>
          <a:latin typeface="+mn-lt"/>
          <a:ea typeface="+mj-ea"/>
          <a:cs typeface="Arial" pitchFamily="34" charset="0"/>
        </a:defRPr>
      </a:lvl1pPr>
    </p:titleStyle>
    <p:body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xml"/><Relationship Id="rId1" Type="http://schemas.openxmlformats.org/officeDocument/2006/relationships/slideLayout" Target="../slideLayouts/slideLayout41.xml"/><Relationship Id="rId5" Type="http://schemas.openxmlformats.org/officeDocument/2006/relationships/image" Target="../media/image15.png"/><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1.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61235" y="2291836"/>
            <a:ext cx="4639815" cy="860400"/>
          </a:xfrm>
        </p:spPr>
        <p:txBody>
          <a:bodyPr anchor="ctr"/>
          <a:lstStyle/>
          <a:p>
            <a:pPr algn="ctr">
              <a:lnSpc>
                <a:spcPct val="100000"/>
              </a:lnSpc>
            </a:pPr>
            <a:r>
              <a:rPr lang="en-GB" sz="2000" dirty="0">
                <a:solidFill>
                  <a:schemeClr val="bg1">
                    <a:lumMod val="75000"/>
                  </a:schemeClr>
                </a:solidFill>
                <a:latin typeface="Arial" panose="020B0604020202020204" pitchFamily="34" charset="0"/>
              </a:rPr>
              <a:t>Basic Statistics for Data Science</a:t>
            </a:r>
            <a:endParaRPr lang="en-GB" sz="1800" b="0" dirty="0">
              <a:solidFill>
                <a:schemeClr val="bg1">
                  <a:lumMod val="75000"/>
                </a:schemeClr>
              </a:solidFill>
              <a:latin typeface="Arial" panose="020B0604020202020204" pitchFamily="34" charset="0"/>
            </a:endParaRPr>
          </a:p>
        </p:txBody>
      </p:sp>
      <p:sp>
        <p:nvSpPr>
          <p:cNvPr id="3" name="Title 1">
            <a:extLst>
              <a:ext uri="{FF2B5EF4-FFF2-40B4-BE49-F238E27FC236}">
                <a16:creationId xmlns:a16="http://schemas.microsoft.com/office/drawing/2014/main" id="{E6AA2CC2-0C05-44B4-A73B-F4C41486B900}"/>
              </a:ext>
            </a:extLst>
          </p:cNvPr>
          <p:cNvSpPr txBox="1">
            <a:spLocks/>
          </p:cNvSpPr>
          <p:nvPr/>
        </p:nvSpPr>
        <p:spPr>
          <a:xfrm>
            <a:off x="3970784" y="2996147"/>
            <a:ext cx="4220715" cy="860400"/>
          </a:xfrm>
          <a:prstGeom prst="rect">
            <a:avLst/>
          </a:prstGeom>
        </p:spPr>
        <p:txBody>
          <a:bodyPr vert="horz" lIns="0" tIns="0" rIns="0" bIns="0" rtlCol="0" anchor="ctr" anchorCtr="0">
            <a:noAutofit/>
          </a:bodyPr>
          <a:lstStyle>
            <a:lvl1pPr algn="l" defTabSz="914400" rtl="0" eaLnBrk="1" latinLnBrk="0" hangingPunct="1">
              <a:lnSpc>
                <a:spcPct val="85000"/>
              </a:lnSpc>
              <a:spcBef>
                <a:spcPct val="0"/>
              </a:spcBef>
              <a:buNone/>
              <a:defRPr sz="3000" b="1" kern="1200">
                <a:solidFill>
                  <a:srgbClr val="404040"/>
                </a:solidFill>
                <a:latin typeface="+mn-lt"/>
                <a:ea typeface="+mj-ea"/>
                <a:cs typeface="Arial" pitchFamily="34" charset="0"/>
              </a:defRPr>
            </a:lvl1pPr>
          </a:lstStyle>
          <a:p>
            <a:pPr algn="ctr">
              <a:lnSpc>
                <a:spcPct val="100000"/>
              </a:lnSpc>
            </a:pPr>
            <a:r>
              <a:rPr lang="en-GB" sz="2800" dirty="0">
                <a:solidFill>
                  <a:schemeClr val="bg1">
                    <a:lumMod val="75000"/>
                  </a:schemeClr>
                </a:solidFill>
                <a:latin typeface="Arial" panose="020B0604020202020204" pitchFamily="34" charset="0"/>
              </a:rPr>
              <a:t>Hypothesis Testing</a:t>
            </a:r>
            <a:endParaRPr lang="en-GB" sz="2400" b="0" dirty="0">
              <a:solidFill>
                <a:schemeClr val="bg1">
                  <a:lumMod val="75000"/>
                </a:schemeClr>
              </a:solidFill>
              <a:latin typeface="Arial" panose="020B0604020202020204" pitchFamily="34" charset="0"/>
            </a:endParaRPr>
          </a:p>
        </p:txBody>
      </p:sp>
    </p:spTree>
    <p:extLst>
      <p:ext uri="{BB962C8B-B14F-4D97-AF65-F5344CB8AC3E}">
        <p14:creationId xmlns:p14="http://schemas.microsoft.com/office/powerpoint/2010/main" val="2919335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31A9A2-F1DA-4062-A0BD-3DCA3A0BAAA3}"/>
              </a:ext>
            </a:extLst>
          </p:cNvPr>
          <p:cNvSpPr>
            <a:spLocks noGrp="1"/>
          </p:cNvSpPr>
          <p:nvPr>
            <p:ph type="body" sz="quarter" idx="10"/>
          </p:nvPr>
        </p:nvSpPr>
        <p:spPr>
          <a:xfrm>
            <a:off x="1" y="2851522"/>
            <a:ext cx="9144000" cy="1202318"/>
          </a:xfrm>
          <a:solidFill>
            <a:schemeClr val="bg1"/>
          </a:solidFill>
        </p:spPr>
        <p:txBody>
          <a:bodyPr/>
          <a:lstStyle/>
          <a:p>
            <a:pPr algn="ctr"/>
            <a:r>
              <a:rPr lang="en-IN" sz="3200" b="1" dirty="0">
                <a:solidFill>
                  <a:schemeClr val="tx2"/>
                </a:solidFill>
              </a:rPr>
              <a:t>Illustrations</a:t>
            </a:r>
          </a:p>
        </p:txBody>
      </p:sp>
      <p:sp>
        <p:nvSpPr>
          <p:cNvPr id="3" name="Date Placeholder 2">
            <a:extLst>
              <a:ext uri="{FF2B5EF4-FFF2-40B4-BE49-F238E27FC236}">
                <a16:creationId xmlns:a16="http://schemas.microsoft.com/office/drawing/2014/main" id="{60CD1BB1-E679-4030-9AA1-F865DBCC5D21}"/>
              </a:ext>
            </a:extLst>
          </p:cNvPr>
          <p:cNvSpPr>
            <a:spLocks noGrp="1"/>
          </p:cNvSpPr>
          <p:nvPr>
            <p:ph type="dt" sz="half" idx="11"/>
          </p:nvPr>
        </p:nvSpPr>
        <p:spPr/>
        <p:txBody>
          <a:bodyPr/>
          <a:lstStyle/>
          <a:p>
            <a:fld id="{CADD9D7F-9B4D-4774-AFA3-BCF9232B0532}" type="datetime3">
              <a:rPr lang="en-US" smtClean="0"/>
              <a:t>17 November 2020</a:t>
            </a:fld>
            <a:endParaRPr lang="en-IN" dirty="0"/>
          </a:p>
        </p:txBody>
      </p:sp>
      <p:sp>
        <p:nvSpPr>
          <p:cNvPr id="4" name="Footer Placeholder 3">
            <a:extLst>
              <a:ext uri="{FF2B5EF4-FFF2-40B4-BE49-F238E27FC236}">
                <a16:creationId xmlns:a16="http://schemas.microsoft.com/office/drawing/2014/main" id="{B7796B72-FA10-4DD1-A641-42E7DA43448C}"/>
              </a:ext>
            </a:extLst>
          </p:cNvPr>
          <p:cNvSpPr>
            <a:spLocks noGrp="1"/>
          </p:cNvSpPr>
          <p:nvPr>
            <p:ph type="ftr" sz="quarter" idx="12"/>
          </p:nvPr>
        </p:nvSpPr>
        <p:spPr/>
        <p:txBody>
          <a:bodyPr/>
          <a:lstStyle/>
          <a:p>
            <a:r>
              <a:rPr lang="en-IN"/>
              <a:t>Presentation title</a:t>
            </a:r>
            <a:endParaRPr lang="en-IN" dirty="0"/>
          </a:p>
        </p:txBody>
      </p:sp>
      <p:sp>
        <p:nvSpPr>
          <p:cNvPr id="5" name="Slide Number Placeholder 4">
            <a:extLst>
              <a:ext uri="{FF2B5EF4-FFF2-40B4-BE49-F238E27FC236}">
                <a16:creationId xmlns:a16="http://schemas.microsoft.com/office/drawing/2014/main" id="{4587E8EA-37D6-407A-8CCB-E3C1AE7DB6A2}"/>
              </a:ext>
            </a:extLst>
          </p:cNvPr>
          <p:cNvSpPr>
            <a:spLocks noGrp="1"/>
          </p:cNvSpPr>
          <p:nvPr>
            <p:ph type="sldNum" sz="quarter" idx="13"/>
          </p:nvPr>
        </p:nvSpPr>
        <p:spPr/>
        <p:txBody>
          <a:bodyPr/>
          <a:lstStyle/>
          <a:p>
            <a:r>
              <a:rPr lang="en-IN"/>
              <a:t>Page </a:t>
            </a:r>
            <a:fld id="{F1BC30E3-FFE5-4B91-AA19-87A149EBB9EE}" type="slidenum">
              <a:rPr smtClean="0"/>
              <a:pPr/>
              <a:t>10</a:t>
            </a:fld>
            <a:endParaRPr dirty="0"/>
          </a:p>
        </p:txBody>
      </p:sp>
    </p:spTree>
    <p:extLst>
      <p:ext uri="{BB962C8B-B14F-4D97-AF65-F5344CB8AC3E}">
        <p14:creationId xmlns:p14="http://schemas.microsoft.com/office/powerpoint/2010/main" val="2104833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D73C-981E-46ED-A273-4455E197D008}"/>
              </a:ext>
            </a:extLst>
          </p:cNvPr>
          <p:cNvSpPr>
            <a:spLocks noGrp="1"/>
          </p:cNvSpPr>
          <p:nvPr>
            <p:ph type="title"/>
          </p:nvPr>
        </p:nvSpPr>
        <p:spPr>
          <a:xfrm>
            <a:off x="457201" y="256100"/>
            <a:ext cx="8229600" cy="590400"/>
          </a:xfrm>
        </p:spPr>
        <p:txBody>
          <a:bodyPr/>
          <a:lstStyle/>
          <a:p>
            <a:br>
              <a:rPr lang="en-IN" dirty="0"/>
            </a:br>
            <a:r>
              <a:rPr lang="en-IN" b="1" dirty="0"/>
              <a:t>Hypothesis Testing – Case Study 1</a:t>
            </a:r>
          </a:p>
        </p:txBody>
      </p:sp>
      <p:sp>
        <p:nvSpPr>
          <p:cNvPr id="4" name="Date Placeholder 3">
            <a:extLst>
              <a:ext uri="{FF2B5EF4-FFF2-40B4-BE49-F238E27FC236}">
                <a16:creationId xmlns:a16="http://schemas.microsoft.com/office/drawing/2014/main" id="{91A73580-0803-4657-8209-781022B6805A}"/>
              </a:ext>
            </a:extLst>
          </p:cNvPr>
          <p:cNvSpPr>
            <a:spLocks noGrp="1"/>
          </p:cNvSpPr>
          <p:nvPr>
            <p:ph type="dt" sz="half" idx="10"/>
          </p:nvPr>
        </p:nvSpPr>
        <p:spPr/>
        <p:txBody>
          <a:bodyPr/>
          <a:lstStyle/>
          <a:p>
            <a:fld id="{57BD8AAC-70C4-433E-BAA2-1A1AFBD71E3C}" type="datetime3">
              <a:rPr lang="en-US" smtClean="0"/>
              <a:t>17 November 2020</a:t>
            </a:fld>
            <a:endParaRPr lang="en-IN" dirty="0"/>
          </a:p>
        </p:txBody>
      </p:sp>
      <p:sp>
        <p:nvSpPr>
          <p:cNvPr id="5" name="Footer Placeholder 4">
            <a:extLst>
              <a:ext uri="{FF2B5EF4-FFF2-40B4-BE49-F238E27FC236}">
                <a16:creationId xmlns:a16="http://schemas.microsoft.com/office/drawing/2014/main" id="{DEB70A20-22FD-4715-9AB6-D8B27A87C654}"/>
              </a:ext>
            </a:extLst>
          </p:cNvPr>
          <p:cNvSpPr>
            <a:spLocks noGrp="1"/>
          </p:cNvSpPr>
          <p:nvPr>
            <p:ph type="ftr" sz="quarter" idx="11"/>
          </p:nvPr>
        </p:nvSpPr>
        <p:spPr/>
        <p:txBody>
          <a:bodyPr/>
          <a:lstStyle/>
          <a:p>
            <a:r>
              <a:rPr lang="en-IN" dirty="0"/>
              <a:t>Basic Statistics</a:t>
            </a:r>
          </a:p>
        </p:txBody>
      </p:sp>
      <p:sp>
        <p:nvSpPr>
          <p:cNvPr id="6" name="Slide Number Placeholder 5">
            <a:extLst>
              <a:ext uri="{FF2B5EF4-FFF2-40B4-BE49-F238E27FC236}">
                <a16:creationId xmlns:a16="http://schemas.microsoft.com/office/drawing/2014/main" id="{D8F13846-901F-47C1-BD7F-95F4CE0F661A}"/>
              </a:ext>
            </a:extLst>
          </p:cNvPr>
          <p:cNvSpPr>
            <a:spLocks noGrp="1"/>
          </p:cNvSpPr>
          <p:nvPr>
            <p:ph type="sldNum" sz="quarter" idx="12"/>
          </p:nvPr>
        </p:nvSpPr>
        <p:spPr/>
        <p:txBody>
          <a:bodyPr/>
          <a:lstStyle/>
          <a:p>
            <a:r>
              <a:rPr lang="en-IN" dirty="0"/>
              <a:t>Page </a:t>
            </a:r>
            <a:fld id="{F1BC30E3-FFE5-4B91-AA19-87A149EBB9EE}" type="slidenum">
              <a:rPr smtClean="0"/>
              <a:pPr/>
              <a:t>11</a:t>
            </a:fld>
            <a:endParaRPr dirty="0"/>
          </a:p>
        </p:txBody>
      </p:sp>
      <p:grpSp>
        <p:nvGrpSpPr>
          <p:cNvPr id="23" name="Group 22">
            <a:extLst>
              <a:ext uri="{FF2B5EF4-FFF2-40B4-BE49-F238E27FC236}">
                <a16:creationId xmlns:a16="http://schemas.microsoft.com/office/drawing/2014/main" id="{EBF23242-6AF2-4759-A497-9964210246A4}"/>
              </a:ext>
            </a:extLst>
          </p:cNvPr>
          <p:cNvGrpSpPr/>
          <p:nvPr/>
        </p:nvGrpSpPr>
        <p:grpSpPr>
          <a:xfrm>
            <a:off x="457201" y="1181531"/>
            <a:ext cx="2874654" cy="4494938"/>
            <a:chOff x="3287068" y="1352550"/>
            <a:chExt cx="2874654" cy="4494938"/>
          </a:xfrm>
        </p:grpSpPr>
        <p:sp>
          <p:nvSpPr>
            <p:cNvPr id="9" name="Rectangle 8">
              <a:extLst>
                <a:ext uri="{FF2B5EF4-FFF2-40B4-BE49-F238E27FC236}">
                  <a16:creationId xmlns:a16="http://schemas.microsoft.com/office/drawing/2014/main" id="{3026E375-9C10-476E-B2BB-7ECE5E965FFC}"/>
                </a:ext>
              </a:extLst>
            </p:cNvPr>
            <p:cNvSpPr/>
            <p:nvPr/>
          </p:nvSpPr>
          <p:spPr>
            <a:xfrm>
              <a:off x="3287068" y="5257088"/>
              <a:ext cx="2874645" cy="5904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2"/>
                  </a:solidFill>
                </a:rPr>
                <a:t>Inferences</a:t>
              </a:r>
            </a:p>
          </p:txBody>
        </p:sp>
        <p:sp>
          <p:nvSpPr>
            <p:cNvPr id="10" name="Rectangle 9">
              <a:extLst>
                <a:ext uri="{FF2B5EF4-FFF2-40B4-BE49-F238E27FC236}">
                  <a16:creationId xmlns:a16="http://schemas.microsoft.com/office/drawing/2014/main" id="{D7F30662-94CC-417F-A3EC-78BCD24AA082}"/>
                </a:ext>
              </a:extLst>
            </p:cNvPr>
            <p:cNvSpPr/>
            <p:nvPr/>
          </p:nvSpPr>
          <p:spPr>
            <a:xfrm>
              <a:off x="3287076" y="2323853"/>
              <a:ext cx="2874645" cy="5904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2"/>
                  </a:solidFill>
                </a:rPr>
                <a:t>Formulation of Null and Alternate Hypotheses</a:t>
              </a:r>
            </a:p>
          </p:txBody>
        </p:sp>
        <p:sp>
          <p:nvSpPr>
            <p:cNvPr id="11" name="Rectangle 10">
              <a:extLst>
                <a:ext uri="{FF2B5EF4-FFF2-40B4-BE49-F238E27FC236}">
                  <a16:creationId xmlns:a16="http://schemas.microsoft.com/office/drawing/2014/main" id="{039188CB-823E-489A-BF75-E6434B2C59BC}"/>
                </a:ext>
              </a:extLst>
            </p:cNvPr>
            <p:cNvSpPr/>
            <p:nvPr/>
          </p:nvSpPr>
          <p:spPr>
            <a:xfrm>
              <a:off x="3287072" y="3304451"/>
              <a:ext cx="2874645" cy="5904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2"/>
                  </a:solidFill>
                </a:rPr>
                <a:t>Calculation of Test statistic</a:t>
              </a:r>
            </a:p>
          </p:txBody>
        </p:sp>
        <p:sp>
          <p:nvSpPr>
            <p:cNvPr id="12" name="Rectangle 11">
              <a:extLst>
                <a:ext uri="{FF2B5EF4-FFF2-40B4-BE49-F238E27FC236}">
                  <a16:creationId xmlns:a16="http://schemas.microsoft.com/office/drawing/2014/main" id="{81D31599-9B28-4524-A79F-6E1733910E00}"/>
                </a:ext>
              </a:extLst>
            </p:cNvPr>
            <p:cNvSpPr/>
            <p:nvPr/>
          </p:nvSpPr>
          <p:spPr>
            <a:xfrm>
              <a:off x="3287070" y="4276260"/>
              <a:ext cx="2874645" cy="5904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2"/>
                  </a:solidFill>
                </a:rPr>
                <a:t>Cut-off value for Z-statistic</a:t>
              </a:r>
            </a:p>
          </p:txBody>
        </p:sp>
        <p:sp>
          <p:nvSpPr>
            <p:cNvPr id="13" name="Rectangle 12">
              <a:extLst>
                <a:ext uri="{FF2B5EF4-FFF2-40B4-BE49-F238E27FC236}">
                  <a16:creationId xmlns:a16="http://schemas.microsoft.com/office/drawing/2014/main" id="{2CD15B22-C42E-4AF3-B2A8-05D2F7E727B0}"/>
                </a:ext>
              </a:extLst>
            </p:cNvPr>
            <p:cNvSpPr/>
            <p:nvPr/>
          </p:nvSpPr>
          <p:spPr>
            <a:xfrm>
              <a:off x="3287077" y="1352550"/>
              <a:ext cx="2874645" cy="5904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2"/>
                  </a:solidFill>
                </a:rPr>
                <a:t>Problem Statement</a:t>
              </a:r>
            </a:p>
          </p:txBody>
        </p:sp>
        <p:sp>
          <p:nvSpPr>
            <p:cNvPr id="14" name="Arrow: Down 13">
              <a:extLst>
                <a:ext uri="{FF2B5EF4-FFF2-40B4-BE49-F238E27FC236}">
                  <a16:creationId xmlns:a16="http://schemas.microsoft.com/office/drawing/2014/main" id="{35DA4A0B-8B0C-491E-98C0-EE462ACD613D}"/>
                </a:ext>
              </a:extLst>
            </p:cNvPr>
            <p:cNvSpPr/>
            <p:nvPr/>
          </p:nvSpPr>
          <p:spPr>
            <a:xfrm>
              <a:off x="4529134" y="1942812"/>
              <a:ext cx="390525" cy="371884"/>
            </a:xfrm>
            <a:prstGeom prst="downArrow">
              <a:avLst/>
            </a:prstGeom>
            <a:solidFill>
              <a:schemeClr val="tx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15" name="Arrow: Down 14">
              <a:extLst>
                <a:ext uri="{FF2B5EF4-FFF2-40B4-BE49-F238E27FC236}">
                  <a16:creationId xmlns:a16="http://schemas.microsoft.com/office/drawing/2014/main" id="{68A0BFB7-58D6-4239-A197-4A3D993E0C10}"/>
                </a:ext>
              </a:extLst>
            </p:cNvPr>
            <p:cNvSpPr/>
            <p:nvPr/>
          </p:nvSpPr>
          <p:spPr>
            <a:xfrm>
              <a:off x="4529131" y="3904376"/>
              <a:ext cx="390525" cy="371884"/>
            </a:xfrm>
            <a:prstGeom prst="downArrow">
              <a:avLst/>
            </a:prstGeom>
            <a:solidFill>
              <a:schemeClr val="tx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16" name="Arrow: Down 15">
              <a:extLst>
                <a:ext uri="{FF2B5EF4-FFF2-40B4-BE49-F238E27FC236}">
                  <a16:creationId xmlns:a16="http://schemas.microsoft.com/office/drawing/2014/main" id="{604161A3-A298-47AD-A9A2-5A99CB6D7052}"/>
                </a:ext>
              </a:extLst>
            </p:cNvPr>
            <p:cNvSpPr/>
            <p:nvPr/>
          </p:nvSpPr>
          <p:spPr>
            <a:xfrm>
              <a:off x="4529129" y="4875679"/>
              <a:ext cx="390525" cy="371884"/>
            </a:xfrm>
            <a:prstGeom prst="downArrow">
              <a:avLst/>
            </a:prstGeom>
            <a:solidFill>
              <a:schemeClr val="tx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18" name="Arrow: Down 17">
              <a:extLst>
                <a:ext uri="{FF2B5EF4-FFF2-40B4-BE49-F238E27FC236}">
                  <a16:creationId xmlns:a16="http://schemas.microsoft.com/office/drawing/2014/main" id="{F75178E0-C357-4885-B705-34E9F35A241F}"/>
                </a:ext>
              </a:extLst>
            </p:cNvPr>
            <p:cNvSpPr/>
            <p:nvPr/>
          </p:nvSpPr>
          <p:spPr>
            <a:xfrm>
              <a:off x="4529133" y="2923410"/>
              <a:ext cx="390525" cy="371884"/>
            </a:xfrm>
            <a:prstGeom prst="downArrow">
              <a:avLst/>
            </a:prstGeom>
            <a:solidFill>
              <a:schemeClr val="tx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grpSp>
      <p:sp>
        <p:nvSpPr>
          <p:cNvPr id="3" name="Rectangle 2">
            <a:extLst>
              <a:ext uri="{FF2B5EF4-FFF2-40B4-BE49-F238E27FC236}">
                <a16:creationId xmlns:a16="http://schemas.microsoft.com/office/drawing/2014/main" id="{4017B4EC-51E8-430E-A652-65F751C1F5A7}"/>
              </a:ext>
            </a:extLst>
          </p:cNvPr>
          <p:cNvSpPr/>
          <p:nvPr/>
        </p:nvSpPr>
        <p:spPr>
          <a:xfrm>
            <a:off x="3476625" y="1181531"/>
            <a:ext cx="5191126" cy="63774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15240" marR="5080" indent="-3175">
              <a:lnSpc>
                <a:spcPct val="100000"/>
              </a:lnSpc>
              <a:spcBef>
                <a:spcPts val="455"/>
              </a:spcBef>
            </a:pPr>
            <a:r>
              <a:rPr lang="en-IN" sz="1200" dirty="0">
                <a:solidFill>
                  <a:schemeClr val="bg1"/>
                </a:solidFill>
              </a:rPr>
              <a:t>The food label on a cookie bag states that there are at most </a:t>
            </a:r>
            <a:r>
              <a:rPr lang="en-IN" sz="1200" b="1" dirty="0">
                <a:solidFill>
                  <a:schemeClr val="bg1"/>
                </a:solidFill>
              </a:rPr>
              <a:t>2</a:t>
            </a:r>
            <a:r>
              <a:rPr lang="en-IN" sz="1200" dirty="0">
                <a:solidFill>
                  <a:schemeClr val="bg1"/>
                </a:solidFill>
              </a:rPr>
              <a:t> grams of saturated fat in a single cookie. In a sample of </a:t>
            </a:r>
            <a:r>
              <a:rPr lang="en-IN" sz="1200" b="1" dirty="0">
                <a:solidFill>
                  <a:schemeClr val="bg1"/>
                </a:solidFill>
              </a:rPr>
              <a:t>35</a:t>
            </a:r>
            <a:r>
              <a:rPr lang="en-IN" sz="1200" dirty="0">
                <a:solidFill>
                  <a:schemeClr val="bg1"/>
                </a:solidFill>
              </a:rPr>
              <a:t> cookies, it is  found that the mean amount of saturated fat per cookie is </a:t>
            </a:r>
            <a:r>
              <a:rPr lang="en-IN" sz="1200" b="1" dirty="0">
                <a:solidFill>
                  <a:schemeClr val="bg1"/>
                </a:solidFill>
              </a:rPr>
              <a:t>2.1</a:t>
            </a:r>
            <a:r>
              <a:rPr lang="en-IN" sz="1200" dirty="0">
                <a:solidFill>
                  <a:schemeClr val="bg1"/>
                </a:solidFill>
              </a:rPr>
              <a:t> grams. Assume that the population standard deviation is </a:t>
            </a:r>
            <a:r>
              <a:rPr lang="en-IN" sz="1200" b="1" dirty="0">
                <a:solidFill>
                  <a:schemeClr val="bg1"/>
                </a:solidFill>
              </a:rPr>
              <a:t>0.25</a:t>
            </a:r>
            <a:r>
              <a:rPr lang="en-IN" sz="1200" dirty="0">
                <a:solidFill>
                  <a:schemeClr val="bg1"/>
                </a:solidFill>
              </a:rPr>
              <a:t> grams. At </a:t>
            </a:r>
            <a:r>
              <a:rPr lang="en-IN" sz="1200" b="1" dirty="0">
                <a:solidFill>
                  <a:schemeClr val="bg1"/>
                </a:solidFill>
              </a:rPr>
              <a:t>.05</a:t>
            </a:r>
            <a:r>
              <a:rPr lang="en-IN" sz="1200" dirty="0">
                <a:solidFill>
                  <a:schemeClr val="bg1"/>
                </a:solidFill>
              </a:rPr>
              <a:t>  significance level, can we reject the claim on food label?</a:t>
            </a:r>
          </a:p>
        </p:txBody>
      </p:sp>
      <p:sp>
        <p:nvSpPr>
          <p:cNvPr id="17" name="Rectangle 16">
            <a:extLst>
              <a:ext uri="{FF2B5EF4-FFF2-40B4-BE49-F238E27FC236}">
                <a16:creationId xmlns:a16="http://schemas.microsoft.com/office/drawing/2014/main" id="{8D5B8FDA-1EE3-42F6-A7CF-0B74D12A0F44}"/>
              </a:ext>
            </a:extLst>
          </p:cNvPr>
          <p:cNvSpPr/>
          <p:nvPr/>
        </p:nvSpPr>
        <p:spPr>
          <a:xfrm>
            <a:off x="3495686" y="2134065"/>
            <a:ext cx="5191115" cy="63774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dirty="0">
                <a:solidFill>
                  <a:schemeClr val="bg1"/>
                </a:solidFill>
              </a:rPr>
              <a:t>Parameter of interest : Amount of saturated fat per cookie</a:t>
            </a:r>
          </a:p>
          <a:p>
            <a:r>
              <a:rPr lang="en-IN" sz="1200" dirty="0">
                <a:solidFill>
                  <a:schemeClr val="bg1"/>
                </a:solidFill>
              </a:rPr>
              <a:t>Null Hypothesis, </a:t>
            </a:r>
            <a:r>
              <a:rPr lang="en-IN" sz="1400" b="1" dirty="0">
                <a:solidFill>
                  <a:schemeClr val="bg1"/>
                </a:solidFill>
              </a:rPr>
              <a:t>H</a:t>
            </a:r>
            <a:r>
              <a:rPr lang="en-IN" sz="1400" b="1" baseline="-25000" dirty="0">
                <a:solidFill>
                  <a:schemeClr val="bg1"/>
                </a:solidFill>
              </a:rPr>
              <a:t>0</a:t>
            </a:r>
            <a:r>
              <a:rPr lang="en-IN" sz="1200" b="1" dirty="0">
                <a:solidFill>
                  <a:schemeClr val="bg1"/>
                </a:solidFill>
              </a:rPr>
              <a:t> </a:t>
            </a:r>
            <a:r>
              <a:rPr lang="en-IN" sz="1200" dirty="0">
                <a:solidFill>
                  <a:schemeClr val="bg1"/>
                </a:solidFill>
              </a:rPr>
              <a:t>: </a:t>
            </a:r>
            <a:r>
              <a:rPr lang="el-GR" sz="1600" dirty="0">
                <a:solidFill>
                  <a:schemeClr val="bg1"/>
                </a:solidFill>
                <a:latin typeface="Calibri" panose="020F0502020204030204" pitchFamily="34" charset="0"/>
                <a:cs typeface="Calibri" panose="020F0502020204030204" pitchFamily="34" charset="0"/>
              </a:rPr>
              <a:t>μ</a:t>
            </a:r>
            <a:r>
              <a:rPr lang="en-IN" sz="1200" dirty="0">
                <a:solidFill>
                  <a:schemeClr val="bg1"/>
                </a:solidFill>
              </a:rPr>
              <a:t> &lt;= 2</a:t>
            </a:r>
          </a:p>
          <a:p>
            <a:r>
              <a:rPr lang="en-IN" sz="1200" dirty="0">
                <a:solidFill>
                  <a:schemeClr val="bg1"/>
                </a:solidFill>
              </a:rPr>
              <a:t>Alternate Hypothesis, </a:t>
            </a:r>
            <a:r>
              <a:rPr lang="en-IN" sz="1400" b="1" dirty="0">
                <a:solidFill>
                  <a:schemeClr val="bg1"/>
                </a:solidFill>
              </a:rPr>
              <a:t>H</a:t>
            </a:r>
            <a:r>
              <a:rPr lang="en-IN" sz="1400" b="1" baseline="-25000" dirty="0">
                <a:solidFill>
                  <a:schemeClr val="bg1"/>
                </a:solidFill>
              </a:rPr>
              <a:t>a</a:t>
            </a:r>
            <a:r>
              <a:rPr lang="en-IN" sz="1200" dirty="0">
                <a:solidFill>
                  <a:schemeClr val="bg1"/>
                </a:solidFill>
              </a:rPr>
              <a:t> : </a:t>
            </a:r>
            <a:r>
              <a:rPr lang="el-GR" sz="1600" dirty="0">
                <a:solidFill>
                  <a:schemeClr val="bg1"/>
                </a:solidFill>
                <a:latin typeface="Calibri" panose="020F0502020204030204" pitchFamily="34" charset="0"/>
                <a:cs typeface="Calibri" panose="020F0502020204030204" pitchFamily="34" charset="0"/>
              </a:rPr>
              <a:t>μ</a:t>
            </a:r>
            <a:r>
              <a:rPr lang="en-IN" sz="1200" dirty="0">
                <a:solidFill>
                  <a:schemeClr val="bg1"/>
                </a:solidFill>
                <a:latin typeface="Calibri" panose="020F0502020204030204" pitchFamily="34" charset="0"/>
                <a:cs typeface="Calibri" panose="020F0502020204030204" pitchFamily="34" charset="0"/>
              </a:rPr>
              <a:t> </a:t>
            </a:r>
            <a:r>
              <a:rPr lang="en-IN" sz="1200" dirty="0">
                <a:solidFill>
                  <a:schemeClr val="bg1"/>
                </a:solidFill>
              </a:rPr>
              <a:t>&gt; 2</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6F62D055-787D-4B45-8A9C-D25D4DDC9238}"/>
                  </a:ext>
                </a:extLst>
              </p:cNvPr>
              <p:cNvSpPr/>
              <p:nvPr/>
            </p:nvSpPr>
            <p:spPr>
              <a:xfrm>
                <a:off x="3495686" y="3124350"/>
                <a:ext cx="5191115" cy="63774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dirty="0">
                    <a:solidFill>
                      <a:schemeClr val="bg1"/>
                    </a:solidFill>
                  </a:rPr>
                  <a:t>Test statistic = </a:t>
                </a:r>
                <a14:m>
                  <m:oMath xmlns:m="http://schemas.openxmlformats.org/officeDocument/2006/math">
                    <m:r>
                      <a:rPr lang="en-IN" sz="1400" b="1" i="0" smtClean="0">
                        <a:solidFill>
                          <a:schemeClr val="bg1"/>
                        </a:solidFill>
                        <a:latin typeface="Cambria Math" panose="02040503050406030204" pitchFamily="18" charset="0"/>
                      </a:rPr>
                      <m:t>(</m:t>
                    </m:r>
                    <m:r>
                      <a:rPr lang="en-IN" sz="1400" b="1" i="1" smtClean="0">
                        <a:solidFill>
                          <a:schemeClr val="bg1"/>
                        </a:solidFill>
                        <a:latin typeface="Cambria Math" panose="02040503050406030204" pitchFamily="18" charset="0"/>
                      </a:rPr>
                      <m:t>𝒙</m:t>
                    </m:r>
                    <m:r>
                      <a:rPr lang="en-IN" sz="1400" b="1" i="1" smtClean="0">
                        <a:solidFill>
                          <a:schemeClr val="bg1"/>
                        </a:solidFill>
                        <a:latin typeface="Cambria Math" panose="02040503050406030204" pitchFamily="18" charset="0"/>
                      </a:rPr>
                      <m:t>−</m:t>
                    </m:r>
                    <m:r>
                      <a:rPr lang="en-IN" sz="1400" b="1" i="1" smtClean="0">
                        <a:solidFill>
                          <a:schemeClr val="bg1"/>
                        </a:solidFill>
                        <a:latin typeface="Cambria Math" panose="02040503050406030204" pitchFamily="18" charset="0"/>
                        <a:ea typeface="Cambria Math" panose="02040503050406030204" pitchFamily="18" charset="0"/>
                      </a:rPr>
                      <m:t>𝝁</m:t>
                    </m:r>
                    <m:r>
                      <a:rPr lang="en-IN" sz="1400" b="1" i="1" smtClean="0">
                        <a:solidFill>
                          <a:schemeClr val="bg1"/>
                        </a:solidFill>
                        <a:latin typeface="Cambria Math" panose="02040503050406030204" pitchFamily="18" charset="0"/>
                        <a:ea typeface="Cambria Math" panose="02040503050406030204" pitchFamily="18" charset="0"/>
                      </a:rPr>
                      <m:t>)/(</m:t>
                    </m:r>
                    <m:r>
                      <m:rPr>
                        <m:nor/>
                      </m:rPr>
                      <a:rPr lang="el-GR" sz="1400" b="1" i="1" dirty="0">
                        <a:solidFill>
                          <a:schemeClr val="bg1"/>
                        </a:solidFill>
                        <a:latin typeface="Calibri" panose="020F0502020204030204" pitchFamily="34" charset="0"/>
                        <a:cs typeface="Calibri" panose="020F0502020204030204" pitchFamily="34" charset="0"/>
                      </a:rPr>
                      <m:t>σ</m:t>
                    </m:r>
                    <m:r>
                      <a:rPr lang="en-IN" sz="1400" b="1" i="1" smtClean="0">
                        <a:solidFill>
                          <a:schemeClr val="bg1"/>
                        </a:solidFill>
                        <a:latin typeface="Cambria Math" panose="02040503050406030204" pitchFamily="18" charset="0"/>
                        <a:ea typeface="Cambria Math" panose="02040503050406030204" pitchFamily="18" charset="0"/>
                      </a:rPr>
                      <m:t>/√</m:t>
                    </m:r>
                    <m:r>
                      <a:rPr lang="en-IN" sz="1400" b="1" i="1" smtClean="0">
                        <a:solidFill>
                          <a:schemeClr val="bg1"/>
                        </a:solidFill>
                        <a:latin typeface="Cambria Math" panose="02040503050406030204" pitchFamily="18" charset="0"/>
                        <a:ea typeface="Cambria Math" panose="02040503050406030204" pitchFamily="18" charset="0"/>
                      </a:rPr>
                      <m:t>𝒏</m:t>
                    </m:r>
                    <m:r>
                      <a:rPr lang="en-IN" sz="1400" b="1" i="1" smtClean="0">
                        <a:solidFill>
                          <a:schemeClr val="bg1"/>
                        </a:solidFill>
                        <a:latin typeface="Cambria Math" panose="02040503050406030204" pitchFamily="18" charset="0"/>
                        <a:ea typeface="Cambria Math" panose="02040503050406030204" pitchFamily="18" charset="0"/>
                      </a:rPr>
                      <m:t>)</m:t>
                    </m:r>
                  </m:oMath>
                </a14:m>
                <a:r>
                  <a:rPr lang="en-IN" sz="1400" b="1" dirty="0">
                    <a:solidFill>
                      <a:schemeClr val="bg1"/>
                    </a:solidFill>
                    <a:ea typeface="Cambria Math" panose="02040503050406030204" pitchFamily="18" charset="0"/>
                  </a:rPr>
                  <a:t> </a:t>
                </a:r>
                <a:r>
                  <a:rPr lang="en-IN" sz="1200" dirty="0">
                    <a:solidFill>
                      <a:schemeClr val="bg1"/>
                    </a:solidFill>
                    <a:ea typeface="Cambria Math" panose="02040503050406030204" pitchFamily="18" charset="0"/>
                  </a:rPr>
                  <a:t>= (2.1 – 2)/(0.25/</a:t>
                </a:r>
                <a:r>
                  <a:rPr lang="en-IN" sz="1200" b="1" dirty="0">
                    <a:solidFill>
                      <a:schemeClr val="bg1"/>
                    </a:solidFill>
                    <a:ea typeface="Cambria Math" panose="02040503050406030204" pitchFamily="18" charset="0"/>
                  </a:rPr>
                  <a:t> </a:t>
                </a:r>
                <a14:m>
                  <m:oMath xmlns:m="http://schemas.openxmlformats.org/officeDocument/2006/math">
                    <m:r>
                      <a:rPr lang="en-IN" sz="1200" b="1" i="1">
                        <a:solidFill>
                          <a:schemeClr val="bg1"/>
                        </a:solidFill>
                        <a:latin typeface="Cambria Math" panose="02040503050406030204" pitchFamily="18" charset="0"/>
                        <a:ea typeface="Cambria Math" panose="02040503050406030204" pitchFamily="18" charset="0"/>
                      </a:rPr>
                      <m:t>√ </m:t>
                    </m:r>
                  </m:oMath>
                </a14:m>
                <a:r>
                  <a:rPr lang="en-IN" sz="1200" dirty="0">
                    <a:solidFill>
                      <a:schemeClr val="bg1"/>
                    </a:solidFill>
                    <a:ea typeface="Cambria Math" panose="02040503050406030204" pitchFamily="18" charset="0"/>
                  </a:rPr>
                  <a:t>35) = </a:t>
                </a:r>
                <a:r>
                  <a:rPr lang="en-IN" sz="1400" b="1" dirty="0">
                    <a:solidFill>
                      <a:schemeClr val="bg1"/>
                    </a:solidFill>
                    <a:ea typeface="Cambria Math" panose="02040503050406030204" pitchFamily="18" charset="0"/>
                  </a:rPr>
                  <a:t>2.366</a:t>
                </a:r>
                <a:r>
                  <a:rPr lang="en-IN" sz="1200" b="1" dirty="0">
                    <a:solidFill>
                      <a:schemeClr val="bg1"/>
                    </a:solidFill>
                    <a:ea typeface="Cambria Math" panose="02040503050406030204" pitchFamily="18" charset="0"/>
                  </a:rPr>
                  <a:t> </a:t>
                </a:r>
                <a:endParaRPr lang="en-IN" sz="1400" b="1" dirty="0">
                  <a:solidFill>
                    <a:schemeClr val="bg1"/>
                  </a:solidFill>
                  <a:ea typeface="Cambria Math" panose="02040503050406030204" pitchFamily="18" charset="0"/>
                </a:endParaRPr>
              </a:p>
              <a:p>
                <a:r>
                  <a:rPr lang="en-IN" sz="1400" b="1" i="1" dirty="0">
                    <a:solidFill>
                      <a:srgbClr val="2E2E38"/>
                    </a:solidFill>
                    <a:latin typeface="Cambria Math" panose="02040503050406030204" pitchFamily="18" charset="0"/>
                    <a:ea typeface="Cambria Math" panose="02040503050406030204" pitchFamily="18" charset="0"/>
                    <a:cs typeface="Calibri" panose="020F0502020204030204" pitchFamily="34" charset="0"/>
                  </a:rPr>
                  <a:t>x</a:t>
                </a:r>
                <a:r>
                  <a:rPr lang="en-IN" sz="1200" b="1" i="1" dirty="0">
                    <a:solidFill>
                      <a:schemeClr val="bg1"/>
                    </a:solidFill>
                    <a:latin typeface="Calibri" panose="020F0502020204030204" pitchFamily="34" charset="0"/>
                    <a:cs typeface="Calibri" panose="020F0502020204030204" pitchFamily="34" charset="0"/>
                  </a:rPr>
                  <a:t> </a:t>
                </a:r>
                <a:r>
                  <a:rPr lang="en-IN" sz="1200" i="1" dirty="0">
                    <a:solidFill>
                      <a:schemeClr val="bg1"/>
                    </a:solidFill>
                    <a:latin typeface="Calibri" panose="020F0502020204030204" pitchFamily="34" charset="0"/>
                    <a:cs typeface="Calibri" panose="020F0502020204030204" pitchFamily="34" charset="0"/>
                  </a:rPr>
                  <a:t>= 2.1; </a:t>
                </a:r>
                <a:r>
                  <a:rPr lang="el-GR" sz="1400" b="1" i="1" dirty="0">
                    <a:solidFill>
                      <a:schemeClr val="bg1"/>
                    </a:solidFill>
                    <a:latin typeface="Calibri" panose="020F0502020204030204" pitchFamily="34" charset="0"/>
                    <a:cs typeface="Calibri" panose="020F0502020204030204" pitchFamily="34" charset="0"/>
                  </a:rPr>
                  <a:t>μ</a:t>
                </a:r>
                <a:r>
                  <a:rPr lang="en-IN" sz="1200" i="1" dirty="0">
                    <a:solidFill>
                      <a:schemeClr val="bg1"/>
                    </a:solidFill>
                    <a:latin typeface="Calibri" panose="020F0502020204030204" pitchFamily="34" charset="0"/>
                    <a:cs typeface="Calibri" panose="020F0502020204030204" pitchFamily="34" charset="0"/>
                  </a:rPr>
                  <a:t> = 2; </a:t>
                </a:r>
                <a:r>
                  <a:rPr lang="el-GR" sz="1400" b="1" i="1" dirty="0">
                    <a:solidFill>
                      <a:schemeClr val="bg1"/>
                    </a:solidFill>
                    <a:latin typeface="Calibri" panose="020F0502020204030204" pitchFamily="34" charset="0"/>
                    <a:cs typeface="Calibri" panose="020F0502020204030204" pitchFamily="34" charset="0"/>
                  </a:rPr>
                  <a:t>σ</a:t>
                </a:r>
                <a:r>
                  <a:rPr lang="en-IN" sz="1200" i="1" dirty="0">
                    <a:solidFill>
                      <a:schemeClr val="bg1"/>
                    </a:solidFill>
                    <a:latin typeface="Calibri" panose="020F0502020204030204" pitchFamily="34" charset="0"/>
                    <a:cs typeface="Calibri" panose="020F0502020204030204" pitchFamily="34" charset="0"/>
                  </a:rPr>
                  <a:t> = 0.25; </a:t>
                </a:r>
                <a:r>
                  <a:rPr lang="en-IN" sz="1400" b="1" i="1" dirty="0">
                    <a:solidFill>
                      <a:schemeClr val="bg1"/>
                    </a:solidFill>
                    <a:latin typeface="Calibri" panose="020F0502020204030204" pitchFamily="34" charset="0"/>
                    <a:cs typeface="Calibri" panose="020F0502020204030204" pitchFamily="34" charset="0"/>
                  </a:rPr>
                  <a:t>n</a:t>
                </a:r>
                <a:r>
                  <a:rPr lang="en-IN" sz="1200" i="1" dirty="0">
                    <a:solidFill>
                      <a:schemeClr val="bg1"/>
                    </a:solidFill>
                    <a:latin typeface="Calibri" panose="020F0502020204030204" pitchFamily="34" charset="0"/>
                    <a:cs typeface="Calibri" panose="020F0502020204030204" pitchFamily="34" charset="0"/>
                  </a:rPr>
                  <a:t> = 35</a:t>
                </a:r>
                <a:endParaRPr lang="en-IN" sz="1200" b="1" i="1" dirty="0">
                  <a:solidFill>
                    <a:schemeClr val="bg1"/>
                  </a:solidFill>
                </a:endParaRPr>
              </a:p>
            </p:txBody>
          </p:sp>
        </mc:Choice>
        <mc:Fallback xmlns="">
          <p:sp>
            <p:nvSpPr>
              <p:cNvPr id="19" name="Rectangle 18">
                <a:extLst>
                  <a:ext uri="{FF2B5EF4-FFF2-40B4-BE49-F238E27FC236}">
                    <a16:creationId xmlns:a16="http://schemas.microsoft.com/office/drawing/2014/main" id="{6F62D055-787D-4B45-8A9C-D25D4DDC9238}"/>
                  </a:ext>
                </a:extLst>
              </p:cNvPr>
              <p:cNvSpPr>
                <a:spLocks noRot="1" noChangeAspect="1" noMove="1" noResize="1" noEditPoints="1" noAdjustHandles="1" noChangeArrowheads="1" noChangeShapeType="1" noTextEdit="1"/>
              </p:cNvSpPr>
              <p:nvPr/>
            </p:nvSpPr>
            <p:spPr>
              <a:xfrm>
                <a:off x="3495686" y="3124350"/>
                <a:ext cx="5191115" cy="637744"/>
              </a:xfrm>
              <a:prstGeom prst="rect">
                <a:avLst/>
              </a:prstGeom>
              <a:blipFill>
                <a:blip r:embed="rId2"/>
                <a:stretch>
                  <a:fillRect l="-352" b="-2885"/>
                </a:stretch>
              </a:blipFill>
              <a:ln w="3175">
                <a:noFill/>
              </a:ln>
            </p:spPr>
            <p:txBody>
              <a:bodyPr/>
              <a:lstStyle/>
              <a:p>
                <a:r>
                  <a:rPr lang="en-IN">
                    <a:noFill/>
                  </a:rPr>
                  <a:t> </a:t>
                </a:r>
              </a:p>
            </p:txBody>
          </p:sp>
        </mc:Fallback>
      </mc:AlternateContent>
      <p:sp>
        <p:nvSpPr>
          <p:cNvPr id="20" name="Rectangle 19">
            <a:extLst>
              <a:ext uri="{FF2B5EF4-FFF2-40B4-BE49-F238E27FC236}">
                <a16:creationId xmlns:a16="http://schemas.microsoft.com/office/drawing/2014/main" id="{F350F8CA-A7BF-47A4-9D9F-8ECBC94A9C7B}"/>
              </a:ext>
            </a:extLst>
          </p:cNvPr>
          <p:cNvSpPr/>
          <p:nvPr/>
        </p:nvSpPr>
        <p:spPr>
          <a:xfrm>
            <a:off x="3495674" y="5086069"/>
            <a:ext cx="5191115" cy="63774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dirty="0">
                <a:solidFill>
                  <a:schemeClr val="bg1"/>
                </a:solidFill>
              </a:rPr>
              <a:t>Test statistic </a:t>
            </a:r>
            <a:r>
              <a:rPr lang="en-IN" sz="1200" b="1" dirty="0">
                <a:solidFill>
                  <a:schemeClr val="bg1"/>
                </a:solidFill>
              </a:rPr>
              <a:t>2.366</a:t>
            </a:r>
            <a:r>
              <a:rPr lang="en-IN" sz="1200" dirty="0">
                <a:solidFill>
                  <a:schemeClr val="bg1"/>
                </a:solidFill>
              </a:rPr>
              <a:t> &gt; cut-off value </a:t>
            </a:r>
            <a:r>
              <a:rPr lang="en-IN" sz="1200" b="1" dirty="0">
                <a:solidFill>
                  <a:schemeClr val="bg1"/>
                </a:solidFill>
              </a:rPr>
              <a:t>1.645</a:t>
            </a:r>
            <a:endParaRPr lang="en-IN" sz="1200" dirty="0">
              <a:solidFill>
                <a:schemeClr val="bg1"/>
              </a:solidFill>
            </a:endParaRPr>
          </a:p>
          <a:p>
            <a:r>
              <a:rPr lang="en-IN" sz="1200" dirty="0">
                <a:solidFill>
                  <a:schemeClr val="bg1"/>
                </a:solidFill>
              </a:rPr>
              <a:t>Hence, at .05 significance level, we </a:t>
            </a:r>
            <a:r>
              <a:rPr lang="en-IN" sz="1200" b="1" u="sng" dirty="0">
                <a:solidFill>
                  <a:schemeClr val="bg1"/>
                </a:solidFill>
              </a:rPr>
              <a:t>reject the claim</a:t>
            </a:r>
            <a:r>
              <a:rPr lang="en-IN" sz="1200" dirty="0">
                <a:solidFill>
                  <a:schemeClr val="bg1"/>
                </a:solidFill>
              </a:rPr>
              <a:t> that there is at most  2 grams of saturated fat in a cookie</a:t>
            </a:r>
          </a:p>
        </p:txBody>
      </p:sp>
      <p:sp>
        <p:nvSpPr>
          <p:cNvPr id="21" name="Rectangle 20">
            <a:extLst>
              <a:ext uri="{FF2B5EF4-FFF2-40B4-BE49-F238E27FC236}">
                <a16:creationId xmlns:a16="http://schemas.microsoft.com/office/drawing/2014/main" id="{3B3AB8F9-377A-4999-BFBB-B4721C010C85}"/>
              </a:ext>
            </a:extLst>
          </p:cNvPr>
          <p:cNvSpPr/>
          <p:nvPr/>
        </p:nvSpPr>
        <p:spPr>
          <a:xfrm>
            <a:off x="3495686" y="4086191"/>
            <a:ext cx="5191115" cy="63774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dirty="0">
                <a:solidFill>
                  <a:schemeClr val="bg1"/>
                </a:solidFill>
              </a:rPr>
              <a:t>Cut off value = </a:t>
            </a:r>
            <a:r>
              <a:rPr lang="en-IN" sz="1400" b="1" i="1" dirty="0">
                <a:solidFill>
                  <a:schemeClr val="bg1"/>
                </a:solidFill>
              </a:rPr>
              <a:t>NORM.INV(</a:t>
            </a:r>
            <a:r>
              <a:rPr lang="el-GR" sz="1400" b="1" i="1" dirty="0">
                <a:solidFill>
                  <a:schemeClr val="bg1"/>
                </a:solidFill>
                <a:latin typeface="Calibri" panose="020F0502020204030204" pitchFamily="34" charset="0"/>
                <a:cs typeface="Calibri" panose="020F0502020204030204" pitchFamily="34" charset="0"/>
              </a:rPr>
              <a:t>α</a:t>
            </a:r>
            <a:r>
              <a:rPr lang="en-IN" sz="1400" b="1" i="1" dirty="0">
                <a:solidFill>
                  <a:schemeClr val="bg1"/>
                </a:solidFill>
                <a:latin typeface="Calibri" panose="020F0502020204030204" pitchFamily="34" charset="0"/>
                <a:cs typeface="Calibri" panose="020F0502020204030204" pitchFamily="34" charset="0"/>
              </a:rPr>
              <a:t>,0,1) </a:t>
            </a:r>
          </a:p>
          <a:p>
            <a:r>
              <a:rPr lang="en-IN" sz="1400" b="1" i="1" dirty="0">
                <a:solidFill>
                  <a:schemeClr val="bg1"/>
                </a:solidFill>
                <a:latin typeface="Calibri" panose="020F0502020204030204" pitchFamily="34" charset="0"/>
                <a:ea typeface="Cambria Math" panose="02040503050406030204" pitchFamily="18" charset="0"/>
                <a:cs typeface="Calibri" panose="020F0502020204030204" pitchFamily="34" charset="0"/>
              </a:rPr>
              <a:t>	</a:t>
            </a:r>
            <a:r>
              <a:rPr lang="en-IN" sz="1200" dirty="0">
                <a:solidFill>
                  <a:schemeClr val="bg1"/>
                </a:solidFill>
                <a:ea typeface="Cambria Math" panose="02040503050406030204" pitchFamily="18" charset="0"/>
              </a:rPr>
              <a:t>= </a:t>
            </a:r>
            <a:r>
              <a:rPr lang="en-IN" sz="1200" i="1" dirty="0">
                <a:solidFill>
                  <a:schemeClr val="bg1"/>
                </a:solidFill>
                <a:ea typeface="Cambria Math" panose="02040503050406030204" pitchFamily="18" charset="0"/>
              </a:rPr>
              <a:t>NORM.INV(0.05,0,1)</a:t>
            </a:r>
            <a:r>
              <a:rPr lang="en-IN" sz="1400" dirty="0">
                <a:solidFill>
                  <a:schemeClr val="bg1"/>
                </a:solidFill>
                <a:ea typeface="Cambria Math" panose="02040503050406030204" pitchFamily="18" charset="0"/>
              </a:rPr>
              <a:t> =</a:t>
            </a:r>
            <a:r>
              <a:rPr lang="en-IN" sz="1400" b="1" dirty="0">
                <a:solidFill>
                  <a:schemeClr val="bg1"/>
                </a:solidFill>
                <a:ea typeface="Cambria Math" panose="02040503050406030204" pitchFamily="18" charset="0"/>
              </a:rPr>
              <a:t> 1.645  </a:t>
            </a:r>
          </a:p>
        </p:txBody>
      </p:sp>
    </p:spTree>
    <p:extLst>
      <p:ext uri="{BB962C8B-B14F-4D97-AF65-F5344CB8AC3E}">
        <p14:creationId xmlns:p14="http://schemas.microsoft.com/office/powerpoint/2010/main" val="3666263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D73C-981E-46ED-A273-4455E197D008}"/>
              </a:ext>
            </a:extLst>
          </p:cNvPr>
          <p:cNvSpPr>
            <a:spLocks noGrp="1"/>
          </p:cNvSpPr>
          <p:nvPr>
            <p:ph type="title"/>
          </p:nvPr>
        </p:nvSpPr>
        <p:spPr>
          <a:xfrm>
            <a:off x="457201" y="256100"/>
            <a:ext cx="8229600" cy="590400"/>
          </a:xfrm>
        </p:spPr>
        <p:txBody>
          <a:bodyPr/>
          <a:lstStyle/>
          <a:p>
            <a:br>
              <a:rPr lang="en-IN" dirty="0"/>
            </a:br>
            <a:r>
              <a:rPr lang="en-IN" b="1" dirty="0"/>
              <a:t>Hypothesis Testing – Case Study 2</a:t>
            </a:r>
          </a:p>
        </p:txBody>
      </p:sp>
      <p:sp>
        <p:nvSpPr>
          <p:cNvPr id="4" name="Date Placeholder 3">
            <a:extLst>
              <a:ext uri="{FF2B5EF4-FFF2-40B4-BE49-F238E27FC236}">
                <a16:creationId xmlns:a16="http://schemas.microsoft.com/office/drawing/2014/main" id="{91A73580-0803-4657-8209-781022B6805A}"/>
              </a:ext>
            </a:extLst>
          </p:cNvPr>
          <p:cNvSpPr>
            <a:spLocks noGrp="1"/>
          </p:cNvSpPr>
          <p:nvPr>
            <p:ph type="dt" sz="half" idx="10"/>
          </p:nvPr>
        </p:nvSpPr>
        <p:spPr/>
        <p:txBody>
          <a:bodyPr/>
          <a:lstStyle/>
          <a:p>
            <a:fld id="{57BD8AAC-70C4-433E-BAA2-1A1AFBD71E3C}" type="datetime3">
              <a:rPr lang="en-US" smtClean="0"/>
              <a:t>17 November 2020</a:t>
            </a:fld>
            <a:endParaRPr lang="en-IN" dirty="0"/>
          </a:p>
        </p:txBody>
      </p:sp>
      <p:sp>
        <p:nvSpPr>
          <p:cNvPr id="5" name="Footer Placeholder 4">
            <a:extLst>
              <a:ext uri="{FF2B5EF4-FFF2-40B4-BE49-F238E27FC236}">
                <a16:creationId xmlns:a16="http://schemas.microsoft.com/office/drawing/2014/main" id="{DEB70A20-22FD-4715-9AB6-D8B27A87C654}"/>
              </a:ext>
            </a:extLst>
          </p:cNvPr>
          <p:cNvSpPr>
            <a:spLocks noGrp="1"/>
          </p:cNvSpPr>
          <p:nvPr>
            <p:ph type="ftr" sz="quarter" idx="11"/>
          </p:nvPr>
        </p:nvSpPr>
        <p:spPr/>
        <p:txBody>
          <a:bodyPr/>
          <a:lstStyle/>
          <a:p>
            <a:r>
              <a:rPr lang="en-IN" dirty="0"/>
              <a:t>Basic Statistics</a:t>
            </a:r>
          </a:p>
        </p:txBody>
      </p:sp>
      <p:sp>
        <p:nvSpPr>
          <p:cNvPr id="6" name="Slide Number Placeholder 5">
            <a:extLst>
              <a:ext uri="{FF2B5EF4-FFF2-40B4-BE49-F238E27FC236}">
                <a16:creationId xmlns:a16="http://schemas.microsoft.com/office/drawing/2014/main" id="{D8F13846-901F-47C1-BD7F-95F4CE0F661A}"/>
              </a:ext>
            </a:extLst>
          </p:cNvPr>
          <p:cNvSpPr>
            <a:spLocks noGrp="1"/>
          </p:cNvSpPr>
          <p:nvPr>
            <p:ph type="sldNum" sz="quarter" idx="12"/>
          </p:nvPr>
        </p:nvSpPr>
        <p:spPr/>
        <p:txBody>
          <a:bodyPr/>
          <a:lstStyle/>
          <a:p>
            <a:r>
              <a:rPr lang="en-IN" dirty="0"/>
              <a:t>Page </a:t>
            </a:r>
            <a:fld id="{F1BC30E3-FFE5-4B91-AA19-87A149EBB9EE}" type="slidenum">
              <a:rPr smtClean="0"/>
              <a:pPr/>
              <a:t>12</a:t>
            </a:fld>
            <a:endParaRPr dirty="0"/>
          </a:p>
        </p:txBody>
      </p:sp>
      <p:grpSp>
        <p:nvGrpSpPr>
          <p:cNvPr id="23" name="Group 22">
            <a:extLst>
              <a:ext uri="{FF2B5EF4-FFF2-40B4-BE49-F238E27FC236}">
                <a16:creationId xmlns:a16="http://schemas.microsoft.com/office/drawing/2014/main" id="{EBF23242-6AF2-4759-A497-9964210246A4}"/>
              </a:ext>
            </a:extLst>
          </p:cNvPr>
          <p:cNvGrpSpPr/>
          <p:nvPr/>
        </p:nvGrpSpPr>
        <p:grpSpPr>
          <a:xfrm>
            <a:off x="457201" y="1181531"/>
            <a:ext cx="2874654" cy="4494938"/>
            <a:chOff x="3287068" y="1352550"/>
            <a:chExt cx="2874654" cy="4494938"/>
          </a:xfrm>
        </p:grpSpPr>
        <p:sp>
          <p:nvSpPr>
            <p:cNvPr id="9" name="Rectangle 8">
              <a:extLst>
                <a:ext uri="{FF2B5EF4-FFF2-40B4-BE49-F238E27FC236}">
                  <a16:creationId xmlns:a16="http://schemas.microsoft.com/office/drawing/2014/main" id="{3026E375-9C10-476E-B2BB-7ECE5E965FFC}"/>
                </a:ext>
              </a:extLst>
            </p:cNvPr>
            <p:cNvSpPr/>
            <p:nvPr/>
          </p:nvSpPr>
          <p:spPr>
            <a:xfrm>
              <a:off x="3287068" y="5257088"/>
              <a:ext cx="2874645" cy="5904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2"/>
                  </a:solidFill>
                </a:rPr>
                <a:t>Inferences</a:t>
              </a:r>
            </a:p>
          </p:txBody>
        </p:sp>
        <p:sp>
          <p:nvSpPr>
            <p:cNvPr id="10" name="Rectangle 9">
              <a:extLst>
                <a:ext uri="{FF2B5EF4-FFF2-40B4-BE49-F238E27FC236}">
                  <a16:creationId xmlns:a16="http://schemas.microsoft.com/office/drawing/2014/main" id="{D7F30662-94CC-417F-A3EC-78BCD24AA082}"/>
                </a:ext>
              </a:extLst>
            </p:cNvPr>
            <p:cNvSpPr/>
            <p:nvPr/>
          </p:nvSpPr>
          <p:spPr>
            <a:xfrm>
              <a:off x="3287076" y="2323853"/>
              <a:ext cx="2874645" cy="5904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2"/>
                  </a:solidFill>
                </a:rPr>
                <a:t>Formulation of Null and Alternate Hypotheses</a:t>
              </a:r>
            </a:p>
          </p:txBody>
        </p:sp>
        <p:sp>
          <p:nvSpPr>
            <p:cNvPr id="11" name="Rectangle 10">
              <a:extLst>
                <a:ext uri="{FF2B5EF4-FFF2-40B4-BE49-F238E27FC236}">
                  <a16:creationId xmlns:a16="http://schemas.microsoft.com/office/drawing/2014/main" id="{039188CB-823E-489A-BF75-E6434B2C59BC}"/>
                </a:ext>
              </a:extLst>
            </p:cNvPr>
            <p:cNvSpPr/>
            <p:nvPr/>
          </p:nvSpPr>
          <p:spPr>
            <a:xfrm>
              <a:off x="3287072" y="3304451"/>
              <a:ext cx="2874645" cy="5904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2"/>
                  </a:solidFill>
                </a:rPr>
                <a:t>Calculation of Test statistic</a:t>
              </a:r>
            </a:p>
          </p:txBody>
        </p:sp>
        <p:sp>
          <p:nvSpPr>
            <p:cNvPr id="12" name="Rectangle 11">
              <a:extLst>
                <a:ext uri="{FF2B5EF4-FFF2-40B4-BE49-F238E27FC236}">
                  <a16:creationId xmlns:a16="http://schemas.microsoft.com/office/drawing/2014/main" id="{81D31599-9B28-4524-A79F-6E1733910E00}"/>
                </a:ext>
              </a:extLst>
            </p:cNvPr>
            <p:cNvSpPr/>
            <p:nvPr/>
          </p:nvSpPr>
          <p:spPr>
            <a:xfrm>
              <a:off x="3287070" y="4276260"/>
              <a:ext cx="2874645" cy="5904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2"/>
                  </a:solidFill>
                </a:rPr>
                <a:t>Cut-off value for t-statistic</a:t>
              </a:r>
            </a:p>
          </p:txBody>
        </p:sp>
        <p:sp>
          <p:nvSpPr>
            <p:cNvPr id="13" name="Rectangle 12">
              <a:extLst>
                <a:ext uri="{FF2B5EF4-FFF2-40B4-BE49-F238E27FC236}">
                  <a16:creationId xmlns:a16="http://schemas.microsoft.com/office/drawing/2014/main" id="{2CD15B22-C42E-4AF3-B2A8-05D2F7E727B0}"/>
                </a:ext>
              </a:extLst>
            </p:cNvPr>
            <p:cNvSpPr/>
            <p:nvPr/>
          </p:nvSpPr>
          <p:spPr>
            <a:xfrm>
              <a:off x="3287077" y="1352550"/>
              <a:ext cx="2874645" cy="5904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2"/>
                  </a:solidFill>
                </a:rPr>
                <a:t>Problem Statement</a:t>
              </a:r>
            </a:p>
          </p:txBody>
        </p:sp>
        <p:sp>
          <p:nvSpPr>
            <p:cNvPr id="14" name="Arrow: Down 13">
              <a:extLst>
                <a:ext uri="{FF2B5EF4-FFF2-40B4-BE49-F238E27FC236}">
                  <a16:creationId xmlns:a16="http://schemas.microsoft.com/office/drawing/2014/main" id="{35DA4A0B-8B0C-491E-98C0-EE462ACD613D}"/>
                </a:ext>
              </a:extLst>
            </p:cNvPr>
            <p:cNvSpPr/>
            <p:nvPr/>
          </p:nvSpPr>
          <p:spPr>
            <a:xfrm>
              <a:off x="4529134" y="1942812"/>
              <a:ext cx="390525" cy="371884"/>
            </a:xfrm>
            <a:prstGeom prst="downArrow">
              <a:avLst/>
            </a:prstGeom>
            <a:solidFill>
              <a:schemeClr val="tx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15" name="Arrow: Down 14">
              <a:extLst>
                <a:ext uri="{FF2B5EF4-FFF2-40B4-BE49-F238E27FC236}">
                  <a16:creationId xmlns:a16="http://schemas.microsoft.com/office/drawing/2014/main" id="{68A0BFB7-58D6-4239-A197-4A3D993E0C10}"/>
                </a:ext>
              </a:extLst>
            </p:cNvPr>
            <p:cNvSpPr/>
            <p:nvPr/>
          </p:nvSpPr>
          <p:spPr>
            <a:xfrm>
              <a:off x="4529131" y="3904376"/>
              <a:ext cx="390525" cy="371884"/>
            </a:xfrm>
            <a:prstGeom prst="downArrow">
              <a:avLst/>
            </a:prstGeom>
            <a:solidFill>
              <a:schemeClr val="tx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16" name="Arrow: Down 15">
              <a:extLst>
                <a:ext uri="{FF2B5EF4-FFF2-40B4-BE49-F238E27FC236}">
                  <a16:creationId xmlns:a16="http://schemas.microsoft.com/office/drawing/2014/main" id="{604161A3-A298-47AD-A9A2-5A99CB6D7052}"/>
                </a:ext>
              </a:extLst>
            </p:cNvPr>
            <p:cNvSpPr/>
            <p:nvPr/>
          </p:nvSpPr>
          <p:spPr>
            <a:xfrm>
              <a:off x="4529129" y="4875679"/>
              <a:ext cx="390525" cy="371884"/>
            </a:xfrm>
            <a:prstGeom prst="downArrow">
              <a:avLst/>
            </a:prstGeom>
            <a:solidFill>
              <a:schemeClr val="tx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18" name="Arrow: Down 17">
              <a:extLst>
                <a:ext uri="{FF2B5EF4-FFF2-40B4-BE49-F238E27FC236}">
                  <a16:creationId xmlns:a16="http://schemas.microsoft.com/office/drawing/2014/main" id="{F75178E0-C357-4885-B705-34E9F35A241F}"/>
                </a:ext>
              </a:extLst>
            </p:cNvPr>
            <p:cNvSpPr/>
            <p:nvPr/>
          </p:nvSpPr>
          <p:spPr>
            <a:xfrm>
              <a:off x="4529133" y="2923410"/>
              <a:ext cx="390525" cy="371884"/>
            </a:xfrm>
            <a:prstGeom prst="downArrow">
              <a:avLst/>
            </a:prstGeom>
            <a:solidFill>
              <a:schemeClr val="tx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grpSp>
      <p:sp>
        <p:nvSpPr>
          <p:cNvPr id="3" name="Rectangle 2">
            <a:extLst>
              <a:ext uri="{FF2B5EF4-FFF2-40B4-BE49-F238E27FC236}">
                <a16:creationId xmlns:a16="http://schemas.microsoft.com/office/drawing/2014/main" id="{4017B4EC-51E8-430E-A652-65F751C1F5A7}"/>
              </a:ext>
            </a:extLst>
          </p:cNvPr>
          <p:cNvSpPr/>
          <p:nvPr/>
        </p:nvSpPr>
        <p:spPr>
          <a:xfrm>
            <a:off x="3476625" y="1181531"/>
            <a:ext cx="5191126" cy="63774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15240" marR="5080" indent="-3175">
              <a:lnSpc>
                <a:spcPct val="100000"/>
              </a:lnSpc>
              <a:spcBef>
                <a:spcPts val="455"/>
              </a:spcBef>
            </a:pPr>
            <a:r>
              <a:rPr lang="en-IN" sz="1200" dirty="0">
                <a:solidFill>
                  <a:schemeClr val="bg1"/>
                </a:solidFill>
              </a:rPr>
              <a:t>The manufacturer claims that the mean lifetime of a light bulb  is more than 10,000 hours. In a sample of 30 light bulbs, it was found  that they only last 9,900 hours on average. Assume the sample standard  deviation is 125 hours. At .05 significance level, can we reject the claim  by the manufacturer?</a:t>
            </a:r>
            <a:r>
              <a:rPr lang="en-US" sz="1200" dirty="0">
                <a:solidFill>
                  <a:schemeClr val="bg1"/>
                </a:solidFill>
              </a:rPr>
              <a:t> </a:t>
            </a:r>
            <a:endParaRPr lang="en-IN" sz="1000" dirty="0">
              <a:solidFill>
                <a:schemeClr val="bg1"/>
              </a:solidFill>
            </a:endParaRPr>
          </a:p>
        </p:txBody>
      </p:sp>
      <p:sp>
        <p:nvSpPr>
          <p:cNvPr id="17" name="Rectangle 16">
            <a:extLst>
              <a:ext uri="{FF2B5EF4-FFF2-40B4-BE49-F238E27FC236}">
                <a16:creationId xmlns:a16="http://schemas.microsoft.com/office/drawing/2014/main" id="{8D5B8FDA-1EE3-42F6-A7CF-0B74D12A0F44}"/>
              </a:ext>
            </a:extLst>
          </p:cNvPr>
          <p:cNvSpPr/>
          <p:nvPr/>
        </p:nvSpPr>
        <p:spPr>
          <a:xfrm>
            <a:off x="3495686" y="2143590"/>
            <a:ext cx="5191115" cy="63774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dirty="0">
                <a:solidFill>
                  <a:schemeClr val="bg1"/>
                </a:solidFill>
              </a:rPr>
              <a:t>Parameter of interest : Amount of saturated fat per cookie</a:t>
            </a:r>
          </a:p>
          <a:p>
            <a:r>
              <a:rPr lang="en-IN" sz="1200" dirty="0">
                <a:solidFill>
                  <a:schemeClr val="bg1"/>
                </a:solidFill>
              </a:rPr>
              <a:t>Null Hypothesis, </a:t>
            </a:r>
            <a:r>
              <a:rPr lang="en-IN" sz="1400" b="1" dirty="0">
                <a:solidFill>
                  <a:schemeClr val="bg1"/>
                </a:solidFill>
              </a:rPr>
              <a:t>H</a:t>
            </a:r>
            <a:r>
              <a:rPr lang="en-IN" sz="1400" b="1" baseline="-25000" dirty="0">
                <a:solidFill>
                  <a:schemeClr val="bg1"/>
                </a:solidFill>
              </a:rPr>
              <a:t>0</a:t>
            </a:r>
            <a:r>
              <a:rPr lang="en-IN" sz="1200" b="1" dirty="0">
                <a:solidFill>
                  <a:schemeClr val="bg1"/>
                </a:solidFill>
              </a:rPr>
              <a:t> </a:t>
            </a:r>
            <a:r>
              <a:rPr lang="en-IN" sz="1200" dirty="0">
                <a:solidFill>
                  <a:schemeClr val="bg1"/>
                </a:solidFill>
              </a:rPr>
              <a:t>: </a:t>
            </a:r>
            <a:r>
              <a:rPr lang="el-GR" sz="1600" dirty="0">
                <a:solidFill>
                  <a:schemeClr val="bg1"/>
                </a:solidFill>
                <a:latin typeface="Calibri" panose="020F0502020204030204" pitchFamily="34" charset="0"/>
                <a:cs typeface="Calibri" panose="020F0502020204030204" pitchFamily="34" charset="0"/>
              </a:rPr>
              <a:t>μ</a:t>
            </a:r>
            <a:r>
              <a:rPr lang="en-IN" sz="1200" dirty="0">
                <a:solidFill>
                  <a:schemeClr val="bg1"/>
                </a:solidFill>
              </a:rPr>
              <a:t> &gt; 10000</a:t>
            </a:r>
          </a:p>
          <a:p>
            <a:r>
              <a:rPr lang="en-IN" sz="1200" dirty="0">
                <a:solidFill>
                  <a:schemeClr val="bg1"/>
                </a:solidFill>
              </a:rPr>
              <a:t>Alternate Hypothesis, </a:t>
            </a:r>
            <a:r>
              <a:rPr lang="en-IN" sz="1400" b="1" dirty="0">
                <a:solidFill>
                  <a:schemeClr val="bg1"/>
                </a:solidFill>
              </a:rPr>
              <a:t>H</a:t>
            </a:r>
            <a:r>
              <a:rPr lang="en-IN" sz="1400" b="1" baseline="-25000" dirty="0">
                <a:solidFill>
                  <a:schemeClr val="bg1"/>
                </a:solidFill>
              </a:rPr>
              <a:t>a</a:t>
            </a:r>
            <a:r>
              <a:rPr lang="en-IN" sz="1200" dirty="0">
                <a:solidFill>
                  <a:schemeClr val="bg1"/>
                </a:solidFill>
              </a:rPr>
              <a:t> : </a:t>
            </a:r>
            <a:r>
              <a:rPr lang="el-GR" sz="1600" dirty="0">
                <a:solidFill>
                  <a:schemeClr val="bg1"/>
                </a:solidFill>
                <a:latin typeface="Calibri" panose="020F0502020204030204" pitchFamily="34" charset="0"/>
                <a:cs typeface="Calibri" panose="020F0502020204030204" pitchFamily="34" charset="0"/>
              </a:rPr>
              <a:t>μ</a:t>
            </a:r>
            <a:r>
              <a:rPr lang="en-IN" sz="1200" dirty="0">
                <a:solidFill>
                  <a:schemeClr val="bg1"/>
                </a:solidFill>
                <a:latin typeface="Calibri" panose="020F0502020204030204" pitchFamily="34" charset="0"/>
                <a:cs typeface="Calibri" panose="020F0502020204030204" pitchFamily="34" charset="0"/>
              </a:rPr>
              <a:t> </a:t>
            </a:r>
            <a:r>
              <a:rPr lang="en-IN" sz="1400" dirty="0">
                <a:solidFill>
                  <a:schemeClr val="bg1"/>
                </a:solidFill>
                <a:latin typeface="Calibri" panose="020F0502020204030204" pitchFamily="34" charset="0"/>
                <a:cs typeface="Calibri" panose="020F0502020204030204" pitchFamily="34" charset="0"/>
              </a:rPr>
              <a:t>&lt;= 10000</a:t>
            </a:r>
            <a:endParaRPr lang="en-IN" sz="1200" dirty="0">
              <a:solidFill>
                <a:schemeClr val="bg1"/>
              </a:solidFill>
            </a:endParaRP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6F62D055-787D-4B45-8A9C-D25D4DDC9238}"/>
                  </a:ext>
                </a:extLst>
              </p:cNvPr>
              <p:cNvSpPr/>
              <p:nvPr/>
            </p:nvSpPr>
            <p:spPr>
              <a:xfrm>
                <a:off x="3495686" y="3124350"/>
                <a:ext cx="5191115" cy="63774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dirty="0">
                    <a:solidFill>
                      <a:schemeClr val="bg1"/>
                    </a:solidFill>
                  </a:rPr>
                  <a:t>Test statistic = </a:t>
                </a:r>
                <a14:m>
                  <m:oMath xmlns:m="http://schemas.openxmlformats.org/officeDocument/2006/math">
                    <m:r>
                      <a:rPr lang="en-IN" sz="1400" b="1" i="0" smtClean="0">
                        <a:solidFill>
                          <a:schemeClr val="bg1"/>
                        </a:solidFill>
                        <a:latin typeface="Cambria Math" panose="02040503050406030204" pitchFamily="18" charset="0"/>
                      </a:rPr>
                      <m:t>(</m:t>
                    </m:r>
                    <m:r>
                      <a:rPr lang="en-IN" sz="1400" b="1" i="1" smtClean="0">
                        <a:solidFill>
                          <a:schemeClr val="bg1"/>
                        </a:solidFill>
                        <a:latin typeface="Cambria Math" panose="02040503050406030204" pitchFamily="18" charset="0"/>
                      </a:rPr>
                      <m:t>𝒙</m:t>
                    </m:r>
                    <m:r>
                      <a:rPr lang="en-IN" sz="1400" b="1" i="1" smtClean="0">
                        <a:solidFill>
                          <a:schemeClr val="bg1"/>
                        </a:solidFill>
                        <a:latin typeface="Cambria Math" panose="02040503050406030204" pitchFamily="18" charset="0"/>
                      </a:rPr>
                      <m:t>−</m:t>
                    </m:r>
                    <m:r>
                      <a:rPr lang="en-IN" sz="1400" b="1" i="1" smtClean="0">
                        <a:solidFill>
                          <a:schemeClr val="bg1"/>
                        </a:solidFill>
                        <a:latin typeface="Cambria Math" panose="02040503050406030204" pitchFamily="18" charset="0"/>
                        <a:ea typeface="Cambria Math" panose="02040503050406030204" pitchFamily="18" charset="0"/>
                      </a:rPr>
                      <m:t>𝝁</m:t>
                    </m:r>
                    <m:r>
                      <a:rPr lang="en-IN" sz="1400" b="1" i="1" smtClean="0">
                        <a:solidFill>
                          <a:schemeClr val="bg1"/>
                        </a:solidFill>
                        <a:latin typeface="Cambria Math" panose="02040503050406030204" pitchFamily="18" charset="0"/>
                        <a:ea typeface="Cambria Math" panose="02040503050406030204" pitchFamily="18" charset="0"/>
                      </a:rPr>
                      <m:t>)/(</m:t>
                    </m:r>
                    <m:r>
                      <m:rPr>
                        <m:nor/>
                      </m:rPr>
                      <a:rPr lang="en-IN" sz="1400" b="1" i="1" smtClean="0">
                        <a:solidFill>
                          <a:schemeClr val="bg1"/>
                        </a:solidFill>
                        <a:latin typeface="Cambria Math" panose="02040503050406030204" pitchFamily="18" charset="0"/>
                        <a:ea typeface="Cambria Math" panose="02040503050406030204" pitchFamily="18" charset="0"/>
                      </a:rPr>
                      <m:t>s</m:t>
                    </m:r>
                    <m:r>
                      <a:rPr lang="en-IN" sz="1400" b="1" i="1" smtClean="0">
                        <a:solidFill>
                          <a:schemeClr val="bg1"/>
                        </a:solidFill>
                        <a:latin typeface="Cambria Math" panose="02040503050406030204" pitchFamily="18" charset="0"/>
                        <a:ea typeface="Cambria Math" panose="02040503050406030204" pitchFamily="18" charset="0"/>
                      </a:rPr>
                      <m:t>/√</m:t>
                    </m:r>
                    <m:r>
                      <a:rPr lang="en-IN" sz="1400" b="1" i="1" smtClean="0">
                        <a:solidFill>
                          <a:schemeClr val="bg1"/>
                        </a:solidFill>
                        <a:latin typeface="Cambria Math" panose="02040503050406030204" pitchFamily="18" charset="0"/>
                        <a:ea typeface="Cambria Math" panose="02040503050406030204" pitchFamily="18" charset="0"/>
                      </a:rPr>
                      <m:t>𝒏</m:t>
                    </m:r>
                    <m:r>
                      <a:rPr lang="en-IN" sz="1400" b="1" i="1" smtClean="0">
                        <a:solidFill>
                          <a:schemeClr val="bg1"/>
                        </a:solidFill>
                        <a:latin typeface="Cambria Math" panose="02040503050406030204" pitchFamily="18" charset="0"/>
                        <a:ea typeface="Cambria Math" panose="02040503050406030204" pitchFamily="18" charset="0"/>
                      </a:rPr>
                      <m:t>)</m:t>
                    </m:r>
                  </m:oMath>
                </a14:m>
                <a:r>
                  <a:rPr lang="en-IN" sz="1400" b="1" dirty="0">
                    <a:solidFill>
                      <a:schemeClr val="bg1"/>
                    </a:solidFill>
                    <a:ea typeface="Cambria Math" panose="02040503050406030204" pitchFamily="18" charset="0"/>
                  </a:rPr>
                  <a:t> </a:t>
                </a:r>
              </a:p>
              <a:p>
                <a:r>
                  <a:rPr lang="en-IN" sz="1400" b="1" dirty="0">
                    <a:solidFill>
                      <a:schemeClr val="bg1"/>
                    </a:solidFill>
                    <a:ea typeface="Cambria Math" panose="02040503050406030204" pitchFamily="18" charset="0"/>
                  </a:rPr>
                  <a:t>	</a:t>
                </a:r>
                <a:r>
                  <a:rPr lang="en-IN" sz="1200" dirty="0">
                    <a:solidFill>
                      <a:schemeClr val="bg1"/>
                    </a:solidFill>
                    <a:ea typeface="Cambria Math" panose="02040503050406030204" pitchFamily="18" charset="0"/>
                  </a:rPr>
                  <a:t>= (9900 – 10000)/(125/</a:t>
                </a:r>
                <a:r>
                  <a:rPr lang="en-IN" sz="1200" b="1" dirty="0">
                    <a:solidFill>
                      <a:schemeClr val="bg1"/>
                    </a:solidFill>
                    <a:ea typeface="Cambria Math" panose="02040503050406030204" pitchFamily="18" charset="0"/>
                  </a:rPr>
                  <a:t> </a:t>
                </a:r>
                <a14:m>
                  <m:oMath xmlns:m="http://schemas.openxmlformats.org/officeDocument/2006/math">
                    <m:r>
                      <a:rPr lang="en-IN" sz="1200" b="1" i="1">
                        <a:solidFill>
                          <a:schemeClr val="bg1"/>
                        </a:solidFill>
                        <a:latin typeface="Cambria Math" panose="02040503050406030204" pitchFamily="18" charset="0"/>
                        <a:ea typeface="Cambria Math" panose="02040503050406030204" pitchFamily="18" charset="0"/>
                      </a:rPr>
                      <m:t>√ </m:t>
                    </m:r>
                  </m:oMath>
                </a14:m>
                <a:r>
                  <a:rPr lang="en-IN" sz="1200" dirty="0">
                    <a:solidFill>
                      <a:schemeClr val="bg1"/>
                    </a:solidFill>
                    <a:ea typeface="Cambria Math" panose="02040503050406030204" pitchFamily="18" charset="0"/>
                  </a:rPr>
                  <a:t>30) = </a:t>
                </a:r>
                <a:r>
                  <a:rPr lang="en-IN" sz="1400" b="1" dirty="0">
                    <a:solidFill>
                      <a:schemeClr val="bg1"/>
                    </a:solidFill>
                    <a:ea typeface="Cambria Math" panose="02040503050406030204" pitchFamily="18" charset="0"/>
                  </a:rPr>
                  <a:t>-4.382</a:t>
                </a:r>
              </a:p>
              <a:p>
                <a:r>
                  <a:rPr lang="en-IN" sz="1400" b="1" i="1" dirty="0">
                    <a:solidFill>
                      <a:schemeClr val="bg1"/>
                    </a:solidFill>
                    <a:latin typeface="Cambria Math" panose="02040503050406030204" pitchFamily="18" charset="0"/>
                    <a:ea typeface="Cambria Math" panose="02040503050406030204" pitchFamily="18" charset="0"/>
                    <a:cs typeface="Calibri" panose="020F0502020204030204" pitchFamily="34" charset="0"/>
                  </a:rPr>
                  <a:t>x</a:t>
                </a:r>
                <a:r>
                  <a:rPr lang="en-IN" sz="1200" i="1" dirty="0">
                    <a:solidFill>
                      <a:schemeClr val="bg1"/>
                    </a:solidFill>
                    <a:latin typeface="Calibri" panose="020F0502020204030204" pitchFamily="34" charset="0"/>
                    <a:cs typeface="Calibri" panose="020F0502020204030204" pitchFamily="34" charset="0"/>
                  </a:rPr>
                  <a:t> = 9900; </a:t>
                </a:r>
                <a:r>
                  <a:rPr lang="el-GR" sz="1400" b="1" i="1" dirty="0">
                    <a:solidFill>
                      <a:schemeClr val="bg1"/>
                    </a:solidFill>
                    <a:latin typeface="Calibri" panose="020F0502020204030204" pitchFamily="34" charset="0"/>
                    <a:cs typeface="Calibri" panose="020F0502020204030204" pitchFamily="34" charset="0"/>
                  </a:rPr>
                  <a:t>μ</a:t>
                </a:r>
                <a:r>
                  <a:rPr lang="en-IN" sz="1200" i="1" dirty="0">
                    <a:solidFill>
                      <a:schemeClr val="bg1"/>
                    </a:solidFill>
                    <a:latin typeface="Calibri" panose="020F0502020204030204" pitchFamily="34" charset="0"/>
                    <a:cs typeface="Calibri" panose="020F0502020204030204" pitchFamily="34" charset="0"/>
                  </a:rPr>
                  <a:t> = 10000; </a:t>
                </a:r>
                <a:r>
                  <a:rPr lang="en-IN" sz="1400" b="1" i="1" dirty="0">
                    <a:solidFill>
                      <a:schemeClr val="bg1"/>
                    </a:solidFill>
                    <a:latin typeface="Calibri" panose="020F0502020204030204" pitchFamily="34" charset="0"/>
                    <a:cs typeface="Calibri" panose="020F0502020204030204" pitchFamily="34" charset="0"/>
                  </a:rPr>
                  <a:t>s</a:t>
                </a:r>
                <a:r>
                  <a:rPr lang="en-IN" sz="1200" i="1" dirty="0">
                    <a:solidFill>
                      <a:schemeClr val="bg1"/>
                    </a:solidFill>
                    <a:latin typeface="Calibri" panose="020F0502020204030204" pitchFamily="34" charset="0"/>
                    <a:cs typeface="Calibri" panose="020F0502020204030204" pitchFamily="34" charset="0"/>
                  </a:rPr>
                  <a:t> = 125; </a:t>
                </a:r>
                <a:r>
                  <a:rPr lang="en-IN" sz="1400" b="1" i="1" dirty="0">
                    <a:solidFill>
                      <a:schemeClr val="bg1"/>
                    </a:solidFill>
                    <a:latin typeface="Calibri" panose="020F0502020204030204" pitchFamily="34" charset="0"/>
                    <a:cs typeface="Calibri" panose="020F0502020204030204" pitchFamily="34" charset="0"/>
                  </a:rPr>
                  <a:t>n</a:t>
                </a:r>
                <a:r>
                  <a:rPr lang="en-IN" sz="1200" i="1" dirty="0">
                    <a:solidFill>
                      <a:schemeClr val="bg1"/>
                    </a:solidFill>
                    <a:latin typeface="Calibri" panose="020F0502020204030204" pitchFamily="34" charset="0"/>
                    <a:cs typeface="Calibri" panose="020F0502020204030204" pitchFamily="34" charset="0"/>
                  </a:rPr>
                  <a:t> = 30</a:t>
                </a:r>
                <a:endParaRPr lang="en-IN" sz="1200" b="1" i="1" dirty="0">
                  <a:solidFill>
                    <a:schemeClr val="bg1"/>
                  </a:solidFill>
                </a:endParaRPr>
              </a:p>
            </p:txBody>
          </p:sp>
        </mc:Choice>
        <mc:Fallback xmlns="">
          <p:sp>
            <p:nvSpPr>
              <p:cNvPr id="19" name="Rectangle 18">
                <a:extLst>
                  <a:ext uri="{FF2B5EF4-FFF2-40B4-BE49-F238E27FC236}">
                    <a16:creationId xmlns:a16="http://schemas.microsoft.com/office/drawing/2014/main" id="{6F62D055-787D-4B45-8A9C-D25D4DDC9238}"/>
                  </a:ext>
                </a:extLst>
              </p:cNvPr>
              <p:cNvSpPr>
                <a:spLocks noRot="1" noChangeAspect="1" noMove="1" noResize="1" noEditPoints="1" noAdjustHandles="1" noChangeArrowheads="1" noChangeShapeType="1" noTextEdit="1"/>
              </p:cNvSpPr>
              <p:nvPr/>
            </p:nvSpPr>
            <p:spPr>
              <a:xfrm>
                <a:off x="3495686" y="3124350"/>
                <a:ext cx="5191115" cy="637744"/>
              </a:xfrm>
              <a:prstGeom prst="rect">
                <a:avLst/>
              </a:prstGeom>
              <a:blipFill>
                <a:blip r:embed="rId2"/>
                <a:stretch>
                  <a:fillRect l="-352" t="-4808" b="-19231"/>
                </a:stretch>
              </a:blipFill>
              <a:ln w="3175">
                <a:noFill/>
              </a:ln>
            </p:spPr>
            <p:txBody>
              <a:bodyPr/>
              <a:lstStyle/>
              <a:p>
                <a:r>
                  <a:rPr lang="en-IN">
                    <a:noFill/>
                  </a:rPr>
                  <a:t> </a:t>
                </a:r>
              </a:p>
            </p:txBody>
          </p:sp>
        </mc:Fallback>
      </mc:AlternateContent>
      <p:sp>
        <p:nvSpPr>
          <p:cNvPr id="20" name="Rectangle 19">
            <a:extLst>
              <a:ext uri="{FF2B5EF4-FFF2-40B4-BE49-F238E27FC236}">
                <a16:creationId xmlns:a16="http://schemas.microsoft.com/office/drawing/2014/main" id="{F350F8CA-A7BF-47A4-9D9F-8ECBC94A9C7B}"/>
              </a:ext>
            </a:extLst>
          </p:cNvPr>
          <p:cNvSpPr/>
          <p:nvPr/>
        </p:nvSpPr>
        <p:spPr>
          <a:xfrm>
            <a:off x="3495674" y="5086069"/>
            <a:ext cx="5191115" cy="63774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dirty="0">
                <a:solidFill>
                  <a:schemeClr val="bg1"/>
                </a:solidFill>
              </a:rPr>
              <a:t>Test statistic </a:t>
            </a:r>
            <a:r>
              <a:rPr lang="en-IN" sz="1200" b="1" dirty="0">
                <a:solidFill>
                  <a:schemeClr val="bg1"/>
                </a:solidFill>
              </a:rPr>
              <a:t>4.382</a:t>
            </a:r>
            <a:r>
              <a:rPr lang="en-IN" sz="1200" dirty="0">
                <a:solidFill>
                  <a:schemeClr val="bg1"/>
                </a:solidFill>
              </a:rPr>
              <a:t> &gt; cut-off value </a:t>
            </a:r>
            <a:r>
              <a:rPr lang="en-IN" sz="1200" b="1" dirty="0">
                <a:solidFill>
                  <a:schemeClr val="bg1"/>
                </a:solidFill>
              </a:rPr>
              <a:t>1.699</a:t>
            </a:r>
            <a:endParaRPr lang="en-IN" sz="1200" dirty="0">
              <a:solidFill>
                <a:schemeClr val="bg1"/>
              </a:solidFill>
            </a:endParaRPr>
          </a:p>
          <a:p>
            <a:r>
              <a:rPr lang="en-IN" sz="1200" dirty="0">
                <a:solidFill>
                  <a:schemeClr val="bg1"/>
                </a:solidFill>
              </a:rPr>
              <a:t>Hence, at .05 significance level, we </a:t>
            </a:r>
            <a:r>
              <a:rPr lang="en-IN" sz="1200" b="1" u="sng" dirty="0">
                <a:solidFill>
                  <a:schemeClr val="bg1"/>
                </a:solidFill>
              </a:rPr>
              <a:t>reject the claim</a:t>
            </a:r>
            <a:r>
              <a:rPr lang="en-IN" sz="1200" dirty="0">
                <a:solidFill>
                  <a:schemeClr val="bg1"/>
                </a:solidFill>
              </a:rPr>
              <a:t> that the mean lifetime of a light bulb is more than 10000 hours</a:t>
            </a:r>
          </a:p>
        </p:txBody>
      </p:sp>
      <p:sp>
        <p:nvSpPr>
          <p:cNvPr id="21" name="Rectangle 20">
            <a:extLst>
              <a:ext uri="{FF2B5EF4-FFF2-40B4-BE49-F238E27FC236}">
                <a16:creationId xmlns:a16="http://schemas.microsoft.com/office/drawing/2014/main" id="{3B3AB8F9-377A-4999-BFBB-B4721C010C85}"/>
              </a:ext>
            </a:extLst>
          </p:cNvPr>
          <p:cNvSpPr/>
          <p:nvPr/>
        </p:nvSpPr>
        <p:spPr>
          <a:xfrm>
            <a:off x="3495686" y="4086191"/>
            <a:ext cx="5191115" cy="63774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dirty="0">
                <a:solidFill>
                  <a:schemeClr val="bg1"/>
                </a:solidFill>
              </a:rPr>
              <a:t>Cut off value = </a:t>
            </a:r>
            <a:r>
              <a:rPr lang="en-IN" sz="1400" b="1" i="1" dirty="0">
                <a:solidFill>
                  <a:schemeClr val="bg1"/>
                </a:solidFill>
              </a:rPr>
              <a:t>T.INV(</a:t>
            </a:r>
            <a:r>
              <a:rPr lang="el-GR" sz="1400" b="1" i="1" dirty="0">
                <a:solidFill>
                  <a:schemeClr val="bg1"/>
                </a:solidFill>
                <a:latin typeface="Calibri" panose="020F0502020204030204" pitchFamily="34" charset="0"/>
                <a:cs typeface="Calibri" panose="020F0502020204030204" pitchFamily="34" charset="0"/>
              </a:rPr>
              <a:t>α</a:t>
            </a:r>
            <a:r>
              <a:rPr lang="en-IN" sz="1400" b="1" i="1" dirty="0">
                <a:solidFill>
                  <a:schemeClr val="bg1"/>
                </a:solidFill>
                <a:latin typeface="Calibri" panose="020F0502020204030204" pitchFamily="34" charset="0"/>
                <a:cs typeface="Calibri" panose="020F0502020204030204" pitchFamily="34" charset="0"/>
              </a:rPr>
              <a:t>, n-1) </a:t>
            </a:r>
            <a:r>
              <a:rPr lang="en-IN" sz="1400" dirty="0">
                <a:solidFill>
                  <a:schemeClr val="bg1"/>
                </a:solidFill>
                <a:ea typeface="Cambria Math" panose="02040503050406030204" pitchFamily="18" charset="0"/>
              </a:rPr>
              <a:t>= </a:t>
            </a:r>
            <a:r>
              <a:rPr lang="en-IN" sz="1400" i="1" dirty="0">
                <a:solidFill>
                  <a:schemeClr val="bg1"/>
                </a:solidFill>
                <a:ea typeface="Cambria Math" panose="02040503050406030204" pitchFamily="18" charset="0"/>
              </a:rPr>
              <a:t>T.INV(0.05, 29)</a:t>
            </a:r>
            <a:r>
              <a:rPr lang="en-IN" sz="1400" dirty="0">
                <a:solidFill>
                  <a:schemeClr val="bg1"/>
                </a:solidFill>
                <a:ea typeface="Cambria Math" panose="02040503050406030204" pitchFamily="18" charset="0"/>
              </a:rPr>
              <a:t> =</a:t>
            </a:r>
            <a:r>
              <a:rPr lang="en-IN" sz="1400" b="1" dirty="0">
                <a:solidFill>
                  <a:schemeClr val="bg1"/>
                </a:solidFill>
                <a:ea typeface="Cambria Math" panose="02040503050406030204" pitchFamily="18" charset="0"/>
              </a:rPr>
              <a:t> -1.699  </a:t>
            </a:r>
          </a:p>
        </p:txBody>
      </p:sp>
    </p:spTree>
    <p:extLst>
      <p:ext uri="{BB962C8B-B14F-4D97-AF65-F5344CB8AC3E}">
        <p14:creationId xmlns:p14="http://schemas.microsoft.com/office/powerpoint/2010/main" val="1278032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D73C-981E-46ED-A273-4455E197D008}"/>
              </a:ext>
            </a:extLst>
          </p:cNvPr>
          <p:cNvSpPr>
            <a:spLocks noGrp="1"/>
          </p:cNvSpPr>
          <p:nvPr>
            <p:ph type="title"/>
          </p:nvPr>
        </p:nvSpPr>
        <p:spPr>
          <a:xfrm>
            <a:off x="457201" y="256100"/>
            <a:ext cx="8229600" cy="590400"/>
          </a:xfrm>
        </p:spPr>
        <p:txBody>
          <a:bodyPr/>
          <a:lstStyle/>
          <a:p>
            <a:br>
              <a:rPr lang="en-IN" dirty="0"/>
            </a:br>
            <a:r>
              <a:rPr lang="en-IN" b="1" dirty="0"/>
              <a:t>Hypothesis Testing – Case Study 3</a:t>
            </a:r>
          </a:p>
        </p:txBody>
      </p:sp>
      <p:sp>
        <p:nvSpPr>
          <p:cNvPr id="4" name="Date Placeholder 3">
            <a:extLst>
              <a:ext uri="{FF2B5EF4-FFF2-40B4-BE49-F238E27FC236}">
                <a16:creationId xmlns:a16="http://schemas.microsoft.com/office/drawing/2014/main" id="{91A73580-0803-4657-8209-781022B6805A}"/>
              </a:ext>
            </a:extLst>
          </p:cNvPr>
          <p:cNvSpPr>
            <a:spLocks noGrp="1"/>
          </p:cNvSpPr>
          <p:nvPr>
            <p:ph type="dt" sz="half" idx="10"/>
          </p:nvPr>
        </p:nvSpPr>
        <p:spPr/>
        <p:txBody>
          <a:bodyPr/>
          <a:lstStyle/>
          <a:p>
            <a:fld id="{57BD8AAC-70C4-433E-BAA2-1A1AFBD71E3C}" type="datetime3">
              <a:rPr lang="en-US" smtClean="0"/>
              <a:t>17 November 2020</a:t>
            </a:fld>
            <a:endParaRPr lang="en-IN" dirty="0"/>
          </a:p>
        </p:txBody>
      </p:sp>
      <p:sp>
        <p:nvSpPr>
          <p:cNvPr id="5" name="Footer Placeholder 4">
            <a:extLst>
              <a:ext uri="{FF2B5EF4-FFF2-40B4-BE49-F238E27FC236}">
                <a16:creationId xmlns:a16="http://schemas.microsoft.com/office/drawing/2014/main" id="{DEB70A20-22FD-4715-9AB6-D8B27A87C654}"/>
              </a:ext>
            </a:extLst>
          </p:cNvPr>
          <p:cNvSpPr>
            <a:spLocks noGrp="1"/>
          </p:cNvSpPr>
          <p:nvPr>
            <p:ph type="ftr" sz="quarter" idx="11"/>
          </p:nvPr>
        </p:nvSpPr>
        <p:spPr/>
        <p:txBody>
          <a:bodyPr/>
          <a:lstStyle/>
          <a:p>
            <a:r>
              <a:rPr lang="en-IN" dirty="0"/>
              <a:t>Basic Statistics</a:t>
            </a:r>
          </a:p>
        </p:txBody>
      </p:sp>
      <p:sp>
        <p:nvSpPr>
          <p:cNvPr id="6" name="Slide Number Placeholder 5">
            <a:extLst>
              <a:ext uri="{FF2B5EF4-FFF2-40B4-BE49-F238E27FC236}">
                <a16:creationId xmlns:a16="http://schemas.microsoft.com/office/drawing/2014/main" id="{D8F13846-901F-47C1-BD7F-95F4CE0F661A}"/>
              </a:ext>
            </a:extLst>
          </p:cNvPr>
          <p:cNvSpPr>
            <a:spLocks noGrp="1"/>
          </p:cNvSpPr>
          <p:nvPr>
            <p:ph type="sldNum" sz="quarter" idx="12"/>
          </p:nvPr>
        </p:nvSpPr>
        <p:spPr/>
        <p:txBody>
          <a:bodyPr/>
          <a:lstStyle/>
          <a:p>
            <a:r>
              <a:rPr lang="en-IN" dirty="0"/>
              <a:t>Page </a:t>
            </a:r>
            <a:fld id="{F1BC30E3-FFE5-4B91-AA19-87A149EBB9EE}" type="slidenum">
              <a:rPr smtClean="0"/>
              <a:pPr/>
              <a:t>13</a:t>
            </a:fld>
            <a:endParaRPr dirty="0"/>
          </a:p>
        </p:txBody>
      </p:sp>
      <p:grpSp>
        <p:nvGrpSpPr>
          <p:cNvPr id="23" name="Group 22">
            <a:extLst>
              <a:ext uri="{FF2B5EF4-FFF2-40B4-BE49-F238E27FC236}">
                <a16:creationId xmlns:a16="http://schemas.microsoft.com/office/drawing/2014/main" id="{EBF23242-6AF2-4759-A497-9964210246A4}"/>
              </a:ext>
            </a:extLst>
          </p:cNvPr>
          <p:cNvGrpSpPr/>
          <p:nvPr/>
        </p:nvGrpSpPr>
        <p:grpSpPr>
          <a:xfrm>
            <a:off x="457201" y="1181531"/>
            <a:ext cx="2874654" cy="4494938"/>
            <a:chOff x="3287068" y="1352550"/>
            <a:chExt cx="2874654" cy="4494938"/>
          </a:xfrm>
        </p:grpSpPr>
        <p:sp>
          <p:nvSpPr>
            <p:cNvPr id="9" name="Rectangle 8">
              <a:extLst>
                <a:ext uri="{FF2B5EF4-FFF2-40B4-BE49-F238E27FC236}">
                  <a16:creationId xmlns:a16="http://schemas.microsoft.com/office/drawing/2014/main" id="{3026E375-9C10-476E-B2BB-7ECE5E965FFC}"/>
                </a:ext>
              </a:extLst>
            </p:cNvPr>
            <p:cNvSpPr/>
            <p:nvPr/>
          </p:nvSpPr>
          <p:spPr>
            <a:xfrm>
              <a:off x="3287068" y="5257088"/>
              <a:ext cx="2874645" cy="5904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2"/>
                  </a:solidFill>
                </a:rPr>
                <a:t>Inferences</a:t>
              </a:r>
            </a:p>
          </p:txBody>
        </p:sp>
        <p:sp>
          <p:nvSpPr>
            <p:cNvPr id="10" name="Rectangle 9">
              <a:extLst>
                <a:ext uri="{FF2B5EF4-FFF2-40B4-BE49-F238E27FC236}">
                  <a16:creationId xmlns:a16="http://schemas.microsoft.com/office/drawing/2014/main" id="{D7F30662-94CC-417F-A3EC-78BCD24AA082}"/>
                </a:ext>
              </a:extLst>
            </p:cNvPr>
            <p:cNvSpPr/>
            <p:nvPr/>
          </p:nvSpPr>
          <p:spPr>
            <a:xfrm>
              <a:off x="3287076" y="2323853"/>
              <a:ext cx="2874645" cy="5904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2"/>
                  </a:solidFill>
                </a:rPr>
                <a:t>Formulation of Null and Alternate Hypotheses</a:t>
              </a:r>
            </a:p>
          </p:txBody>
        </p:sp>
        <p:sp>
          <p:nvSpPr>
            <p:cNvPr id="11" name="Rectangle 10">
              <a:extLst>
                <a:ext uri="{FF2B5EF4-FFF2-40B4-BE49-F238E27FC236}">
                  <a16:creationId xmlns:a16="http://schemas.microsoft.com/office/drawing/2014/main" id="{039188CB-823E-489A-BF75-E6434B2C59BC}"/>
                </a:ext>
              </a:extLst>
            </p:cNvPr>
            <p:cNvSpPr/>
            <p:nvPr/>
          </p:nvSpPr>
          <p:spPr>
            <a:xfrm>
              <a:off x="3287072" y="3304451"/>
              <a:ext cx="2874645" cy="5904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2"/>
                  </a:solidFill>
                </a:rPr>
                <a:t>Calculation of Test statistic</a:t>
              </a:r>
            </a:p>
          </p:txBody>
        </p:sp>
        <p:sp>
          <p:nvSpPr>
            <p:cNvPr id="12" name="Rectangle 11">
              <a:extLst>
                <a:ext uri="{FF2B5EF4-FFF2-40B4-BE49-F238E27FC236}">
                  <a16:creationId xmlns:a16="http://schemas.microsoft.com/office/drawing/2014/main" id="{81D31599-9B28-4524-A79F-6E1733910E00}"/>
                </a:ext>
              </a:extLst>
            </p:cNvPr>
            <p:cNvSpPr/>
            <p:nvPr/>
          </p:nvSpPr>
          <p:spPr>
            <a:xfrm>
              <a:off x="3287070" y="4276260"/>
              <a:ext cx="2874645" cy="5904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2"/>
                  </a:solidFill>
                </a:rPr>
                <a:t>Cut-off value for t-statistic</a:t>
              </a:r>
            </a:p>
          </p:txBody>
        </p:sp>
        <p:sp>
          <p:nvSpPr>
            <p:cNvPr id="13" name="Rectangle 12">
              <a:extLst>
                <a:ext uri="{FF2B5EF4-FFF2-40B4-BE49-F238E27FC236}">
                  <a16:creationId xmlns:a16="http://schemas.microsoft.com/office/drawing/2014/main" id="{2CD15B22-C42E-4AF3-B2A8-05D2F7E727B0}"/>
                </a:ext>
              </a:extLst>
            </p:cNvPr>
            <p:cNvSpPr/>
            <p:nvPr/>
          </p:nvSpPr>
          <p:spPr>
            <a:xfrm>
              <a:off x="3287077" y="1352550"/>
              <a:ext cx="2874645" cy="5904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2"/>
                  </a:solidFill>
                </a:rPr>
                <a:t>Problem Statement</a:t>
              </a:r>
            </a:p>
          </p:txBody>
        </p:sp>
        <p:sp>
          <p:nvSpPr>
            <p:cNvPr id="14" name="Arrow: Down 13">
              <a:extLst>
                <a:ext uri="{FF2B5EF4-FFF2-40B4-BE49-F238E27FC236}">
                  <a16:creationId xmlns:a16="http://schemas.microsoft.com/office/drawing/2014/main" id="{35DA4A0B-8B0C-491E-98C0-EE462ACD613D}"/>
                </a:ext>
              </a:extLst>
            </p:cNvPr>
            <p:cNvSpPr/>
            <p:nvPr/>
          </p:nvSpPr>
          <p:spPr>
            <a:xfrm>
              <a:off x="4529134" y="1942812"/>
              <a:ext cx="390525" cy="371884"/>
            </a:xfrm>
            <a:prstGeom prst="downArrow">
              <a:avLst/>
            </a:prstGeom>
            <a:solidFill>
              <a:schemeClr val="tx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15" name="Arrow: Down 14">
              <a:extLst>
                <a:ext uri="{FF2B5EF4-FFF2-40B4-BE49-F238E27FC236}">
                  <a16:creationId xmlns:a16="http://schemas.microsoft.com/office/drawing/2014/main" id="{68A0BFB7-58D6-4239-A197-4A3D993E0C10}"/>
                </a:ext>
              </a:extLst>
            </p:cNvPr>
            <p:cNvSpPr/>
            <p:nvPr/>
          </p:nvSpPr>
          <p:spPr>
            <a:xfrm>
              <a:off x="4529131" y="3904376"/>
              <a:ext cx="390525" cy="371884"/>
            </a:xfrm>
            <a:prstGeom prst="downArrow">
              <a:avLst/>
            </a:prstGeom>
            <a:solidFill>
              <a:schemeClr val="tx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16" name="Arrow: Down 15">
              <a:extLst>
                <a:ext uri="{FF2B5EF4-FFF2-40B4-BE49-F238E27FC236}">
                  <a16:creationId xmlns:a16="http://schemas.microsoft.com/office/drawing/2014/main" id="{604161A3-A298-47AD-A9A2-5A99CB6D7052}"/>
                </a:ext>
              </a:extLst>
            </p:cNvPr>
            <p:cNvSpPr/>
            <p:nvPr/>
          </p:nvSpPr>
          <p:spPr>
            <a:xfrm>
              <a:off x="4529129" y="4875679"/>
              <a:ext cx="390525" cy="371884"/>
            </a:xfrm>
            <a:prstGeom prst="downArrow">
              <a:avLst/>
            </a:prstGeom>
            <a:solidFill>
              <a:schemeClr val="tx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18" name="Arrow: Down 17">
              <a:extLst>
                <a:ext uri="{FF2B5EF4-FFF2-40B4-BE49-F238E27FC236}">
                  <a16:creationId xmlns:a16="http://schemas.microsoft.com/office/drawing/2014/main" id="{F75178E0-C357-4885-B705-34E9F35A241F}"/>
                </a:ext>
              </a:extLst>
            </p:cNvPr>
            <p:cNvSpPr/>
            <p:nvPr/>
          </p:nvSpPr>
          <p:spPr>
            <a:xfrm>
              <a:off x="4529133" y="2923410"/>
              <a:ext cx="390525" cy="371884"/>
            </a:xfrm>
            <a:prstGeom prst="downArrow">
              <a:avLst/>
            </a:prstGeom>
            <a:solidFill>
              <a:schemeClr val="tx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grpSp>
      <p:sp>
        <p:nvSpPr>
          <p:cNvPr id="3" name="Rectangle 2">
            <a:extLst>
              <a:ext uri="{FF2B5EF4-FFF2-40B4-BE49-F238E27FC236}">
                <a16:creationId xmlns:a16="http://schemas.microsoft.com/office/drawing/2014/main" id="{4017B4EC-51E8-430E-A652-65F751C1F5A7}"/>
              </a:ext>
            </a:extLst>
          </p:cNvPr>
          <p:cNvSpPr/>
          <p:nvPr/>
        </p:nvSpPr>
        <p:spPr>
          <a:xfrm>
            <a:off x="3476625" y="1181531"/>
            <a:ext cx="5191126" cy="63774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dirty="0">
                <a:solidFill>
                  <a:schemeClr val="bg1"/>
                </a:solidFill>
              </a:rPr>
              <a:t>The mean weight of penguins found in an Antarctic colony last year was 15.4 kg. In a sample of 35 penguins same time this year in  the same colony, the mean penguin weight is 14.6 kg. The sample standard deviation is 2.5 kg. At .05 significance level, can we reject the claim that the mean penguin weight does not differ from last year?</a:t>
            </a:r>
            <a:endParaRPr lang="en-IN" sz="1000" dirty="0">
              <a:solidFill>
                <a:schemeClr val="bg1"/>
              </a:solidFill>
            </a:endParaRPr>
          </a:p>
        </p:txBody>
      </p:sp>
      <p:sp>
        <p:nvSpPr>
          <p:cNvPr id="17" name="Rectangle 16">
            <a:extLst>
              <a:ext uri="{FF2B5EF4-FFF2-40B4-BE49-F238E27FC236}">
                <a16:creationId xmlns:a16="http://schemas.microsoft.com/office/drawing/2014/main" id="{8D5B8FDA-1EE3-42F6-A7CF-0B74D12A0F44}"/>
              </a:ext>
            </a:extLst>
          </p:cNvPr>
          <p:cNvSpPr/>
          <p:nvPr/>
        </p:nvSpPr>
        <p:spPr>
          <a:xfrm>
            <a:off x="3495686" y="2143590"/>
            <a:ext cx="5191115" cy="63774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dirty="0">
                <a:solidFill>
                  <a:schemeClr val="bg1"/>
                </a:solidFill>
              </a:rPr>
              <a:t>Parameter of interest : Mean weight of penguins</a:t>
            </a:r>
          </a:p>
          <a:p>
            <a:r>
              <a:rPr lang="en-IN" sz="1200" dirty="0">
                <a:solidFill>
                  <a:schemeClr val="bg1"/>
                </a:solidFill>
              </a:rPr>
              <a:t>Null Hypothesis, </a:t>
            </a:r>
            <a:r>
              <a:rPr lang="en-IN" sz="1400" b="1" dirty="0">
                <a:solidFill>
                  <a:schemeClr val="bg1"/>
                </a:solidFill>
              </a:rPr>
              <a:t>H</a:t>
            </a:r>
            <a:r>
              <a:rPr lang="en-IN" sz="1400" b="1" baseline="-25000" dirty="0">
                <a:solidFill>
                  <a:schemeClr val="bg1"/>
                </a:solidFill>
              </a:rPr>
              <a:t>0</a:t>
            </a:r>
            <a:r>
              <a:rPr lang="en-IN" sz="1200" b="1" dirty="0">
                <a:solidFill>
                  <a:schemeClr val="bg1"/>
                </a:solidFill>
              </a:rPr>
              <a:t> </a:t>
            </a:r>
            <a:r>
              <a:rPr lang="en-IN" sz="1200" dirty="0">
                <a:solidFill>
                  <a:schemeClr val="bg1"/>
                </a:solidFill>
              </a:rPr>
              <a:t>: </a:t>
            </a:r>
            <a:r>
              <a:rPr lang="el-GR" sz="1600" dirty="0">
                <a:solidFill>
                  <a:schemeClr val="bg1"/>
                </a:solidFill>
                <a:latin typeface="Calibri" panose="020F0502020204030204" pitchFamily="34" charset="0"/>
                <a:cs typeface="Calibri" panose="020F0502020204030204" pitchFamily="34" charset="0"/>
              </a:rPr>
              <a:t>μ</a:t>
            </a:r>
            <a:r>
              <a:rPr lang="en-IN" sz="1200" dirty="0">
                <a:solidFill>
                  <a:schemeClr val="bg1"/>
                </a:solidFill>
              </a:rPr>
              <a:t> = 15.4</a:t>
            </a:r>
          </a:p>
          <a:p>
            <a:r>
              <a:rPr lang="en-IN" sz="1200" dirty="0">
                <a:solidFill>
                  <a:schemeClr val="bg1"/>
                </a:solidFill>
              </a:rPr>
              <a:t>Alternate Hypothesis, </a:t>
            </a:r>
            <a:r>
              <a:rPr lang="en-IN" sz="1400" b="1" dirty="0">
                <a:solidFill>
                  <a:schemeClr val="bg1"/>
                </a:solidFill>
              </a:rPr>
              <a:t>H</a:t>
            </a:r>
            <a:r>
              <a:rPr lang="en-IN" sz="1400" b="1" baseline="-25000" dirty="0">
                <a:solidFill>
                  <a:schemeClr val="bg1"/>
                </a:solidFill>
              </a:rPr>
              <a:t>a</a:t>
            </a:r>
            <a:r>
              <a:rPr lang="en-IN" sz="1200" dirty="0">
                <a:solidFill>
                  <a:schemeClr val="bg1"/>
                </a:solidFill>
              </a:rPr>
              <a:t> : </a:t>
            </a:r>
            <a:r>
              <a:rPr lang="el-GR" sz="1600" dirty="0">
                <a:solidFill>
                  <a:schemeClr val="bg1"/>
                </a:solidFill>
                <a:latin typeface="Calibri" panose="020F0502020204030204" pitchFamily="34" charset="0"/>
                <a:cs typeface="Calibri" panose="020F0502020204030204" pitchFamily="34" charset="0"/>
              </a:rPr>
              <a:t>μ</a:t>
            </a:r>
            <a:r>
              <a:rPr lang="en-IN" sz="1200" dirty="0">
                <a:solidFill>
                  <a:schemeClr val="bg1"/>
                </a:solidFill>
                <a:latin typeface="Calibri" panose="020F0502020204030204" pitchFamily="34" charset="0"/>
                <a:cs typeface="Calibri" panose="020F0502020204030204" pitchFamily="34" charset="0"/>
              </a:rPr>
              <a:t> </a:t>
            </a:r>
            <a:r>
              <a:rPr lang="en-IN" sz="1400" dirty="0">
                <a:solidFill>
                  <a:schemeClr val="bg1"/>
                </a:solidFill>
                <a:latin typeface="Calibri" panose="020F0502020204030204" pitchFamily="34" charset="0"/>
                <a:cs typeface="Calibri" panose="020F0502020204030204" pitchFamily="34" charset="0"/>
              </a:rPr>
              <a:t>≠</a:t>
            </a:r>
            <a:r>
              <a:rPr lang="en-IN" sz="1200" dirty="0">
                <a:solidFill>
                  <a:schemeClr val="bg1"/>
                </a:solidFill>
              </a:rPr>
              <a:t> 15.4</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6F62D055-787D-4B45-8A9C-D25D4DDC9238}"/>
                  </a:ext>
                </a:extLst>
              </p:cNvPr>
              <p:cNvSpPr/>
              <p:nvPr/>
            </p:nvSpPr>
            <p:spPr>
              <a:xfrm>
                <a:off x="3495686" y="3124350"/>
                <a:ext cx="5191115" cy="63774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dirty="0">
                    <a:solidFill>
                      <a:schemeClr val="bg1"/>
                    </a:solidFill>
                  </a:rPr>
                  <a:t>Test statistic = </a:t>
                </a:r>
                <a14:m>
                  <m:oMath xmlns:m="http://schemas.openxmlformats.org/officeDocument/2006/math">
                    <m:r>
                      <a:rPr lang="en-IN" sz="1400" b="1" i="0" smtClean="0">
                        <a:solidFill>
                          <a:schemeClr val="bg1"/>
                        </a:solidFill>
                        <a:latin typeface="Cambria Math" panose="02040503050406030204" pitchFamily="18" charset="0"/>
                      </a:rPr>
                      <m:t>(</m:t>
                    </m:r>
                    <m:r>
                      <a:rPr lang="en-IN" sz="1400" b="1" i="1" smtClean="0">
                        <a:solidFill>
                          <a:schemeClr val="bg1"/>
                        </a:solidFill>
                        <a:latin typeface="Cambria Math" panose="02040503050406030204" pitchFamily="18" charset="0"/>
                      </a:rPr>
                      <m:t>𝒙</m:t>
                    </m:r>
                    <m:r>
                      <a:rPr lang="en-IN" sz="1400" b="1" i="1" smtClean="0">
                        <a:solidFill>
                          <a:schemeClr val="bg1"/>
                        </a:solidFill>
                        <a:latin typeface="Cambria Math" panose="02040503050406030204" pitchFamily="18" charset="0"/>
                      </a:rPr>
                      <m:t>−</m:t>
                    </m:r>
                    <m:r>
                      <a:rPr lang="en-IN" sz="1400" b="1" i="1" smtClean="0">
                        <a:solidFill>
                          <a:schemeClr val="bg1"/>
                        </a:solidFill>
                        <a:latin typeface="Cambria Math" panose="02040503050406030204" pitchFamily="18" charset="0"/>
                        <a:ea typeface="Cambria Math" panose="02040503050406030204" pitchFamily="18" charset="0"/>
                      </a:rPr>
                      <m:t>𝝁</m:t>
                    </m:r>
                    <m:r>
                      <a:rPr lang="en-IN" sz="1400" b="1" i="1" smtClean="0">
                        <a:solidFill>
                          <a:schemeClr val="bg1"/>
                        </a:solidFill>
                        <a:latin typeface="Cambria Math" panose="02040503050406030204" pitchFamily="18" charset="0"/>
                        <a:ea typeface="Cambria Math" panose="02040503050406030204" pitchFamily="18" charset="0"/>
                      </a:rPr>
                      <m:t>)/(</m:t>
                    </m:r>
                    <m:r>
                      <m:rPr>
                        <m:nor/>
                      </m:rPr>
                      <a:rPr lang="en-IN" sz="1400" b="1" i="1" smtClean="0">
                        <a:solidFill>
                          <a:schemeClr val="bg1"/>
                        </a:solidFill>
                        <a:latin typeface="Cambria Math" panose="02040503050406030204" pitchFamily="18" charset="0"/>
                        <a:ea typeface="Cambria Math" panose="02040503050406030204" pitchFamily="18" charset="0"/>
                      </a:rPr>
                      <m:t>s</m:t>
                    </m:r>
                    <m:r>
                      <a:rPr lang="en-IN" sz="1400" b="1" i="1" smtClean="0">
                        <a:solidFill>
                          <a:schemeClr val="bg1"/>
                        </a:solidFill>
                        <a:latin typeface="Cambria Math" panose="02040503050406030204" pitchFamily="18" charset="0"/>
                        <a:ea typeface="Cambria Math" panose="02040503050406030204" pitchFamily="18" charset="0"/>
                      </a:rPr>
                      <m:t>/√</m:t>
                    </m:r>
                    <m:r>
                      <a:rPr lang="en-IN" sz="1400" b="1" i="1" smtClean="0">
                        <a:solidFill>
                          <a:schemeClr val="bg1"/>
                        </a:solidFill>
                        <a:latin typeface="Cambria Math" panose="02040503050406030204" pitchFamily="18" charset="0"/>
                        <a:ea typeface="Cambria Math" panose="02040503050406030204" pitchFamily="18" charset="0"/>
                      </a:rPr>
                      <m:t>𝒏</m:t>
                    </m:r>
                    <m:r>
                      <a:rPr lang="en-IN" sz="1400" b="1" i="1" smtClean="0">
                        <a:solidFill>
                          <a:schemeClr val="bg1"/>
                        </a:solidFill>
                        <a:latin typeface="Cambria Math" panose="02040503050406030204" pitchFamily="18" charset="0"/>
                        <a:ea typeface="Cambria Math" panose="02040503050406030204" pitchFamily="18" charset="0"/>
                      </a:rPr>
                      <m:t>)</m:t>
                    </m:r>
                  </m:oMath>
                </a14:m>
                <a:r>
                  <a:rPr lang="en-IN" sz="1400" b="1" dirty="0">
                    <a:solidFill>
                      <a:schemeClr val="bg1"/>
                    </a:solidFill>
                    <a:ea typeface="Cambria Math" panose="02040503050406030204" pitchFamily="18" charset="0"/>
                  </a:rPr>
                  <a:t> </a:t>
                </a:r>
                <a:r>
                  <a:rPr lang="en-IN" sz="1200" dirty="0">
                    <a:solidFill>
                      <a:schemeClr val="bg1"/>
                    </a:solidFill>
                    <a:ea typeface="Cambria Math" panose="02040503050406030204" pitchFamily="18" charset="0"/>
                  </a:rPr>
                  <a:t>= (14.6 – 15.4)/(2.5/</a:t>
                </a:r>
                <a:r>
                  <a:rPr lang="en-IN" sz="1200" b="1" dirty="0">
                    <a:solidFill>
                      <a:schemeClr val="bg1"/>
                    </a:solidFill>
                    <a:ea typeface="Cambria Math" panose="02040503050406030204" pitchFamily="18" charset="0"/>
                  </a:rPr>
                  <a:t> </a:t>
                </a:r>
                <a14:m>
                  <m:oMath xmlns:m="http://schemas.openxmlformats.org/officeDocument/2006/math">
                    <m:r>
                      <a:rPr lang="en-IN" sz="1200" b="1" i="1">
                        <a:solidFill>
                          <a:schemeClr val="bg1"/>
                        </a:solidFill>
                        <a:latin typeface="Cambria Math" panose="02040503050406030204" pitchFamily="18" charset="0"/>
                        <a:ea typeface="Cambria Math" panose="02040503050406030204" pitchFamily="18" charset="0"/>
                      </a:rPr>
                      <m:t>√ </m:t>
                    </m:r>
                  </m:oMath>
                </a14:m>
                <a:r>
                  <a:rPr lang="en-IN" sz="1200" dirty="0">
                    <a:solidFill>
                      <a:schemeClr val="bg1"/>
                    </a:solidFill>
                    <a:ea typeface="Cambria Math" panose="02040503050406030204" pitchFamily="18" charset="0"/>
                  </a:rPr>
                  <a:t>35) = </a:t>
                </a:r>
                <a:r>
                  <a:rPr lang="en-IN" sz="1400" b="1" dirty="0">
                    <a:solidFill>
                      <a:schemeClr val="bg1"/>
                    </a:solidFill>
                    <a:ea typeface="Cambria Math" panose="02040503050406030204" pitchFamily="18" charset="0"/>
                  </a:rPr>
                  <a:t>-1.893</a:t>
                </a:r>
                <a:r>
                  <a:rPr lang="en-IN" sz="1200" b="1" dirty="0">
                    <a:solidFill>
                      <a:schemeClr val="bg1"/>
                    </a:solidFill>
                    <a:ea typeface="Cambria Math" panose="02040503050406030204" pitchFamily="18" charset="0"/>
                  </a:rPr>
                  <a:t> </a:t>
                </a:r>
                <a:endParaRPr lang="en-IN" sz="1400" b="1" dirty="0">
                  <a:solidFill>
                    <a:schemeClr val="bg1"/>
                  </a:solidFill>
                  <a:ea typeface="Cambria Math" panose="02040503050406030204" pitchFamily="18" charset="0"/>
                </a:endParaRPr>
              </a:p>
              <a:p>
                <a:r>
                  <a:rPr lang="en-IN" sz="1400" b="1" i="1" dirty="0">
                    <a:solidFill>
                      <a:schemeClr val="bg1"/>
                    </a:solidFill>
                    <a:latin typeface="Cambria Math" panose="02040503050406030204" pitchFamily="18" charset="0"/>
                    <a:ea typeface="Cambria Math" panose="02040503050406030204" pitchFamily="18" charset="0"/>
                    <a:cs typeface="Calibri" panose="020F0502020204030204" pitchFamily="34" charset="0"/>
                  </a:rPr>
                  <a:t>x</a:t>
                </a:r>
                <a:r>
                  <a:rPr lang="en-IN" sz="1200" i="1" dirty="0">
                    <a:solidFill>
                      <a:schemeClr val="bg1"/>
                    </a:solidFill>
                    <a:latin typeface="Calibri" panose="020F0502020204030204" pitchFamily="34" charset="0"/>
                    <a:cs typeface="Calibri" panose="020F0502020204030204" pitchFamily="34" charset="0"/>
                  </a:rPr>
                  <a:t> = 14.6; </a:t>
                </a:r>
                <a:r>
                  <a:rPr lang="el-GR" sz="1400" b="1" i="1" dirty="0">
                    <a:solidFill>
                      <a:schemeClr val="bg1"/>
                    </a:solidFill>
                    <a:latin typeface="Calibri" panose="020F0502020204030204" pitchFamily="34" charset="0"/>
                    <a:cs typeface="Calibri" panose="020F0502020204030204" pitchFamily="34" charset="0"/>
                  </a:rPr>
                  <a:t>μ</a:t>
                </a:r>
                <a:r>
                  <a:rPr lang="en-IN" sz="1200" i="1" dirty="0">
                    <a:solidFill>
                      <a:schemeClr val="bg1"/>
                    </a:solidFill>
                    <a:latin typeface="Calibri" panose="020F0502020204030204" pitchFamily="34" charset="0"/>
                    <a:cs typeface="Calibri" panose="020F0502020204030204" pitchFamily="34" charset="0"/>
                  </a:rPr>
                  <a:t> = 15.4; </a:t>
                </a:r>
                <a:r>
                  <a:rPr lang="en-IN" sz="1400" b="1" i="1" dirty="0">
                    <a:solidFill>
                      <a:schemeClr val="bg1"/>
                    </a:solidFill>
                    <a:latin typeface="Calibri" panose="020F0502020204030204" pitchFamily="34" charset="0"/>
                    <a:cs typeface="Calibri" panose="020F0502020204030204" pitchFamily="34" charset="0"/>
                  </a:rPr>
                  <a:t>s</a:t>
                </a:r>
                <a:r>
                  <a:rPr lang="en-IN" sz="1200" i="1" dirty="0">
                    <a:solidFill>
                      <a:schemeClr val="bg1"/>
                    </a:solidFill>
                    <a:latin typeface="Calibri" panose="020F0502020204030204" pitchFamily="34" charset="0"/>
                    <a:cs typeface="Calibri" panose="020F0502020204030204" pitchFamily="34" charset="0"/>
                  </a:rPr>
                  <a:t> = 2.5; </a:t>
                </a:r>
                <a:r>
                  <a:rPr lang="en-IN" sz="1400" b="1" i="1" dirty="0">
                    <a:solidFill>
                      <a:schemeClr val="bg1"/>
                    </a:solidFill>
                    <a:latin typeface="Calibri" panose="020F0502020204030204" pitchFamily="34" charset="0"/>
                    <a:cs typeface="Calibri" panose="020F0502020204030204" pitchFamily="34" charset="0"/>
                  </a:rPr>
                  <a:t>n</a:t>
                </a:r>
                <a:r>
                  <a:rPr lang="en-IN" sz="1200" i="1" dirty="0">
                    <a:solidFill>
                      <a:schemeClr val="bg1"/>
                    </a:solidFill>
                    <a:latin typeface="Calibri" panose="020F0502020204030204" pitchFamily="34" charset="0"/>
                    <a:cs typeface="Calibri" panose="020F0502020204030204" pitchFamily="34" charset="0"/>
                  </a:rPr>
                  <a:t> = 35</a:t>
                </a:r>
                <a:endParaRPr lang="en-IN" sz="1200" b="1" i="1" dirty="0">
                  <a:solidFill>
                    <a:schemeClr val="bg1"/>
                  </a:solidFill>
                </a:endParaRPr>
              </a:p>
            </p:txBody>
          </p:sp>
        </mc:Choice>
        <mc:Fallback xmlns="">
          <p:sp>
            <p:nvSpPr>
              <p:cNvPr id="19" name="Rectangle 18">
                <a:extLst>
                  <a:ext uri="{FF2B5EF4-FFF2-40B4-BE49-F238E27FC236}">
                    <a16:creationId xmlns:a16="http://schemas.microsoft.com/office/drawing/2014/main" id="{6F62D055-787D-4B45-8A9C-D25D4DDC9238}"/>
                  </a:ext>
                </a:extLst>
              </p:cNvPr>
              <p:cNvSpPr>
                <a:spLocks noRot="1" noChangeAspect="1" noMove="1" noResize="1" noEditPoints="1" noAdjustHandles="1" noChangeArrowheads="1" noChangeShapeType="1" noTextEdit="1"/>
              </p:cNvSpPr>
              <p:nvPr/>
            </p:nvSpPr>
            <p:spPr>
              <a:xfrm>
                <a:off x="3495686" y="3124350"/>
                <a:ext cx="5191115" cy="637744"/>
              </a:xfrm>
              <a:prstGeom prst="rect">
                <a:avLst/>
              </a:prstGeom>
              <a:blipFill>
                <a:blip r:embed="rId2"/>
                <a:stretch>
                  <a:fillRect l="-352" b="-2885"/>
                </a:stretch>
              </a:blipFill>
              <a:ln w="3175">
                <a:noFill/>
              </a:ln>
            </p:spPr>
            <p:txBody>
              <a:bodyPr/>
              <a:lstStyle/>
              <a:p>
                <a:r>
                  <a:rPr lang="en-IN">
                    <a:noFill/>
                  </a:rPr>
                  <a:t> </a:t>
                </a:r>
              </a:p>
            </p:txBody>
          </p:sp>
        </mc:Fallback>
      </mc:AlternateContent>
      <p:sp>
        <p:nvSpPr>
          <p:cNvPr id="20" name="Rectangle 19">
            <a:extLst>
              <a:ext uri="{FF2B5EF4-FFF2-40B4-BE49-F238E27FC236}">
                <a16:creationId xmlns:a16="http://schemas.microsoft.com/office/drawing/2014/main" id="{F350F8CA-A7BF-47A4-9D9F-8ECBC94A9C7B}"/>
              </a:ext>
            </a:extLst>
          </p:cNvPr>
          <p:cNvSpPr/>
          <p:nvPr/>
        </p:nvSpPr>
        <p:spPr>
          <a:xfrm>
            <a:off x="3495674" y="5086069"/>
            <a:ext cx="5191115" cy="63774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dirty="0">
                <a:solidFill>
                  <a:schemeClr val="bg1"/>
                </a:solidFill>
              </a:rPr>
              <a:t>Test statistic </a:t>
            </a:r>
            <a:r>
              <a:rPr lang="en-IN" sz="1200" b="1" dirty="0">
                <a:solidFill>
                  <a:schemeClr val="bg1"/>
                </a:solidFill>
              </a:rPr>
              <a:t>1.893</a:t>
            </a:r>
            <a:r>
              <a:rPr lang="en-IN" sz="1200" dirty="0">
                <a:solidFill>
                  <a:schemeClr val="bg1"/>
                </a:solidFill>
              </a:rPr>
              <a:t> &lt; cut-off value </a:t>
            </a:r>
            <a:r>
              <a:rPr lang="en-IN" sz="1200" b="1" dirty="0">
                <a:solidFill>
                  <a:schemeClr val="bg1"/>
                </a:solidFill>
              </a:rPr>
              <a:t>2.032</a:t>
            </a:r>
            <a:endParaRPr lang="en-IN" sz="1200" dirty="0">
              <a:solidFill>
                <a:schemeClr val="bg1"/>
              </a:solidFill>
            </a:endParaRPr>
          </a:p>
          <a:p>
            <a:r>
              <a:rPr lang="en-IN" sz="1200" dirty="0">
                <a:solidFill>
                  <a:schemeClr val="bg1"/>
                </a:solidFill>
              </a:rPr>
              <a:t>Hence, at .05 significance level, we </a:t>
            </a:r>
            <a:r>
              <a:rPr lang="en-IN" sz="1200" b="1" u="sng" dirty="0">
                <a:solidFill>
                  <a:schemeClr val="bg1"/>
                </a:solidFill>
              </a:rPr>
              <a:t>fail to reject the claim</a:t>
            </a:r>
            <a:r>
              <a:rPr lang="en-IN" sz="1200" dirty="0">
                <a:solidFill>
                  <a:schemeClr val="bg1"/>
                </a:solidFill>
              </a:rPr>
              <a:t> that the mean penguin weight does not differ from last year</a:t>
            </a:r>
          </a:p>
        </p:txBody>
      </p:sp>
      <p:sp>
        <p:nvSpPr>
          <p:cNvPr id="21" name="Rectangle 20">
            <a:extLst>
              <a:ext uri="{FF2B5EF4-FFF2-40B4-BE49-F238E27FC236}">
                <a16:creationId xmlns:a16="http://schemas.microsoft.com/office/drawing/2014/main" id="{3B3AB8F9-377A-4999-BFBB-B4721C010C85}"/>
              </a:ext>
            </a:extLst>
          </p:cNvPr>
          <p:cNvSpPr/>
          <p:nvPr/>
        </p:nvSpPr>
        <p:spPr>
          <a:xfrm>
            <a:off x="3495686" y="4086191"/>
            <a:ext cx="5191115" cy="63774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dirty="0">
                <a:solidFill>
                  <a:schemeClr val="bg1"/>
                </a:solidFill>
              </a:rPr>
              <a:t>Cut off value = </a:t>
            </a:r>
            <a:r>
              <a:rPr lang="en-IN" sz="1400" b="1" i="1" dirty="0">
                <a:solidFill>
                  <a:schemeClr val="bg1"/>
                </a:solidFill>
              </a:rPr>
              <a:t>T.INV(</a:t>
            </a:r>
            <a:r>
              <a:rPr lang="el-GR" sz="1400" b="1" i="1" dirty="0">
                <a:solidFill>
                  <a:schemeClr val="bg1"/>
                </a:solidFill>
                <a:latin typeface="Calibri" panose="020F0502020204030204" pitchFamily="34" charset="0"/>
                <a:cs typeface="Calibri" panose="020F0502020204030204" pitchFamily="34" charset="0"/>
              </a:rPr>
              <a:t>α</a:t>
            </a:r>
            <a:r>
              <a:rPr lang="en-IN" sz="1400" b="1" i="1" dirty="0">
                <a:solidFill>
                  <a:schemeClr val="bg1"/>
                </a:solidFill>
                <a:latin typeface="Calibri" panose="020F0502020204030204" pitchFamily="34" charset="0"/>
                <a:cs typeface="Calibri" panose="020F0502020204030204" pitchFamily="34" charset="0"/>
              </a:rPr>
              <a:t>/2, n-1) </a:t>
            </a:r>
            <a:r>
              <a:rPr lang="en-IN" sz="1400" dirty="0">
                <a:solidFill>
                  <a:schemeClr val="bg1"/>
                </a:solidFill>
                <a:ea typeface="Cambria Math" panose="02040503050406030204" pitchFamily="18" charset="0"/>
              </a:rPr>
              <a:t>= </a:t>
            </a:r>
            <a:r>
              <a:rPr lang="en-IN" sz="1400" i="1" dirty="0">
                <a:solidFill>
                  <a:schemeClr val="bg1"/>
                </a:solidFill>
                <a:ea typeface="Cambria Math" panose="02040503050406030204" pitchFamily="18" charset="0"/>
              </a:rPr>
              <a:t>T.INV(0.05/2, 34)</a:t>
            </a:r>
            <a:r>
              <a:rPr lang="en-IN" sz="1400" dirty="0">
                <a:solidFill>
                  <a:schemeClr val="bg1"/>
                </a:solidFill>
                <a:ea typeface="Cambria Math" panose="02040503050406030204" pitchFamily="18" charset="0"/>
              </a:rPr>
              <a:t> =</a:t>
            </a:r>
            <a:r>
              <a:rPr lang="en-IN" sz="1400" b="1" dirty="0">
                <a:solidFill>
                  <a:schemeClr val="bg1"/>
                </a:solidFill>
                <a:ea typeface="Cambria Math" panose="02040503050406030204" pitchFamily="18" charset="0"/>
              </a:rPr>
              <a:t> -2.032  </a:t>
            </a:r>
          </a:p>
        </p:txBody>
      </p:sp>
    </p:spTree>
    <p:extLst>
      <p:ext uri="{BB962C8B-B14F-4D97-AF65-F5344CB8AC3E}">
        <p14:creationId xmlns:p14="http://schemas.microsoft.com/office/powerpoint/2010/main" val="2927963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D73C-981E-46ED-A273-4455E197D008}"/>
              </a:ext>
            </a:extLst>
          </p:cNvPr>
          <p:cNvSpPr>
            <a:spLocks noGrp="1"/>
          </p:cNvSpPr>
          <p:nvPr>
            <p:ph type="title"/>
          </p:nvPr>
        </p:nvSpPr>
        <p:spPr>
          <a:xfrm>
            <a:off x="457201" y="256100"/>
            <a:ext cx="8229600" cy="590400"/>
          </a:xfrm>
        </p:spPr>
        <p:txBody>
          <a:bodyPr/>
          <a:lstStyle/>
          <a:p>
            <a:br>
              <a:rPr lang="en-IN" dirty="0"/>
            </a:br>
            <a:r>
              <a:rPr lang="en-IN" b="1" dirty="0"/>
              <a:t>Hypothesis Testing – Case Study 4</a:t>
            </a:r>
          </a:p>
        </p:txBody>
      </p:sp>
      <p:sp>
        <p:nvSpPr>
          <p:cNvPr id="4" name="Date Placeholder 3">
            <a:extLst>
              <a:ext uri="{FF2B5EF4-FFF2-40B4-BE49-F238E27FC236}">
                <a16:creationId xmlns:a16="http://schemas.microsoft.com/office/drawing/2014/main" id="{91A73580-0803-4657-8209-781022B6805A}"/>
              </a:ext>
            </a:extLst>
          </p:cNvPr>
          <p:cNvSpPr>
            <a:spLocks noGrp="1"/>
          </p:cNvSpPr>
          <p:nvPr>
            <p:ph type="dt" sz="half" idx="10"/>
          </p:nvPr>
        </p:nvSpPr>
        <p:spPr/>
        <p:txBody>
          <a:bodyPr/>
          <a:lstStyle/>
          <a:p>
            <a:fld id="{57BD8AAC-70C4-433E-BAA2-1A1AFBD71E3C}" type="datetime3">
              <a:rPr lang="en-US" smtClean="0"/>
              <a:t>17 November 2020</a:t>
            </a:fld>
            <a:endParaRPr lang="en-IN" dirty="0"/>
          </a:p>
        </p:txBody>
      </p:sp>
      <p:sp>
        <p:nvSpPr>
          <p:cNvPr id="5" name="Footer Placeholder 4">
            <a:extLst>
              <a:ext uri="{FF2B5EF4-FFF2-40B4-BE49-F238E27FC236}">
                <a16:creationId xmlns:a16="http://schemas.microsoft.com/office/drawing/2014/main" id="{DEB70A20-22FD-4715-9AB6-D8B27A87C654}"/>
              </a:ext>
            </a:extLst>
          </p:cNvPr>
          <p:cNvSpPr>
            <a:spLocks noGrp="1"/>
          </p:cNvSpPr>
          <p:nvPr>
            <p:ph type="ftr" sz="quarter" idx="11"/>
          </p:nvPr>
        </p:nvSpPr>
        <p:spPr/>
        <p:txBody>
          <a:bodyPr/>
          <a:lstStyle/>
          <a:p>
            <a:r>
              <a:rPr lang="en-IN" dirty="0"/>
              <a:t>Basic Statistics</a:t>
            </a:r>
          </a:p>
        </p:txBody>
      </p:sp>
      <p:sp>
        <p:nvSpPr>
          <p:cNvPr id="6" name="Slide Number Placeholder 5">
            <a:extLst>
              <a:ext uri="{FF2B5EF4-FFF2-40B4-BE49-F238E27FC236}">
                <a16:creationId xmlns:a16="http://schemas.microsoft.com/office/drawing/2014/main" id="{D8F13846-901F-47C1-BD7F-95F4CE0F661A}"/>
              </a:ext>
            </a:extLst>
          </p:cNvPr>
          <p:cNvSpPr>
            <a:spLocks noGrp="1"/>
          </p:cNvSpPr>
          <p:nvPr>
            <p:ph type="sldNum" sz="quarter" idx="12"/>
          </p:nvPr>
        </p:nvSpPr>
        <p:spPr/>
        <p:txBody>
          <a:bodyPr/>
          <a:lstStyle/>
          <a:p>
            <a:r>
              <a:rPr lang="en-IN" dirty="0"/>
              <a:t>Page </a:t>
            </a:r>
            <a:fld id="{F1BC30E3-FFE5-4B91-AA19-87A149EBB9EE}" type="slidenum">
              <a:rPr smtClean="0"/>
              <a:pPr/>
              <a:t>14</a:t>
            </a:fld>
            <a:endParaRPr dirty="0"/>
          </a:p>
        </p:txBody>
      </p:sp>
      <p:grpSp>
        <p:nvGrpSpPr>
          <p:cNvPr id="23" name="Group 22">
            <a:extLst>
              <a:ext uri="{FF2B5EF4-FFF2-40B4-BE49-F238E27FC236}">
                <a16:creationId xmlns:a16="http://schemas.microsoft.com/office/drawing/2014/main" id="{EBF23242-6AF2-4759-A497-9964210246A4}"/>
              </a:ext>
            </a:extLst>
          </p:cNvPr>
          <p:cNvGrpSpPr/>
          <p:nvPr/>
        </p:nvGrpSpPr>
        <p:grpSpPr>
          <a:xfrm>
            <a:off x="457201" y="1181531"/>
            <a:ext cx="2874654" cy="4494938"/>
            <a:chOff x="3287068" y="1352550"/>
            <a:chExt cx="2874654" cy="4494938"/>
          </a:xfrm>
        </p:grpSpPr>
        <p:sp>
          <p:nvSpPr>
            <p:cNvPr id="9" name="Rectangle 8">
              <a:extLst>
                <a:ext uri="{FF2B5EF4-FFF2-40B4-BE49-F238E27FC236}">
                  <a16:creationId xmlns:a16="http://schemas.microsoft.com/office/drawing/2014/main" id="{3026E375-9C10-476E-B2BB-7ECE5E965FFC}"/>
                </a:ext>
              </a:extLst>
            </p:cNvPr>
            <p:cNvSpPr/>
            <p:nvPr/>
          </p:nvSpPr>
          <p:spPr>
            <a:xfrm>
              <a:off x="3287068" y="5257088"/>
              <a:ext cx="2874645" cy="5904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2"/>
                  </a:solidFill>
                </a:rPr>
                <a:t>Inferences</a:t>
              </a:r>
            </a:p>
          </p:txBody>
        </p:sp>
        <p:sp>
          <p:nvSpPr>
            <p:cNvPr id="10" name="Rectangle 9">
              <a:extLst>
                <a:ext uri="{FF2B5EF4-FFF2-40B4-BE49-F238E27FC236}">
                  <a16:creationId xmlns:a16="http://schemas.microsoft.com/office/drawing/2014/main" id="{D7F30662-94CC-417F-A3EC-78BCD24AA082}"/>
                </a:ext>
              </a:extLst>
            </p:cNvPr>
            <p:cNvSpPr/>
            <p:nvPr/>
          </p:nvSpPr>
          <p:spPr>
            <a:xfrm>
              <a:off x="3287076" y="2323853"/>
              <a:ext cx="2874645" cy="5904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2"/>
                  </a:solidFill>
                </a:rPr>
                <a:t>Formulation of Null and Alternate Hypotheses</a:t>
              </a:r>
            </a:p>
          </p:txBody>
        </p:sp>
        <p:sp>
          <p:nvSpPr>
            <p:cNvPr id="11" name="Rectangle 10">
              <a:extLst>
                <a:ext uri="{FF2B5EF4-FFF2-40B4-BE49-F238E27FC236}">
                  <a16:creationId xmlns:a16="http://schemas.microsoft.com/office/drawing/2014/main" id="{039188CB-823E-489A-BF75-E6434B2C59BC}"/>
                </a:ext>
              </a:extLst>
            </p:cNvPr>
            <p:cNvSpPr/>
            <p:nvPr/>
          </p:nvSpPr>
          <p:spPr>
            <a:xfrm>
              <a:off x="3287072" y="3304451"/>
              <a:ext cx="2874645" cy="5904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2"/>
                  </a:solidFill>
                </a:rPr>
                <a:t>Calculation of Test statistic</a:t>
              </a:r>
            </a:p>
          </p:txBody>
        </p:sp>
        <p:sp>
          <p:nvSpPr>
            <p:cNvPr id="12" name="Rectangle 11">
              <a:extLst>
                <a:ext uri="{FF2B5EF4-FFF2-40B4-BE49-F238E27FC236}">
                  <a16:creationId xmlns:a16="http://schemas.microsoft.com/office/drawing/2014/main" id="{81D31599-9B28-4524-A79F-6E1733910E00}"/>
                </a:ext>
              </a:extLst>
            </p:cNvPr>
            <p:cNvSpPr/>
            <p:nvPr/>
          </p:nvSpPr>
          <p:spPr>
            <a:xfrm>
              <a:off x="3287070" y="4276260"/>
              <a:ext cx="2874645" cy="5904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2"/>
                  </a:solidFill>
                </a:rPr>
                <a:t>Cut-off value for Z-statistic</a:t>
              </a:r>
            </a:p>
          </p:txBody>
        </p:sp>
        <p:sp>
          <p:nvSpPr>
            <p:cNvPr id="13" name="Rectangle 12">
              <a:extLst>
                <a:ext uri="{FF2B5EF4-FFF2-40B4-BE49-F238E27FC236}">
                  <a16:creationId xmlns:a16="http://schemas.microsoft.com/office/drawing/2014/main" id="{2CD15B22-C42E-4AF3-B2A8-05D2F7E727B0}"/>
                </a:ext>
              </a:extLst>
            </p:cNvPr>
            <p:cNvSpPr/>
            <p:nvPr/>
          </p:nvSpPr>
          <p:spPr>
            <a:xfrm>
              <a:off x="3287077" y="1352550"/>
              <a:ext cx="2874645" cy="5904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2"/>
                  </a:solidFill>
                </a:rPr>
                <a:t>Problem Statement</a:t>
              </a:r>
            </a:p>
          </p:txBody>
        </p:sp>
        <p:sp>
          <p:nvSpPr>
            <p:cNvPr id="14" name="Arrow: Down 13">
              <a:extLst>
                <a:ext uri="{FF2B5EF4-FFF2-40B4-BE49-F238E27FC236}">
                  <a16:creationId xmlns:a16="http://schemas.microsoft.com/office/drawing/2014/main" id="{35DA4A0B-8B0C-491E-98C0-EE462ACD613D}"/>
                </a:ext>
              </a:extLst>
            </p:cNvPr>
            <p:cNvSpPr/>
            <p:nvPr/>
          </p:nvSpPr>
          <p:spPr>
            <a:xfrm>
              <a:off x="4529134" y="1942812"/>
              <a:ext cx="390525" cy="371884"/>
            </a:xfrm>
            <a:prstGeom prst="downArrow">
              <a:avLst/>
            </a:prstGeom>
            <a:solidFill>
              <a:schemeClr val="tx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15" name="Arrow: Down 14">
              <a:extLst>
                <a:ext uri="{FF2B5EF4-FFF2-40B4-BE49-F238E27FC236}">
                  <a16:creationId xmlns:a16="http://schemas.microsoft.com/office/drawing/2014/main" id="{68A0BFB7-58D6-4239-A197-4A3D993E0C10}"/>
                </a:ext>
              </a:extLst>
            </p:cNvPr>
            <p:cNvSpPr/>
            <p:nvPr/>
          </p:nvSpPr>
          <p:spPr>
            <a:xfrm>
              <a:off x="4529131" y="3904376"/>
              <a:ext cx="390525" cy="371884"/>
            </a:xfrm>
            <a:prstGeom prst="downArrow">
              <a:avLst/>
            </a:prstGeom>
            <a:solidFill>
              <a:schemeClr val="tx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16" name="Arrow: Down 15">
              <a:extLst>
                <a:ext uri="{FF2B5EF4-FFF2-40B4-BE49-F238E27FC236}">
                  <a16:creationId xmlns:a16="http://schemas.microsoft.com/office/drawing/2014/main" id="{604161A3-A298-47AD-A9A2-5A99CB6D7052}"/>
                </a:ext>
              </a:extLst>
            </p:cNvPr>
            <p:cNvSpPr/>
            <p:nvPr/>
          </p:nvSpPr>
          <p:spPr>
            <a:xfrm>
              <a:off x="4529129" y="4875679"/>
              <a:ext cx="390525" cy="371884"/>
            </a:xfrm>
            <a:prstGeom prst="downArrow">
              <a:avLst/>
            </a:prstGeom>
            <a:solidFill>
              <a:schemeClr val="tx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18" name="Arrow: Down 17">
              <a:extLst>
                <a:ext uri="{FF2B5EF4-FFF2-40B4-BE49-F238E27FC236}">
                  <a16:creationId xmlns:a16="http://schemas.microsoft.com/office/drawing/2014/main" id="{F75178E0-C357-4885-B705-34E9F35A241F}"/>
                </a:ext>
              </a:extLst>
            </p:cNvPr>
            <p:cNvSpPr/>
            <p:nvPr/>
          </p:nvSpPr>
          <p:spPr>
            <a:xfrm>
              <a:off x="4529133" y="2923410"/>
              <a:ext cx="390525" cy="371884"/>
            </a:xfrm>
            <a:prstGeom prst="downArrow">
              <a:avLst/>
            </a:prstGeom>
            <a:solidFill>
              <a:schemeClr val="tx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grpSp>
      <p:sp>
        <p:nvSpPr>
          <p:cNvPr id="3" name="Rectangle 2">
            <a:extLst>
              <a:ext uri="{FF2B5EF4-FFF2-40B4-BE49-F238E27FC236}">
                <a16:creationId xmlns:a16="http://schemas.microsoft.com/office/drawing/2014/main" id="{4017B4EC-51E8-430E-A652-65F751C1F5A7}"/>
              </a:ext>
            </a:extLst>
          </p:cNvPr>
          <p:cNvSpPr/>
          <p:nvPr/>
        </p:nvSpPr>
        <p:spPr>
          <a:xfrm>
            <a:off x="3476625" y="1181531"/>
            <a:ext cx="5191126" cy="63774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dirty="0">
                <a:solidFill>
                  <a:schemeClr val="bg1"/>
                </a:solidFill>
              </a:rPr>
              <a:t>Suppose 60% of citizens voted in last election. 85 out of 148 people in a  telephone survey said that they voted in current election. At 0.5  significance level, can we reject the claim that the proportion of voters in the population is above 60% this year?</a:t>
            </a:r>
            <a:endParaRPr lang="en-IN" sz="1000" dirty="0">
              <a:solidFill>
                <a:schemeClr val="bg1"/>
              </a:solidFill>
            </a:endParaRPr>
          </a:p>
        </p:txBody>
      </p:sp>
      <p:sp>
        <p:nvSpPr>
          <p:cNvPr id="17" name="Rectangle 16">
            <a:extLst>
              <a:ext uri="{FF2B5EF4-FFF2-40B4-BE49-F238E27FC236}">
                <a16:creationId xmlns:a16="http://schemas.microsoft.com/office/drawing/2014/main" id="{8D5B8FDA-1EE3-42F6-A7CF-0B74D12A0F44}"/>
              </a:ext>
            </a:extLst>
          </p:cNvPr>
          <p:cNvSpPr/>
          <p:nvPr/>
        </p:nvSpPr>
        <p:spPr>
          <a:xfrm>
            <a:off x="3495686" y="2143590"/>
            <a:ext cx="5191115" cy="63774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dirty="0">
                <a:solidFill>
                  <a:schemeClr val="bg1"/>
                </a:solidFill>
              </a:rPr>
              <a:t>Parameter of interest : Proportion of voters</a:t>
            </a:r>
          </a:p>
          <a:p>
            <a:r>
              <a:rPr lang="en-IN" sz="1200" dirty="0">
                <a:solidFill>
                  <a:schemeClr val="bg1"/>
                </a:solidFill>
              </a:rPr>
              <a:t>Null Hypothesis, </a:t>
            </a:r>
            <a:r>
              <a:rPr lang="en-IN" sz="1400" b="1" dirty="0">
                <a:solidFill>
                  <a:schemeClr val="bg1"/>
                </a:solidFill>
              </a:rPr>
              <a:t>H</a:t>
            </a:r>
            <a:r>
              <a:rPr lang="en-IN" sz="1400" b="1" baseline="-25000" dirty="0">
                <a:solidFill>
                  <a:schemeClr val="bg1"/>
                </a:solidFill>
              </a:rPr>
              <a:t>0</a:t>
            </a:r>
            <a:r>
              <a:rPr lang="en-IN" sz="1200" b="1" dirty="0">
                <a:solidFill>
                  <a:schemeClr val="bg1"/>
                </a:solidFill>
              </a:rPr>
              <a:t> </a:t>
            </a:r>
            <a:r>
              <a:rPr lang="en-IN" sz="1200" dirty="0">
                <a:solidFill>
                  <a:schemeClr val="bg1"/>
                </a:solidFill>
              </a:rPr>
              <a:t>: </a:t>
            </a:r>
            <a:r>
              <a:rPr lang="en-IN" sz="1400" b="1" dirty="0">
                <a:solidFill>
                  <a:schemeClr val="bg1"/>
                </a:solidFill>
              </a:rPr>
              <a:t>p</a:t>
            </a:r>
            <a:r>
              <a:rPr lang="en-IN" sz="1400" b="1" baseline="-25000" dirty="0">
                <a:solidFill>
                  <a:schemeClr val="bg1"/>
                </a:solidFill>
              </a:rPr>
              <a:t>0</a:t>
            </a:r>
            <a:r>
              <a:rPr lang="en-IN" sz="1400" dirty="0">
                <a:solidFill>
                  <a:schemeClr val="bg1"/>
                </a:solidFill>
              </a:rPr>
              <a:t> &gt; 0.6</a:t>
            </a:r>
          </a:p>
          <a:p>
            <a:r>
              <a:rPr lang="en-IN" sz="1200" dirty="0">
                <a:solidFill>
                  <a:schemeClr val="bg1"/>
                </a:solidFill>
              </a:rPr>
              <a:t>Alternate Hypothesis, </a:t>
            </a:r>
            <a:r>
              <a:rPr lang="en-IN" sz="1400" b="1" dirty="0">
                <a:solidFill>
                  <a:schemeClr val="bg1"/>
                </a:solidFill>
              </a:rPr>
              <a:t>H</a:t>
            </a:r>
            <a:r>
              <a:rPr lang="en-IN" sz="1400" b="1" baseline="-25000" dirty="0">
                <a:solidFill>
                  <a:schemeClr val="bg1"/>
                </a:solidFill>
              </a:rPr>
              <a:t>a</a:t>
            </a:r>
            <a:r>
              <a:rPr lang="en-IN" sz="1200" dirty="0">
                <a:solidFill>
                  <a:schemeClr val="bg1"/>
                </a:solidFill>
              </a:rPr>
              <a:t> : </a:t>
            </a:r>
            <a:r>
              <a:rPr lang="en-IN" sz="1400" b="1" dirty="0">
                <a:solidFill>
                  <a:schemeClr val="bg1"/>
                </a:solidFill>
              </a:rPr>
              <a:t>p</a:t>
            </a:r>
            <a:r>
              <a:rPr lang="en-IN" sz="1400" b="1" baseline="-25000" dirty="0">
                <a:solidFill>
                  <a:schemeClr val="bg1"/>
                </a:solidFill>
              </a:rPr>
              <a:t>0</a:t>
            </a:r>
            <a:r>
              <a:rPr lang="en-IN" sz="1400" dirty="0">
                <a:solidFill>
                  <a:schemeClr val="bg1"/>
                </a:solidFill>
              </a:rPr>
              <a:t> &lt;= 0.6</a:t>
            </a:r>
            <a:endParaRPr lang="en-IN" sz="1200" dirty="0">
              <a:solidFill>
                <a:schemeClr val="bg1"/>
              </a:solidFill>
            </a:endParaRP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6F62D055-787D-4B45-8A9C-D25D4DDC9238}"/>
                  </a:ext>
                </a:extLst>
              </p:cNvPr>
              <p:cNvSpPr/>
              <p:nvPr/>
            </p:nvSpPr>
            <p:spPr>
              <a:xfrm>
                <a:off x="3495686" y="3124350"/>
                <a:ext cx="5191115" cy="63774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dirty="0">
                    <a:solidFill>
                      <a:schemeClr val="bg1"/>
                    </a:solidFill>
                  </a:rPr>
                  <a:t>Test statistic </a:t>
                </a:r>
                <a:r>
                  <a:rPr lang="en-IN" sz="1200" b="1" i="1" dirty="0">
                    <a:solidFill>
                      <a:schemeClr val="bg1"/>
                    </a:solidFill>
                  </a:rPr>
                  <a:t>= </a:t>
                </a:r>
                <a14:m>
                  <m:oMath xmlns:m="http://schemas.openxmlformats.org/officeDocument/2006/math">
                    <m:r>
                      <a:rPr lang="en-IN" sz="1400" b="1" i="1" smtClean="0">
                        <a:solidFill>
                          <a:schemeClr val="bg1"/>
                        </a:solidFill>
                        <a:latin typeface="Cambria Math" panose="02040503050406030204" pitchFamily="18" charset="0"/>
                      </a:rPr>
                      <m:t>(</m:t>
                    </m:r>
                    <m:r>
                      <m:rPr>
                        <m:nor/>
                      </m:rPr>
                      <a:rPr lang="en-IN" sz="1400" b="1" i="1" dirty="0">
                        <a:solidFill>
                          <a:schemeClr val="bg1"/>
                        </a:solidFill>
                      </a:rPr>
                      <m:t>p</m:t>
                    </m:r>
                    <m:r>
                      <m:rPr>
                        <m:nor/>
                      </m:rPr>
                      <a:rPr lang="en-IN" sz="1400" b="1" i="1" baseline="-25000" dirty="0">
                        <a:solidFill>
                          <a:schemeClr val="bg1"/>
                        </a:solidFill>
                      </a:rPr>
                      <m:t>0</m:t>
                    </m:r>
                    <m:r>
                      <a:rPr lang="en-IN" sz="1400" b="1" i="1" smtClean="0">
                        <a:solidFill>
                          <a:schemeClr val="bg1"/>
                        </a:solidFill>
                        <a:latin typeface="Cambria Math" panose="02040503050406030204" pitchFamily="18" charset="0"/>
                      </a:rPr>
                      <m:t>−</m:t>
                    </m:r>
                    <m:r>
                      <a:rPr lang="en-IN" sz="1400" b="1" i="1" smtClean="0">
                        <a:solidFill>
                          <a:schemeClr val="bg1"/>
                        </a:solidFill>
                        <a:latin typeface="Cambria Math" panose="02040503050406030204" pitchFamily="18" charset="0"/>
                      </a:rPr>
                      <m:t>𝒑</m:t>
                    </m:r>
                    <m:r>
                      <a:rPr lang="en-IN" sz="1400" b="1" i="1" smtClean="0">
                        <a:solidFill>
                          <a:schemeClr val="bg1"/>
                        </a:solidFill>
                        <a:latin typeface="Cambria Math" panose="02040503050406030204" pitchFamily="18" charset="0"/>
                        <a:ea typeface="Cambria Math" panose="02040503050406030204" pitchFamily="18" charset="0"/>
                      </a:rPr>
                      <m:t>)/</m:t>
                    </m:r>
                    <m:rad>
                      <m:radPr>
                        <m:degHide m:val="on"/>
                        <m:ctrlPr>
                          <a:rPr lang="en-IN" sz="1400" b="1" i="1" smtClean="0">
                            <a:solidFill>
                              <a:schemeClr val="bg1"/>
                            </a:solidFill>
                            <a:latin typeface="Cambria Math" panose="02040503050406030204" pitchFamily="18" charset="0"/>
                            <a:ea typeface="Cambria Math" panose="02040503050406030204" pitchFamily="18" charset="0"/>
                          </a:rPr>
                        </m:ctrlPr>
                      </m:radPr>
                      <m:deg/>
                      <m:e>
                        <m:r>
                          <m:rPr>
                            <m:nor/>
                          </m:rPr>
                          <a:rPr lang="en-IN" sz="1400" b="1" i="1" smtClean="0">
                            <a:solidFill>
                              <a:schemeClr val="bg1"/>
                            </a:solidFill>
                            <a:latin typeface="Cambria Math" panose="02040503050406030204" pitchFamily="18" charset="0"/>
                          </a:rPr>
                          <m:t>(</m:t>
                        </m:r>
                        <m:r>
                          <m:rPr>
                            <m:nor/>
                          </m:rPr>
                          <a:rPr lang="en-IN" sz="1400" b="1" i="1" dirty="0">
                            <a:solidFill>
                              <a:schemeClr val="bg1"/>
                            </a:solidFill>
                          </a:rPr>
                          <m:t>p</m:t>
                        </m:r>
                        <m:r>
                          <m:rPr>
                            <m:nor/>
                          </m:rPr>
                          <a:rPr lang="en-IN" sz="1400" b="1" i="1" baseline="-25000" dirty="0">
                            <a:solidFill>
                              <a:schemeClr val="bg1"/>
                            </a:solidFill>
                          </a:rPr>
                          <m:t>0</m:t>
                        </m:r>
                      </m:e>
                    </m:rad>
                    <m:r>
                      <a:rPr lang="en-IN" sz="1400" b="1" i="1" smtClean="0">
                        <a:solidFill>
                          <a:schemeClr val="bg1"/>
                        </a:solidFill>
                        <a:latin typeface="Cambria Math" panose="02040503050406030204" pitchFamily="18" charset="0"/>
                        <a:ea typeface="Cambria Math" panose="02040503050406030204" pitchFamily="18" charset="0"/>
                      </a:rPr>
                      <m:t>∗</m:t>
                    </m:r>
                    <m:f>
                      <m:fPr>
                        <m:ctrlPr>
                          <a:rPr lang="en-IN" sz="1400" b="1" i="1" baseline="-25000" smtClean="0">
                            <a:solidFill>
                              <a:schemeClr val="bg1"/>
                            </a:solidFill>
                            <a:latin typeface="Cambria Math" panose="02040503050406030204" pitchFamily="18" charset="0"/>
                            <a:ea typeface="Cambria Math" panose="02040503050406030204" pitchFamily="18" charset="0"/>
                          </a:rPr>
                        </m:ctrlPr>
                      </m:fPr>
                      <m:num>
                        <m:r>
                          <a:rPr lang="en-IN" sz="1400" b="1" i="1" smtClean="0">
                            <a:solidFill>
                              <a:schemeClr val="bg1"/>
                            </a:solidFill>
                            <a:latin typeface="Cambria Math" panose="02040503050406030204" pitchFamily="18" charset="0"/>
                            <a:ea typeface="Cambria Math" panose="02040503050406030204" pitchFamily="18" charset="0"/>
                          </a:rPr>
                          <m:t>𝟏</m:t>
                        </m:r>
                        <m:r>
                          <a:rPr lang="en-IN" sz="1400" b="1" i="1" smtClean="0">
                            <a:solidFill>
                              <a:schemeClr val="bg1"/>
                            </a:solidFill>
                            <a:latin typeface="Cambria Math" panose="02040503050406030204" pitchFamily="18" charset="0"/>
                            <a:ea typeface="Cambria Math" panose="02040503050406030204" pitchFamily="18" charset="0"/>
                          </a:rPr>
                          <m:t>−</m:t>
                        </m:r>
                        <m:r>
                          <m:rPr>
                            <m:nor/>
                          </m:rPr>
                          <a:rPr lang="en-IN" sz="1400" b="1" i="1" dirty="0">
                            <a:solidFill>
                              <a:schemeClr val="bg1"/>
                            </a:solidFill>
                          </a:rPr>
                          <m:t>p</m:t>
                        </m:r>
                        <m:r>
                          <m:rPr>
                            <m:nor/>
                          </m:rPr>
                          <a:rPr lang="en-IN" sz="1400" b="1" i="1" baseline="-25000" dirty="0">
                            <a:solidFill>
                              <a:schemeClr val="bg1"/>
                            </a:solidFill>
                          </a:rPr>
                          <m:t>0</m:t>
                        </m:r>
                      </m:num>
                      <m:den>
                        <m:r>
                          <a:rPr lang="en-IN" sz="1400" b="1" i="1" smtClean="0">
                            <a:solidFill>
                              <a:schemeClr val="bg1"/>
                            </a:solidFill>
                            <a:latin typeface="Cambria Math" panose="02040503050406030204" pitchFamily="18" charset="0"/>
                            <a:ea typeface="Cambria Math" panose="02040503050406030204" pitchFamily="18" charset="0"/>
                          </a:rPr>
                          <m:t>𝒏</m:t>
                        </m:r>
                      </m:den>
                    </m:f>
                    <m:r>
                      <a:rPr lang="en-IN" sz="1400" b="1" i="1" smtClean="0">
                        <a:solidFill>
                          <a:schemeClr val="bg1"/>
                        </a:solidFill>
                        <a:latin typeface="Cambria Math" panose="02040503050406030204" pitchFamily="18" charset="0"/>
                        <a:ea typeface="Cambria Math" panose="02040503050406030204" pitchFamily="18" charset="0"/>
                      </a:rPr>
                      <m:t>)</m:t>
                    </m:r>
                  </m:oMath>
                </a14:m>
                <a:r>
                  <a:rPr lang="en-IN" sz="1400" b="1" i="1" dirty="0">
                    <a:solidFill>
                      <a:schemeClr val="bg1"/>
                    </a:solidFill>
                    <a:ea typeface="Cambria Math" panose="02040503050406030204" pitchFamily="18" charset="0"/>
                  </a:rPr>
                  <a:t> </a:t>
                </a:r>
              </a:p>
              <a:p>
                <a:r>
                  <a:rPr lang="en-IN" sz="1400" b="1" i="1" dirty="0">
                    <a:solidFill>
                      <a:schemeClr val="bg1"/>
                    </a:solidFill>
                    <a:ea typeface="Cambria Math" panose="02040503050406030204" pitchFamily="18" charset="0"/>
                  </a:rPr>
                  <a:t>	</a:t>
                </a:r>
                <a:r>
                  <a:rPr lang="en-IN" sz="1200" dirty="0">
                    <a:solidFill>
                      <a:schemeClr val="bg1"/>
                    </a:solidFill>
                    <a:ea typeface="Cambria Math" panose="02040503050406030204" pitchFamily="18" charset="0"/>
                  </a:rPr>
                  <a:t>= (0.6 – 0.574)/</a:t>
                </a:r>
                <a:r>
                  <a:rPr lang="en-IN" sz="1200" b="1" dirty="0">
                    <a:solidFill>
                      <a:schemeClr val="bg1"/>
                    </a:solidFill>
                    <a:ea typeface="Cambria Math" panose="02040503050406030204" pitchFamily="18" charset="0"/>
                  </a:rPr>
                  <a:t> </a:t>
                </a:r>
                <a14:m>
                  <m:oMath xmlns:m="http://schemas.openxmlformats.org/officeDocument/2006/math">
                    <m:r>
                      <a:rPr lang="en-IN" sz="1200" b="1" i="1">
                        <a:solidFill>
                          <a:schemeClr val="bg1"/>
                        </a:solidFill>
                        <a:latin typeface="Cambria Math" panose="02040503050406030204" pitchFamily="18" charset="0"/>
                        <a:ea typeface="Cambria Math" panose="02040503050406030204" pitchFamily="18" charset="0"/>
                      </a:rPr>
                      <m:t>√</m:t>
                    </m:r>
                  </m:oMath>
                </a14:m>
                <a:r>
                  <a:rPr lang="en-IN" sz="1200" dirty="0">
                    <a:solidFill>
                      <a:schemeClr val="bg1"/>
                    </a:solidFill>
                    <a:ea typeface="Cambria Math" panose="02040503050406030204" pitchFamily="18" charset="0"/>
                  </a:rPr>
                  <a:t>(0.6*(1-0.6)/148) = </a:t>
                </a:r>
                <a:r>
                  <a:rPr lang="en-IN" sz="1400" b="1" dirty="0">
                    <a:solidFill>
                      <a:schemeClr val="bg1"/>
                    </a:solidFill>
                    <a:ea typeface="Cambria Math" panose="02040503050406030204" pitchFamily="18" charset="0"/>
                  </a:rPr>
                  <a:t>-0.638</a:t>
                </a:r>
              </a:p>
              <a:p>
                <a:r>
                  <a:rPr lang="en-IN" sz="1400" b="1" i="1" dirty="0">
                    <a:solidFill>
                      <a:schemeClr val="bg1"/>
                    </a:solidFill>
                  </a:rPr>
                  <a:t>p</a:t>
                </a:r>
                <a:r>
                  <a:rPr lang="en-IN" sz="1400" b="1" i="1" baseline="-25000" dirty="0">
                    <a:solidFill>
                      <a:schemeClr val="bg1"/>
                    </a:solidFill>
                  </a:rPr>
                  <a:t>0</a:t>
                </a:r>
                <a:r>
                  <a:rPr lang="en-IN" sz="1200" i="1" dirty="0">
                    <a:solidFill>
                      <a:schemeClr val="bg1"/>
                    </a:solidFill>
                    <a:latin typeface="Calibri" panose="020F0502020204030204" pitchFamily="34" charset="0"/>
                    <a:cs typeface="Calibri" panose="020F0502020204030204" pitchFamily="34" charset="0"/>
                  </a:rPr>
                  <a:t> = 0.6; </a:t>
                </a:r>
                <a:r>
                  <a:rPr lang="en-IN" sz="1400" b="1" i="1" dirty="0">
                    <a:solidFill>
                      <a:schemeClr val="bg1"/>
                    </a:solidFill>
                    <a:latin typeface="Calibri" panose="020F0502020204030204" pitchFamily="34" charset="0"/>
                    <a:cs typeface="Calibri" panose="020F0502020204030204" pitchFamily="34" charset="0"/>
                  </a:rPr>
                  <a:t>p</a:t>
                </a:r>
                <a:r>
                  <a:rPr lang="en-IN" sz="1200" i="1" dirty="0">
                    <a:solidFill>
                      <a:schemeClr val="bg1"/>
                    </a:solidFill>
                    <a:latin typeface="Calibri" panose="020F0502020204030204" pitchFamily="34" charset="0"/>
                    <a:cs typeface="Calibri" panose="020F0502020204030204" pitchFamily="34" charset="0"/>
                  </a:rPr>
                  <a:t> = 85/148 = 0.574; </a:t>
                </a:r>
                <a:r>
                  <a:rPr lang="en-IN" sz="1400" b="1" i="1" dirty="0">
                    <a:solidFill>
                      <a:schemeClr val="bg1"/>
                    </a:solidFill>
                    <a:latin typeface="Calibri" panose="020F0502020204030204" pitchFamily="34" charset="0"/>
                    <a:cs typeface="Calibri" panose="020F0502020204030204" pitchFamily="34" charset="0"/>
                  </a:rPr>
                  <a:t>n</a:t>
                </a:r>
                <a:r>
                  <a:rPr lang="en-IN" sz="1200" i="1" dirty="0">
                    <a:solidFill>
                      <a:schemeClr val="bg1"/>
                    </a:solidFill>
                    <a:latin typeface="Calibri" panose="020F0502020204030204" pitchFamily="34" charset="0"/>
                    <a:cs typeface="Calibri" panose="020F0502020204030204" pitchFamily="34" charset="0"/>
                  </a:rPr>
                  <a:t> = 148</a:t>
                </a:r>
                <a:endParaRPr lang="en-IN" sz="1200" b="1" i="1" dirty="0">
                  <a:solidFill>
                    <a:schemeClr val="bg1"/>
                  </a:solidFill>
                </a:endParaRPr>
              </a:p>
            </p:txBody>
          </p:sp>
        </mc:Choice>
        <mc:Fallback xmlns="">
          <p:sp>
            <p:nvSpPr>
              <p:cNvPr id="19" name="Rectangle 18">
                <a:extLst>
                  <a:ext uri="{FF2B5EF4-FFF2-40B4-BE49-F238E27FC236}">
                    <a16:creationId xmlns:a16="http://schemas.microsoft.com/office/drawing/2014/main" id="{6F62D055-787D-4B45-8A9C-D25D4DDC9238}"/>
                  </a:ext>
                </a:extLst>
              </p:cNvPr>
              <p:cNvSpPr>
                <a:spLocks noRot="1" noChangeAspect="1" noMove="1" noResize="1" noEditPoints="1" noAdjustHandles="1" noChangeArrowheads="1" noChangeShapeType="1" noTextEdit="1"/>
              </p:cNvSpPr>
              <p:nvPr/>
            </p:nvSpPr>
            <p:spPr>
              <a:xfrm>
                <a:off x="3495686" y="3124350"/>
                <a:ext cx="5191115" cy="637744"/>
              </a:xfrm>
              <a:prstGeom prst="rect">
                <a:avLst/>
              </a:prstGeom>
              <a:blipFill>
                <a:blip r:embed="rId2"/>
                <a:stretch>
                  <a:fillRect l="-352" t="-3846" b="-25962"/>
                </a:stretch>
              </a:blipFill>
              <a:ln w="3175">
                <a:noFill/>
              </a:ln>
            </p:spPr>
            <p:txBody>
              <a:bodyPr/>
              <a:lstStyle/>
              <a:p>
                <a:r>
                  <a:rPr lang="en-IN">
                    <a:noFill/>
                  </a:rPr>
                  <a:t> </a:t>
                </a:r>
              </a:p>
            </p:txBody>
          </p:sp>
        </mc:Fallback>
      </mc:AlternateContent>
      <p:sp>
        <p:nvSpPr>
          <p:cNvPr id="20" name="Rectangle 19">
            <a:extLst>
              <a:ext uri="{FF2B5EF4-FFF2-40B4-BE49-F238E27FC236}">
                <a16:creationId xmlns:a16="http://schemas.microsoft.com/office/drawing/2014/main" id="{F350F8CA-A7BF-47A4-9D9F-8ECBC94A9C7B}"/>
              </a:ext>
            </a:extLst>
          </p:cNvPr>
          <p:cNvSpPr/>
          <p:nvPr/>
        </p:nvSpPr>
        <p:spPr>
          <a:xfrm>
            <a:off x="3495674" y="5086069"/>
            <a:ext cx="5191115" cy="63774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dirty="0">
                <a:solidFill>
                  <a:schemeClr val="bg1"/>
                </a:solidFill>
              </a:rPr>
              <a:t>Test statistic </a:t>
            </a:r>
            <a:r>
              <a:rPr lang="en-IN" sz="1200" b="1" dirty="0">
                <a:solidFill>
                  <a:schemeClr val="bg1"/>
                </a:solidFill>
              </a:rPr>
              <a:t>0.638</a:t>
            </a:r>
            <a:r>
              <a:rPr lang="en-IN" sz="1200" dirty="0">
                <a:solidFill>
                  <a:schemeClr val="bg1"/>
                </a:solidFill>
              </a:rPr>
              <a:t> &gt; cut-off value </a:t>
            </a:r>
            <a:r>
              <a:rPr lang="en-IN" sz="1200" b="1" dirty="0">
                <a:solidFill>
                  <a:schemeClr val="bg1"/>
                </a:solidFill>
              </a:rPr>
              <a:t>1.645</a:t>
            </a:r>
            <a:endParaRPr lang="en-IN" sz="1200" dirty="0">
              <a:solidFill>
                <a:schemeClr val="bg1"/>
              </a:solidFill>
            </a:endParaRPr>
          </a:p>
          <a:p>
            <a:r>
              <a:rPr lang="en-IN" sz="1200" dirty="0">
                <a:solidFill>
                  <a:schemeClr val="bg1"/>
                </a:solidFill>
              </a:rPr>
              <a:t>Hence, at .05 significance level, we </a:t>
            </a:r>
            <a:r>
              <a:rPr lang="en-IN" sz="1200" b="1" u="sng" dirty="0">
                <a:solidFill>
                  <a:schemeClr val="bg1"/>
                </a:solidFill>
              </a:rPr>
              <a:t>fail to reject the claim</a:t>
            </a:r>
            <a:r>
              <a:rPr lang="en-IN" sz="1200" dirty="0">
                <a:solidFill>
                  <a:schemeClr val="bg1"/>
                </a:solidFill>
              </a:rPr>
              <a:t> that the proportion of voters is above 60% this year</a:t>
            </a:r>
          </a:p>
        </p:txBody>
      </p:sp>
      <p:sp>
        <p:nvSpPr>
          <p:cNvPr id="21" name="Rectangle 20">
            <a:extLst>
              <a:ext uri="{FF2B5EF4-FFF2-40B4-BE49-F238E27FC236}">
                <a16:creationId xmlns:a16="http://schemas.microsoft.com/office/drawing/2014/main" id="{3B3AB8F9-377A-4999-BFBB-B4721C010C85}"/>
              </a:ext>
            </a:extLst>
          </p:cNvPr>
          <p:cNvSpPr/>
          <p:nvPr/>
        </p:nvSpPr>
        <p:spPr>
          <a:xfrm>
            <a:off x="3495686" y="4086191"/>
            <a:ext cx="5191115" cy="63774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dirty="0">
                <a:solidFill>
                  <a:schemeClr val="bg1"/>
                </a:solidFill>
              </a:rPr>
              <a:t>Cut off value = </a:t>
            </a:r>
            <a:r>
              <a:rPr lang="en-IN" sz="1400" b="1" i="1" dirty="0">
                <a:solidFill>
                  <a:schemeClr val="bg1"/>
                </a:solidFill>
              </a:rPr>
              <a:t>NORM.INV(</a:t>
            </a:r>
            <a:r>
              <a:rPr lang="el-GR" sz="1400" b="1" i="1" dirty="0">
                <a:solidFill>
                  <a:schemeClr val="bg1"/>
                </a:solidFill>
                <a:latin typeface="Calibri" panose="020F0502020204030204" pitchFamily="34" charset="0"/>
                <a:cs typeface="Calibri" panose="020F0502020204030204" pitchFamily="34" charset="0"/>
              </a:rPr>
              <a:t>α</a:t>
            </a:r>
            <a:r>
              <a:rPr lang="en-IN" sz="1400" b="1" i="1" dirty="0">
                <a:solidFill>
                  <a:schemeClr val="bg1"/>
                </a:solidFill>
                <a:latin typeface="Calibri" panose="020F0502020204030204" pitchFamily="34" charset="0"/>
                <a:cs typeface="Calibri" panose="020F0502020204030204" pitchFamily="34" charset="0"/>
              </a:rPr>
              <a:t>,0,1) </a:t>
            </a:r>
            <a:r>
              <a:rPr lang="en-IN" sz="1400" dirty="0">
                <a:solidFill>
                  <a:schemeClr val="bg1"/>
                </a:solidFill>
                <a:ea typeface="Cambria Math" panose="02040503050406030204" pitchFamily="18" charset="0"/>
              </a:rPr>
              <a:t>= </a:t>
            </a:r>
            <a:r>
              <a:rPr lang="en-IN" sz="1200" i="1" dirty="0">
                <a:solidFill>
                  <a:schemeClr val="bg1"/>
                </a:solidFill>
                <a:ea typeface="Cambria Math" panose="02040503050406030204" pitchFamily="18" charset="0"/>
              </a:rPr>
              <a:t>NORM.INV(0.05,0,1)</a:t>
            </a:r>
            <a:r>
              <a:rPr lang="en-IN" sz="1200" dirty="0">
                <a:solidFill>
                  <a:schemeClr val="bg1"/>
                </a:solidFill>
                <a:ea typeface="Cambria Math" panose="02040503050406030204" pitchFamily="18" charset="0"/>
              </a:rPr>
              <a:t> </a:t>
            </a:r>
            <a:r>
              <a:rPr lang="en-IN" sz="1400" dirty="0">
                <a:solidFill>
                  <a:schemeClr val="bg1"/>
                </a:solidFill>
                <a:ea typeface="Cambria Math" panose="02040503050406030204" pitchFamily="18" charset="0"/>
              </a:rPr>
              <a:t>=</a:t>
            </a:r>
            <a:r>
              <a:rPr lang="en-IN" sz="1400" b="1" dirty="0">
                <a:solidFill>
                  <a:schemeClr val="bg1"/>
                </a:solidFill>
                <a:ea typeface="Cambria Math" panose="02040503050406030204" pitchFamily="18" charset="0"/>
              </a:rPr>
              <a:t> -1.645  </a:t>
            </a:r>
          </a:p>
        </p:txBody>
      </p:sp>
    </p:spTree>
    <p:extLst>
      <p:ext uri="{BB962C8B-B14F-4D97-AF65-F5344CB8AC3E}">
        <p14:creationId xmlns:p14="http://schemas.microsoft.com/office/powerpoint/2010/main" val="3284809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D73C-981E-46ED-A273-4455E197D008}"/>
              </a:ext>
            </a:extLst>
          </p:cNvPr>
          <p:cNvSpPr>
            <a:spLocks noGrp="1"/>
          </p:cNvSpPr>
          <p:nvPr>
            <p:ph type="title"/>
          </p:nvPr>
        </p:nvSpPr>
        <p:spPr>
          <a:xfrm>
            <a:off x="457201" y="256100"/>
            <a:ext cx="8229600" cy="590400"/>
          </a:xfrm>
        </p:spPr>
        <p:txBody>
          <a:bodyPr/>
          <a:lstStyle/>
          <a:p>
            <a:br>
              <a:rPr lang="en-IN" dirty="0"/>
            </a:br>
            <a:r>
              <a:rPr lang="en-IN" b="1" dirty="0"/>
              <a:t>Topics Covered</a:t>
            </a:r>
          </a:p>
        </p:txBody>
      </p:sp>
      <p:sp>
        <p:nvSpPr>
          <p:cNvPr id="3" name="Content Placeholder 2">
            <a:extLst>
              <a:ext uri="{FF2B5EF4-FFF2-40B4-BE49-F238E27FC236}">
                <a16:creationId xmlns:a16="http://schemas.microsoft.com/office/drawing/2014/main" id="{9CF1ED33-5C79-4FA1-97DB-84E2E5B139E9}"/>
              </a:ext>
            </a:extLst>
          </p:cNvPr>
          <p:cNvSpPr>
            <a:spLocks noGrp="1"/>
          </p:cNvSpPr>
          <p:nvPr>
            <p:ph idx="1"/>
          </p:nvPr>
        </p:nvSpPr>
        <p:spPr>
          <a:xfrm>
            <a:off x="457201" y="1268980"/>
            <a:ext cx="7896224" cy="3950720"/>
          </a:xfrm>
        </p:spPr>
        <p:txBody>
          <a:bodyPr/>
          <a:lstStyle/>
          <a:p>
            <a:pPr lvl="0">
              <a:spcBef>
                <a:spcPts val="600"/>
              </a:spcBef>
              <a:spcAft>
                <a:spcPts val="600"/>
              </a:spcAft>
              <a:buFont typeface="Wingdings" panose="05000000000000000000" pitchFamily="2" charset="2"/>
              <a:buChar char="q"/>
            </a:pPr>
            <a:r>
              <a:rPr lang="en-IN" sz="1800" b="1" dirty="0"/>
              <a:t>Hypothesis Testing</a:t>
            </a:r>
          </a:p>
          <a:p>
            <a:pPr lvl="1">
              <a:spcBef>
                <a:spcPts val="600"/>
              </a:spcBef>
              <a:spcAft>
                <a:spcPts val="600"/>
              </a:spcAft>
              <a:buFont typeface="Courier New" panose="02070309020205020404" pitchFamily="49" charset="0"/>
              <a:buChar char="o"/>
            </a:pPr>
            <a:r>
              <a:rPr lang="en-IN" sz="1600" dirty="0"/>
              <a:t>Overview</a:t>
            </a:r>
          </a:p>
          <a:p>
            <a:pPr lvl="1">
              <a:spcBef>
                <a:spcPts val="600"/>
              </a:spcBef>
              <a:spcAft>
                <a:spcPts val="600"/>
              </a:spcAft>
              <a:buFont typeface="Courier New" panose="02070309020205020404" pitchFamily="49" charset="0"/>
              <a:buChar char="o"/>
            </a:pPr>
            <a:r>
              <a:rPr lang="en-IN" sz="1600" dirty="0"/>
              <a:t>Test Scores and P-value</a:t>
            </a:r>
          </a:p>
          <a:p>
            <a:pPr lvl="1">
              <a:spcBef>
                <a:spcPts val="600"/>
              </a:spcBef>
              <a:spcAft>
                <a:spcPts val="600"/>
              </a:spcAft>
              <a:buFont typeface="Courier New" panose="02070309020205020404" pitchFamily="49" charset="0"/>
              <a:buChar char="o"/>
            </a:pPr>
            <a:r>
              <a:rPr lang="en-IN" sz="1600" dirty="0"/>
              <a:t>One-tailed vs Two-tailed Hypothesis tests</a:t>
            </a:r>
          </a:p>
          <a:p>
            <a:pPr lvl="1">
              <a:spcBef>
                <a:spcPts val="600"/>
              </a:spcBef>
              <a:spcAft>
                <a:spcPts val="600"/>
              </a:spcAft>
              <a:buFont typeface="Courier New" panose="02070309020205020404" pitchFamily="49" charset="0"/>
              <a:buChar char="o"/>
            </a:pPr>
            <a:r>
              <a:rPr lang="en-IN" sz="1600" dirty="0"/>
              <a:t>Steps in Hypothesis testing</a:t>
            </a:r>
          </a:p>
          <a:p>
            <a:pPr lvl="1">
              <a:spcBef>
                <a:spcPts val="600"/>
              </a:spcBef>
              <a:spcAft>
                <a:spcPts val="600"/>
              </a:spcAft>
              <a:buFont typeface="Courier New" panose="02070309020205020404" pitchFamily="49" charset="0"/>
              <a:buChar char="o"/>
            </a:pPr>
            <a:r>
              <a:rPr lang="en-IN" sz="1600" dirty="0"/>
              <a:t>Errors in Hypothesis testing</a:t>
            </a:r>
          </a:p>
          <a:p>
            <a:pPr lvl="1">
              <a:spcBef>
                <a:spcPts val="600"/>
              </a:spcBef>
              <a:spcAft>
                <a:spcPts val="600"/>
              </a:spcAft>
              <a:buFont typeface="Courier New" panose="02070309020205020404" pitchFamily="49" charset="0"/>
              <a:buChar char="o"/>
            </a:pPr>
            <a:r>
              <a:rPr lang="en-IN" sz="1600" dirty="0"/>
              <a:t>Illustrations</a:t>
            </a:r>
          </a:p>
        </p:txBody>
      </p:sp>
      <p:sp>
        <p:nvSpPr>
          <p:cNvPr id="4" name="Date Placeholder 3">
            <a:extLst>
              <a:ext uri="{FF2B5EF4-FFF2-40B4-BE49-F238E27FC236}">
                <a16:creationId xmlns:a16="http://schemas.microsoft.com/office/drawing/2014/main" id="{91A73580-0803-4657-8209-781022B6805A}"/>
              </a:ext>
            </a:extLst>
          </p:cNvPr>
          <p:cNvSpPr>
            <a:spLocks noGrp="1"/>
          </p:cNvSpPr>
          <p:nvPr>
            <p:ph type="dt" sz="half" idx="10"/>
          </p:nvPr>
        </p:nvSpPr>
        <p:spPr/>
        <p:txBody>
          <a:bodyPr/>
          <a:lstStyle/>
          <a:p>
            <a:fld id="{57BD8AAC-70C4-433E-BAA2-1A1AFBD71E3C}" type="datetime3">
              <a:rPr lang="en-US" smtClean="0"/>
              <a:t>17 November 2020</a:t>
            </a:fld>
            <a:endParaRPr lang="en-IN" dirty="0"/>
          </a:p>
        </p:txBody>
      </p:sp>
      <p:sp>
        <p:nvSpPr>
          <p:cNvPr id="5" name="Footer Placeholder 4">
            <a:extLst>
              <a:ext uri="{FF2B5EF4-FFF2-40B4-BE49-F238E27FC236}">
                <a16:creationId xmlns:a16="http://schemas.microsoft.com/office/drawing/2014/main" id="{DEB70A20-22FD-4715-9AB6-D8B27A87C654}"/>
              </a:ext>
            </a:extLst>
          </p:cNvPr>
          <p:cNvSpPr>
            <a:spLocks noGrp="1"/>
          </p:cNvSpPr>
          <p:nvPr>
            <p:ph type="ftr" sz="quarter" idx="11"/>
          </p:nvPr>
        </p:nvSpPr>
        <p:spPr/>
        <p:txBody>
          <a:bodyPr/>
          <a:lstStyle/>
          <a:p>
            <a:r>
              <a:rPr lang="en-IN" dirty="0"/>
              <a:t>Basic Statistics</a:t>
            </a:r>
          </a:p>
        </p:txBody>
      </p:sp>
      <p:sp>
        <p:nvSpPr>
          <p:cNvPr id="6" name="Slide Number Placeholder 5">
            <a:extLst>
              <a:ext uri="{FF2B5EF4-FFF2-40B4-BE49-F238E27FC236}">
                <a16:creationId xmlns:a16="http://schemas.microsoft.com/office/drawing/2014/main" id="{D8F13846-901F-47C1-BD7F-95F4CE0F661A}"/>
              </a:ext>
            </a:extLst>
          </p:cNvPr>
          <p:cNvSpPr>
            <a:spLocks noGrp="1"/>
          </p:cNvSpPr>
          <p:nvPr>
            <p:ph type="sldNum" sz="quarter" idx="12"/>
          </p:nvPr>
        </p:nvSpPr>
        <p:spPr/>
        <p:txBody>
          <a:bodyPr/>
          <a:lstStyle/>
          <a:p>
            <a:r>
              <a:rPr lang="en-IN" dirty="0"/>
              <a:t>Page </a:t>
            </a:r>
            <a:fld id="{F1BC30E3-FFE5-4B91-AA19-87A149EBB9EE}" type="slidenum">
              <a:rPr smtClean="0"/>
              <a:pPr/>
              <a:t>2</a:t>
            </a:fld>
            <a:endParaRPr dirty="0"/>
          </a:p>
        </p:txBody>
      </p:sp>
    </p:spTree>
    <p:extLst>
      <p:ext uri="{BB962C8B-B14F-4D97-AF65-F5344CB8AC3E}">
        <p14:creationId xmlns:p14="http://schemas.microsoft.com/office/powerpoint/2010/main" val="2905603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D73C-981E-46ED-A273-4455E197D008}"/>
              </a:ext>
            </a:extLst>
          </p:cNvPr>
          <p:cNvSpPr>
            <a:spLocks noGrp="1"/>
          </p:cNvSpPr>
          <p:nvPr>
            <p:ph type="title"/>
          </p:nvPr>
        </p:nvSpPr>
        <p:spPr>
          <a:xfrm>
            <a:off x="457201" y="256100"/>
            <a:ext cx="8229600" cy="590400"/>
          </a:xfrm>
        </p:spPr>
        <p:txBody>
          <a:bodyPr/>
          <a:lstStyle/>
          <a:p>
            <a:br>
              <a:rPr lang="en-IN" dirty="0"/>
            </a:br>
            <a:r>
              <a:rPr lang="en-IN" b="1" dirty="0"/>
              <a:t>Logic of Hypothesis Testing</a:t>
            </a:r>
          </a:p>
        </p:txBody>
      </p:sp>
      <p:sp>
        <p:nvSpPr>
          <p:cNvPr id="4" name="Date Placeholder 3">
            <a:extLst>
              <a:ext uri="{FF2B5EF4-FFF2-40B4-BE49-F238E27FC236}">
                <a16:creationId xmlns:a16="http://schemas.microsoft.com/office/drawing/2014/main" id="{91A73580-0803-4657-8209-781022B6805A}"/>
              </a:ext>
            </a:extLst>
          </p:cNvPr>
          <p:cNvSpPr>
            <a:spLocks noGrp="1"/>
          </p:cNvSpPr>
          <p:nvPr>
            <p:ph type="dt" sz="half" idx="10"/>
          </p:nvPr>
        </p:nvSpPr>
        <p:spPr/>
        <p:txBody>
          <a:bodyPr/>
          <a:lstStyle/>
          <a:p>
            <a:fld id="{57BD8AAC-70C4-433E-BAA2-1A1AFBD71E3C}" type="datetime3">
              <a:rPr lang="en-US" smtClean="0"/>
              <a:t>17 November 2020</a:t>
            </a:fld>
            <a:endParaRPr lang="en-IN" dirty="0"/>
          </a:p>
        </p:txBody>
      </p:sp>
      <p:sp>
        <p:nvSpPr>
          <p:cNvPr id="5" name="Footer Placeholder 4">
            <a:extLst>
              <a:ext uri="{FF2B5EF4-FFF2-40B4-BE49-F238E27FC236}">
                <a16:creationId xmlns:a16="http://schemas.microsoft.com/office/drawing/2014/main" id="{DEB70A20-22FD-4715-9AB6-D8B27A87C654}"/>
              </a:ext>
            </a:extLst>
          </p:cNvPr>
          <p:cNvSpPr>
            <a:spLocks noGrp="1"/>
          </p:cNvSpPr>
          <p:nvPr>
            <p:ph type="ftr" sz="quarter" idx="11"/>
          </p:nvPr>
        </p:nvSpPr>
        <p:spPr/>
        <p:txBody>
          <a:bodyPr/>
          <a:lstStyle/>
          <a:p>
            <a:r>
              <a:rPr lang="en-IN" dirty="0"/>
              <a:t>Basic Statistics</a:t>
            </a:r>
          </a:p>
        </p:txBody>
      </p:sp>
      <p:sp>
        <p:nvSpPr>
          <p:cNvPr id="6" name="Slide Number Placeholder 5">
            <a:extLst>
              <a:ext uri="{FF2B5EF4-FFF2-40B4-BE49-F238E27FC236}">
                <a16:creationId xmlns:a16="http://schemas.microsoft.com/office/drawing/2014/main" id="{D8F13846-901F-47C1-BD7F-95F4CE0F661A}"/>
              </a:ext>
            </a:extLst>
          </p:cNvPr>
          <p:cNvSpPr>
            <a:spLocks noGrp="1"/>
          </p:cNvSpPr>
          <p:nvPr>
            <p:ph type="sldNum" sz="quarter" idx="12"/>
          </p:nvPr>
        </p:nvSpPr>
        <p:spPr/>
        <p:txBody>
          <a:bodyPr/>
          <a:lstStyle/>
          <a:p>
            <a:r>
              <a:rPr lang="en-IN" dirty="0"/>
              <a:t>Page </a:t>
            </a:r>
            <a:fld id="{F1BC30E3-FFE5-4B91-AA19-87A149EBB9EE}" type="slidenum">
              <a:rPr smtClean="0"/>
              <a:pPr/>
              <a:t>3</a:t>
            </a:fld>
            <a:endParaRPr dirty="0"/>
          </a:p>
        </p:txBody>
      </p:sp>
      <p:sp>
        <p:nvSpPr>
          <p:cNvPr id="9" name="Rectangle 8">
            <a:extLst>
              <a:ext uri="{FF2B5EF4-FFF2-40B4-BE49-F238E27FC236}">
                <a16:creationId xmlns:a16="http://schemas.microsoft.com/office/drawing/2014/main" id="{94B48A31-FD6C-4E4C-9603-973F0D8DFAE9}"/>
              </a:ext>
            </a:extLst>
          </p:cNvPr>
          <p:cNvSpPr/>
          <p:nvPr/>
        </p:nvSpPr>
        <p:spPr>
          <a:xfrm>
            <a:off x="457201" y="1466850"/>
            <a:ext cx="2038349" cy="68580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400" b="1" dirty="0">
                <a:solidFill>
                  <a:schemeClr val="bg1"/>
                </a:solidFill>
              </a:rPr>
              <a:t>Claim about a population parameter</a:t>
            </a:r>
          </a:p>
        </p:txBody>
      </p:sp>
      <p:sp>
        <p:nvSpPr>
          <p:cNvPr id="12" name="Rectangle 11">
            <a:extLst>
              <a:ext uri="{FF2B5EF4-FFF2-40B4-BE49-F238E27FC236}">
                <a16:creationId xmlns:a16="http://schemas.microsoft.com/office/drawing/2014/main" id="{CACFE71F-12A1-4314-8B23-A9DCA8F9874E}"/>
              </a:ext>
            </a:extLst>
          </p:cNvPr>
          <p:cNvSpPr/>
          <p:nvPr/>
        </p:nvSpPr>
        <p:spPr>
          <a:xfrm>
            <a:off x="3162301" y="1466850"/>
            <a:ext cx="2105024" cy="68580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400" b="1" dirty="0">
                <a:solidFill>
                  <a:schemeClr val="bg1"/>
                </a:solidFill>
              </a:rPr>
              <a:t>Sample data is collected and analysed</a:t>
            </a:r>
          </a:p>
        </p:txBody>
      </p:sp>
      <p:sp>
        <p:nvSpPr>
          <p:cNvPr id="13" name="Rectangle 12">
            <a:extLst>
              <a:ext uri="{FF2B5EF4-FFF2-40B4-BE49-F238E27FC236}">
                <a16:creationId xmlns:a16="http://schemas.microsoft.com/office/drawing/2014/main" id="{D9956639-D0DA-4543-928A-1BBA87382C72}"/>
              </a:ext>
            </a:extLst>
          </p:cNvPr>
          <p:cNvSpPr/>
          <p:nvPr/>
        </p:nvSpPr>
        <p:spPr>
          <a:xfrm>
            <a:off x="5934076" y="1466850"/>
            <a:ext cx="2238374" cy="68580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400" b="1" dirty="0">
                <a:solidFill>
                  <a:schemeClr val="bg1"/>
                </a:solidFill>
              </a:rPr>
              <a:t>If data contradicts claim, then claim is rejected</a:t>
            </a:r>
          </a:p>
        </p:txBody>
      </p:sp>
      <p:sp>
        <p:nvSpPr>
          <p:cNvPr id="14" name="Arrow: Right 13">
            <a:extLst>
              <a:ext uri="{FF2B5EF4-FFF2-40B4-BE49-F238E27FC236}">
                <a16:creationId xmlns:a16="http://schemas.microsoft.com/office/drawing/2014/main" id="{B4E45CEA-987E-404D-9DDA-CD751A3CFAA2}"/>
              </a:ext>
            </a:extLst>
          </p:cNvPr>
          <p:cNvSpPr/>
          <p:nvPr/>
        </p:nvSpPr>
        <p:spPr>
          <a:xfrm>
            <a:off x="2528887" y="1719750"/>
            <a:ext cx="600076" cy="180000"/>
          </a:xfrm>
          <a:prstGeom prst="rightArrow">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15" name="Arrow: Right 14">
            <a:extLst>
              <a:ext uri="{FF2B5EF4-FFF2-40B4-BE49-F238E27FC236}">
                <a16:creationId xmlns:a16="http://schemas.microsoft.com/office/drawing/2014/main" id="{CF2EBE8C-6016-4E21-8CB7-75606CE4C0C6}"/>
              </a:ext>
            </a:extLst>
          </p:cNvPr>
          <p:cNvSpPr/>
          <p:nvPr/>
        </p:nvSpPr>
        <p:spPr>
          <a:xfrm>
            <a:off x="5300662" y="1719750"/>
            <a:ext cx="600076" cy="180000"/>
          </a:xfrm>
          <a:prstGeom prst="rightArrow">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16" name="Rectangle 15">
            <a:extLst>
              <a:ext uri="{FF2B5EF4-FFF2-40B4-BE49-F238E27FC236}">
                <a16:creationId xmlns:a16="http://schemas.microsoft.com/office/drawing/2014/main" id="{968C759B-0EF6-4A5F-82E2-C3565F549717}"/>
              </a:ext>
            </a:extLst>
          </p:cNvPr>
          <p:cNvSpPr/>
          <p:nvPr/>
        </p:nvSpPr>
        <p:spPr>
          <a:xfrm>
            <a:off x="408942" y="2602780"/>
            <a:ext cx="3504057" cy="260399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171450" indent="-171450">
              <a:spcAft>
                <a:spcPts val="600"/>
              </a:spcAft>
              <a:buFont typeface="Wingdings" panose="05000000000000000000" pitchFamily="2" charset="2"/>
              <a:buChar char="Ø"/>
            </a:pPr>
            <a:r>
              <a:rPr lang="en-IN" sz="1400" dirty="0">
                <a:solidFill>
                  <a:schemeClr val="bg1"/>
                </a:solidFill>
              </a:rPr>
              <a:t>Mileage of vehicles</a:t>
            </a:r>
          </a:p>
          <a:p>
            <a:pPr marL="171450" indent="-171450">
              <a:spcAft>
                <a:spcPts val="600"/>
              </a:spcAft>
              <a:buFont typeface="Wingdings" panose="05000000000000000000" pitchFamily="2" charset="2"/>
              <a:buChar char="Ø"/>
            </a:pPr>
            <a:r>
              <a:rPr lang="en-IN" sz="1400" dirty="0">
                <a:solidFill>
                  <a:schemeClr val="bg1"/>
                </a:solidFill>
              </a:rPr>
              <a:t>Efficiency of a drug</a:t>
            </a:r>
          </a:p>
          <a:p>
            <a:pPr marL="171450" indent="-171450">
              <a:spcAft>
                <a:spcPts val="600"/>
              </a:spcAft>
              <a:buFont typeface="Wingdings" panose="05000000000000000000" pitchFamily="2" charset="2"/>
              <a:buChar char="Ø"/>
            </a:pPr>
            <a:r>
              <a:rPr lang="en-IN" sz="1400" dirty="0">
                <a:solidFill>
                  <a:schemeClr val="bg1"/>
                </a:solidFill>
              </a:rPr>
              <a:t>Average age of employees</a:t>
            </a:r>
          </a:p>
          <a:p>
            <a:pPr marL="171450" indent="-171450">
              <a:spcAft>
                <a:spcPts val="600"/>
              </a:spcAft>
              <a:buFont typeface="Wingdings" panose="05000000000000000000" pitchFamily="2" charset="2"/>
              <a:buChar char="Ø"/>
            </a:pPr>
            <a:r>
              <a:rPr lang="en-IN" sz="1400" dirty="0">
                <a:solidFill>
                  <a:schemeClr val="bg1"/>
                </a:solidFill>
              </a:rPr>
              <a:t>Average salary of Data Scientists</a:t>
            </a:r>
          </a:p>
          <a:p>
            <a:pPr marL="171450" indent="-171450">
              <a:spcAft>
                <a:spcPts val="600"/>
              </a:spcAft>
              <a:buFont typeface="Wingdings" panose="05000000000000000000" pitchFamily="2" charset="2"/>
              <a:buChar char="Ø"/>
            </a:pPr>
            <a:r>
              <a:rPr lang="en-IN" sz="1400" dirty="0">
                <a:solidFill>
                  <a:schemeClr val="bg1"/>
                </a:solidFill>
              </a:rPr>
              <a:t>Amount of fat content in food</a:t>
            </a:r>
          </a:p>
          <a:p>
            <a:pPr marL="171450" indent="-171450">
              <a:spcAft>
                <a:spcPts val="600"/>
              </a:spcAft>
              <a:buFont typeface="Wingdings" panose="05000000000000000000" pitchFamily="2" charset="2"/>
              <a:buChar char="Ø"/>
            </a:pPr>
            <a:r>
              <a:rPr lang="en-IN" sz="1400" dirty="0">
                <a:solidFill>
                  <a:schemeClr val="bg1"/>
                </a:solidFill>
              </a:rPr>
              <a:t>Accuracy of a test</a:t>
            </a:r>
          </a:p>
          <a:p>
            <a:pPr marL="171450" indent="-171450">
              <a:spcAft>
                <a:spcPts val="600"/>
              </a:spcAft>
              <a:buFont typeface="Wingdings" panose="05000000000000000000" pitchFamily="2" charset="2"/>
              <a:buChar char="Ø"/>
            </a:pPr>
            <a:r>
              <a:rPr lang="en-IN" sz="1400" dirty="0">
                <a:solidFill>
                  <a:schemeClr val="bg1"/>
                </a:solidFill>
              </a:rPr>
              <a:t>Placement ratio of universities</a:t>
            </a:r>
          </a:p>
          <a:p>
            <a:pPr marL="171450" indent="-171450">
              <a:spcAft>
                <a:spcPts val="600"/>
              </a:spcAft>
              <a:buFont typeface="Wingdings" panose="05000000000000000000" pitchFamily="2" charset="2"/>
              <a:buChar char="Ø"/>
            </a:pPr>
            <a:r>
              <a:rPr lang="en-IN" sz="1400" dirty="0">
                <a:solidFill>
                  <a:schemeClr val="bg1"/>
                </a:solidFill>
              </a:rPr>
              <a:t>Effectiveness of a training program</a:t>
            </a:r>
          </a:p>
          <a:p>
            <a:pPr>
              <a:spcAft>
                <a:spcPts val="600"/>
              </a:spcAft>
            </a:pPr>
            <a:r>
              <a:rPr lang="en-IN" sz="1400" dirty="0">
                <a:solidFill>
                  <a:schemeClr val="bg1"/>
                </a:solidFill>
              </a:rPr>
              <a:t> …</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9AA6DC63-5733-4421-A275-58E64A8BE296}"/>
                  </a:ext>
                </a:extLst>
              </p14:cNvPr>
              <p14:cNvContentPartPr/>
              <p14:nvPr/>
            </p14:nvContentPartPr>
            <p14:xfrm>
              <a:off x="-724230" y="5562180"/>
              <a:ext cx="360" cy="360"/>
            </p14:xfrm>
          </p:contentPart>
        </mc:Choice>
        <mc:Fallback xmlns="">
          <p:pic>
            <p:nvPicPr>
              <p:cNvPr id="7" name="Ink 6">
                <a:extLst>
                  <a:ext uri="{FF2B5EF4-FFF2-40B4-BE49-F238E27FC236}">
                    <a16:creationId xmlns:a16="http://schemas.microsoft.com/office/drawing/2014/main" id="{9AA6DC63-5733-4421-A275-58E64A8BE296}"/>
                  </a:ext>
                </a:extLst>
              </p:cNvPr>
              <p:cNvPicPr/>
              <p:nvPr/>
            </p:nvPicPr>
            <p:blipFill>
              <a:blip r:embed="rId3"/>
              <a:stretch>
                <a:fillRect/>
              </a:stretch>
            </p:blipFill>
            <p:spPr>
              <a:xfrm>
                <a:off x="-742230" y="554454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D25498F1-0716-4BA2-8198-E5D541EF8B17}"/>
                  </a:ext>
                </a:extLst>
              </p14:cNvPr>
              <p14:cNvContentPartPr/>
              <p14:nvPr/>
            </p14:nvContentPartPr>
            <p14:xfrm>
              <a:off x="-1200510" y="447300"/>
              <a:ext cx="360" cy="360"/>
            </p14:xfrm>
          </p:contentPart>
        </mc:Choice>
        <mc:Fallback xmlns="">
          <p:pic>
            <p:nvPicPr>
              <p:cNvPr id="8" name="Ink 7">
                <a:extLst>
                  <a:ext uri="{FF2B5EF4-FFF2-40B4-BE49-F238E27FC236}">
                    <a16:creationId xmlns:a16="http://schemas.microsoft.com/office/drawing/2014/main" id="{D25498F1-0716-4BA2-8198-E5D541EF8B17}"/>
                  </a:ext>
                </a:extLst>
              </p:cNvPr>
              <p:cNvPicPr/>
              <p:nvPr/>
            </p:nvPicPr>
            <p:blipFill>
              <a:blip r:embed="rId5"/>
              <a:stretch>
                <a:fillRect/>
              </a:stretch>
            </p:blipFill>
            <p:spPr>
              <a:xfrm>
                <a:off x="-1218510" y="429660"/>
                <a:ext cx="36000" cy="36000"/>
              </a:xfrm>
              <a:prstGeom prst="rect">
                <a:avLst/>
              </a:prstGeom>
            </p:spPr>
          </p:pic>
        </mc:Fallback>
      </mc:AlternateContent>
      <p:sp>
        <p:nvSpPr>
          <p:cNvPr id="17" name="Rectangle 16">
            <a:extLst>
              <a:ext uri="{FF2B5EF4-FFF2-40B4-BE49-F238E27FC236}">
                <a16:creationId xmlns:a16="http://schemas.microsoft.com/office/drawing/2014/main" id="{FE05B78B-EB24-426B-8796-68E2F0EDD955}"/>
              </a:ext>
            </a:extLst>
          </p:cNvPr>
          <p:cNvSpPr/>
          <p:nvPr/>
        </p:nvSpPr>
        <p:spPr>
          <a:xfrm>
            <a:off x="1404816" y="5468403"/>
            <a:ext cx="1030854" cy="3932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200" dirty="0">
                <a:solidFill>
                  <a:schemeClr val="tx1"/>
                </a:solidFill>
              </a:rPr>
              <a:t>   </a:t>
            </a:r>
          </a:p>
        </p:txBody>
      </p:sp>
    </p:spTree>
    <p:extLst>
      <p:ext uri="{BB962C8B-B14F-4D97-AF65-F5344CB8AC3E}">
        <p14:creationId xmlns:p14="http://schemas.microsoft.com/office/powerpoint/2010/main" val="283080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D73C-981E-46ED-A273-4455E197D008}"/>
              </a:ext>
            </a:extLst>
          </p:cNvPr>
          <p:cNvSpPr>
            <a:spLocks noGrp="1"/>
          </p:cNvSpPr>
          <p:nvPr>
            <p:ph type="title"/>
          </p:nvPr>
        </p:nvSpPr>
        <p:spPr>
          <a:xfrm>
            <a:off x="457201" y="256100"/>
            <a:ext cx="8229600" cy="590400"/>
          </a:xfrm>
        </p:spPr>
        <p:txBody>
          <a:bodyPr/>
          <a:lstStyle/>
          <a:p>
            <a:br>
              <a:rPr lang="en-IN" dirty="0"/>
            </a:br>
            <a:r>
              <a:rPr lang="en-IN" b="1" dirty="0"/>
              <a:t>Hypothesis Testing</a:t>
            </a:r>
          </a:p>
        </p:txBody>
      </p:sp>
      <p:sp>
        <p:nvSpPr>
          <p:cNvPr id="3" name="Content Placeholder 2">
            <a:extLst>
              <a:ext uri="{FF2B5EF4-FFF2-40B4-BE49-F238E27FC236}">
                <a16:creationId xmlns:a16="http://schemas.microsoft.com/office/drawing/2014/main" id="{9CF1ED33-5C79-4FA1-97DB-84E2E5B139E9}"/>
              </a:ext>
            </a:extLst>
          </p:cNvPr>
          <p:cNvSpPr>
            <a:spLocks noGrp="1"/>
          </p:cNvSpPr>
          <p:nvPr>
            <p:ph idx="1"/>
          </p:nvPr>
        </p:nvSpPr>
        <p:spPr>
          <a:xfrm>
            <a:off x="457200" y="1050290"/>
            <a:ext cx="8229600" cy="1083310"/>
          </a:xfrm>
        </p:spPr>
        <p:txBody>
          <a:bodyPr/>
          <a:lstStyle/>
          <a:p>
            <a:pPr marL="0" indent="0">
              <a:buNone/>
            </a:pPr>
            <a:r>
              <a:rPr lang="en-IN" sz="1600" b="1" dirty="0"/>
              <a:t>Hypothesis Testing </a:t>
            </a:r>
            <a:r>
              <a:rPr lang="en-IN" sz="1600" dirty="0"/>
              <a:t>is a statistical technique where a claim regarding a population parameter is tested by means of sample data</a:t>
            </a:r>
          </a:p>
          <a:p>
            <a:pPr marL="0" indent="0">
              <a:buNone/>
            </a:pPr>
            <a:r>
              <a:rPr lang="en-IN" sz="1600" b="1" dirty="0"/>
              <a:t>Example – </a:t>
            </a:r>
            <a:r>
              <a:rPr lang="en-IN" sz="1400" dirty="0"/>
              <a:t>Testing the claim about average salary of women in IT field by collecting the income data for a sample set</a:t>
            </a:r>
          </a:p>
        </p:txBody>
      </p:sp>
      <p:sp>
        <p:nvSpPr>
          <p:cNvPr id="4" name="Date Placeholder 3">
            <a:extLst>
              <a:ext uri="{FF2B5EF4-FFF2-40B4-BE49-F238E27FC236}">
                <a16:creationId xmlns:a16="http://schemas.microsoft.com/office/drawing/2014/main" id="{91A73580-0803-4657-8209-781022B6805A}"/>
              </a:ext>
            </a:extLst>
          </p:cNvPr>
          <p:cNvSpPr>
            <a:spLocks noGrp="1"/>
          </p:cNvSpPr>
          <p:nvPr>
            <p:ph type="dt" sz="half" idx="10"/>
          </p:nvPr>
        </p:nvSpPr>
        <p:spPr/>
        <p:txBody>
          <a:bodyPr/>
          <a:lstStyle/>
          <a:p>
            <a:fld id="{57BD8AAC-70C4-433E-BAA2-1A1AFBD71E3C}" type="datetime3">
              <a:rPr lang="en-US" smtClean="0"/>
              <a:t>17 November 2020</a:t>
            </a:fld>
            <a:endParaRPr lang="en-IN" dirty="0"/>
          </a:p>
        </p:txBody>
      </p:sp>
      <p:sp>
        <p:nvSpPr>
          <p:cNvPr id="5" name="Footer Placeholder 4">
            <a:extLst>
              <a:ext uri="{FF2B5EF4-FFF2-40B4-BE49-F238E27FC236}">
                <a16:creationId xmlns:a16="http://schemas.microsoft.com/office/drawing/2014/main" id="{DEB70A20-22FD-4715-9AB6-D8B27A87C654}"/>
              </a:ext>
            </a:extLst>
          </p:cNvPr>
          <p:cNvSpPr>
            <a:spLocks noGrp="1"/>
          </p:cNvSpPr>
          <p:nvPr>
            <p:ph type="ftr" sz="quarter" idx="11"/>
          </p:nvPr>
        </p:nvSpPr>
        <p:spPr/>
        <p:txBody>
          <a:bodyPr/>
          <a:lstStyle/>
          <a:p>
            <a:r>
              <a:rPr lang="en-IN" dirty="0"/>
              <a:t>Basic Statistics</a:t>
            </a:r>
          </a:p>
        </p:txBody>
      </p:sp>
      <p:sp>
        <p:nvSpPr>
          <p:cNvPr id="6" name="Slide Number Placeholder 5">
            <a:extLst>
              <a:ext uri="{FF2B5EF4-FFF2-40B4-BE49-F238E27FC236}">
                <a16:creationId xmlns:a16="http://schemas.microsoft.com/office/drawing/2014/main" id="{D8F13846-901F-47C1-BD7F-95F4CE0F661A}"/>
              </a:ext>
            </a:extLst>
          </p:cNvPr>
          <p:cNvSpPr>
            <a:spLocks noGrp="1"/>
          </p:cNvSpPr>
          <p:nvPr>
            <p:ph type="sldNum" sz="quarter" idx="12"/>
          </p:nvPr>
        </p:nvSpPr>
        <p:spPr/>
        <p:txBody>
          <a:bodyPr/>
          <a:lstStyle/>
          <a:p>
            <a:r>
              <a:rPr lang="en-IN" dirty="0"/>
              <a:t>Page </a:t>
            </a:r>
            <a:fld id="{F1BC30E3-FFE5-4B91-AA19-87A149EBB9EE}" type="slidenum">
              <a:rPr smtClean="0"/>
              <a:pPr/>
              <a:t>4</a:t>
            </a:fld>
            <a:endParaRPr dirty="0"/>
          </a:p>
        </p:txBody>
      </p:sp>
      <p:sp>
        <p:nvSpPr>
          <p:cNvPr id="10" name="object 3">
            <a:extLst>
              <a:ext uri="{FF2B5EF4-FFF2-40B4-BE49-F238E27FC236}">
                <a16:creationId xmlns:a16="http://schemas.microsoft.com/office/drawing/2014/main" id="{DD23D9FD-8217-4273-A754-9DC2A96067C3}"/>
              </a:ext>
            </a:extLst>
          </p:cNvPr>
          <p:cNvSpPr/>
          <p:nvPr/>
        </p:nvSpPr>
        <p:spPr>
          <a:xfrm>
            <a:off x="1628450" y="2146199"/>
            <a:ext cx="5887099" cy="1479852"/>
          </a:xfrm>
          <a:prstGeom prst="rect">
            <a:avLst/>
          </a:prstGeom>
          <a:blipFill>
            <a:blip r:embed="rId2" cstate="print"/>
            <a:stretch>
              <a:fillRect/>
            </a:stretch>
          </a:blipFill>
        </p:spPr>
        <p:txBody>
          <a:bodyPr wrap="square" lIns="0" tIns="0" rIns="0" bIns="0" rtlCol="0"/>
          <a:lstStyle/>
          <a:p>
            <a:endParaRPr dirty="0"/>
          </a:p>
        </p:txBody>
      </p:sp>
      <p:sp>
        <p:nvSpPr>
          <p:cNvPr id="11" name="Content Placeholder 2">
            <a:extLst>
              <a:ext uri="{FF2B5EF4-FFF2-40B4-BE49-F238E27FC236}">
                <a16:creationId xmlns:a16="http://schemas.microsoft.com/office/drawing/2014/main" id="{58B915AB-3317-4D1A-9279-A5CEA3FB0419}"/>
              </a:ext>
            </a:extLst>
          </p:cNvPr>
          <p:cNvSpPr txBox="1">
            <a:spLocks/>
          </p:cNvSpPr>
          <p:nvPr/>
        </p:nvSpPr>
        <p:spPr>
          <a:xfrm>
            <a:off x="457201" y="3984927"/>
            <a:ext cx="8229600" cy="1984708"/>
          </a:xfrm>
          <a:prstGeom prst="rect">
            <a:avLst/>
          </a:prstGeom>
        </p:spPr>
        <p:txBody>
          <a:bodyPr vert="horz" lIns="0" tIns="0" rIns="0" bIns="0" rtlCol="0" anchor="t" anchorCtr="0">
            <a:noAutofit/>
          </a:bodyPr>
          <a:lstStyle>
            <a:lvl1pPr marL="267319" indent="-267319" algn="l" defTabSz="685434" rtl="0" eaLnBrk="1" latinLnBrk="0" hangingPunct="1">
              <a:spcBef>
                <a:spcPct val="20000"/>
              </a:spcBef>
              <a:buClr>
                <a:schemeClr val="tx2"/>
              </a:buClr>
              <a:buSzPct val="110000"/>
              <a:buFont typeface="EYInterstate Light" panose="02000506000000020004" pitchFamily="2" charset="0"/>
              <a:buChar char="•"/>
              <a:defRPr sz="2000" kern="1200">
                <a:solidFill>
                  <a:schemeClr val="bg1"/>
                </a:solidFill>
                <a:latin typeface="EYInterstate Light" panose="02000506000000020004" pitchFamily="2" charset="0"/>
                <a:ea typeface="+mn-ea"/>
                <a:cs typeface="+mn-cs"/>
              </a:defRPr>
            </a:lvl1pPr>
            <a:lvl2pPr marL="534639" indent="-267319" algn="l" defTabSz="685434" rtl="0" eaLnBrk="1" latinLnBrk="0" hangingPunct="1">
              <a:spcBef>
                <a:spcPct val="20000"/>
              </a:spcBef>
              <a:buClr>
                <a:schemeClr val="tx2"/>
              </a:buClr>
              <a:buSzPct val="110000"/>
              <a:buFont typeface="EYInterstate Light" panose="02000506000000020004" pitchFamily="2" charset="0"/>
              <a:buChar char="•"/>
              <a:defRPr sz="1800" kern="1200">
                <a:solidFill>
                  <a:schemeClr val="bg1"/>
                </a:solidFill>
                <a:latin typeface="EYInterstate Light" panose="02000506000000020004" pitchFamily="2" charset="0"/>
                <a:ea typeface="+mn-ea"/>
                <a:cs typeface="+mn-cs"/>
              </a:defRPr>
            </a:lvl2pPr>
            <a:lvl3pPr marL="801958" indent="-267319" algn="l" defTabSz="685434" rtl="0" eaLnBrk="1" latinLnBrk="0" hangingPunct="1">
              <a:spcBef>
                <a:spcPct val="20000"/>
              </a:spcBef>
              <a:buClr>
                <a:schemeClr val="tx2"/>
              </a:buClr>
              <a:buSzPct val="110000"/>
              <a:buFont typeface="EYInterstate Light" panose="02000506000000020004" pitchFamily="2" charset="0"/>
              <a:buChar char="•"/>
              <a:defRPr sz="1600" kern="1200">
                <a:solidFill>
                  <a:schemeClr val="bg1"/>
                </a:solidFill>
                <a:latin typeface="EYInterstate Light" panose="02000506000000020004" pitchFamily="2" charset="0"/>
                <a:ea typeface="+mn-ea"/>
                <a:cs typeface="+mn-cs"/>
              </a:defRPr>
            </a:lvl3pPr>
            <a:lvl4pPr marL="1069277" indent="-267319" algn="l" defTabSz="685434" rtl="0" eaLnBrk="1" latinLnBrk="0" hangingPunct="1">
              <a:spcBef>
                <a:spcPct val="20000"/>
              </a:spcBef>
              <a:buClr>
                <a:schemeClr val="tx2"/>
              </a:buClr>
              <a:buSzPct val="110000"/>
              <a:buFont typeface="EYInterstate Light" panose="02000506000000020004" pitchFamily="2" charset="0"/>
              <a:buChar char="•"/>
              <a:defRPr sz="1400" kern="1200">
                <a:solidFill>
                  <a:schemeClr val="bg1"/>
                </a:solidFill>
                <a:latin typeface="EYInterstate Light" panose="02000506000000020004" pitchFamily="2" charset="0"/>
                <a:ea typeface="+mn-ea"/>
                <a:cs typeface="+mn-cs"/>
              </a:defRPr>
            </a:lvl4pPr>
            <a:lvl5pPr marL="1336597" indent="-267319" algn="l" defTabSz="685434" rtl="0" eaLnBrk="1" latinLnBrk="0" hangingPunct="1">
              <a:spcBef>
                <a:spcPct val="20000"/>
              </a:spcBef>
              <a:buClr>
                <a:schemeClr val="tx2"/>
              </a:buClr>
              <a:buSzPct val="110000"/>
              <a:buFont typeface="EYInterstate Light" panose="02000506000000020004" pitchFamily="2" charset="0"/>
              <a:buChar char="•"/>
              <a:defRPr sz="1200" kern="1200">
                <a:solidFill>
                  <a:schemeClr val="bg1"/>
                </a:solidFill>
                <a:latin typeface="EYInterstate Light" panose="02000506000000020004" pitchFamily="2" charset="0"/>
                <a:ea typeface="+mn-ea"/>
                <a:cs typeface="+mn-cs"/>
              </a:defRPr>
            </a:lvl5pPr>
            <a:lvl6pPr marL="1884944"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6pPr>
            <a:lvl7pPr marL="2227661"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7pPr>
            <a:lvl8pPr marL="2570378"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8pPr>
            <a:lvl9pPr marL="2913096"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9pPr>
          </a:lstStyle>
          <a:p>
            <a:pPr>
              <a:buFont typeface="Wingdings" panose="05000000000000000000" pitchFamily="2" charset="2"/>
              <a:buChar char="§"/>
            </a:pPr>
            <a:r>
              <a:rPr lang="en-IN" sz="1600" spc="-15" dirty="0">
                <a:latin typeface="Calibri"/>
                <a:cs typeface="Calibri"/>
              </a:rPr>
              <a:t>When a hypothesis is tested, a statistician must decide on how much  of a difference between the claim and sample mean is necessary in order to reject the null  hypothesis</a:t>
            </a:r>
          </a:p>
          <a:p>
            <a:pPr>
              <a:buFont typeface="Wingdings" panose="05000000000000000000" pitchFamily="2" charset="2"/>
              <a:buChar char="§"/>
            </a:pPr>
            <a:r>
              <a:rPr lang="en-IN" sz="1600" dirty="0"/>
              <a:t>A</a:t>
            </a:r>
            <a:r>
              <a:rPr lang="en-IN" sz="1600" spc="-5" dirty="0">
                <a:latin typeface="Calibri"/>
                <a:cs typeface="Calibri"/>
              </a:rPr>
              <a:t> </a:t>
            </a:r>
            <a:r>
              <a:rPr lang="en-IN" sz="1600" spc="-10" dirty="0">
                <a:latin typeface="Calibri"/>
                <a:cs typeface="Calibri"/>
              </a:rPr>
              <a:t>level </a:t>
            </a:r>
            <a:r>
              <a:rPr lang="en-IN" sz="1600" spc="-5" dirty="0">
                <a:latin typeface="Calibri"/>
                <a:cs typeface="Calibri"/>
              </a:rPr>
              <a:t>of significance or</a:t>
            </a:r>
            <a:r>
              <a:rPr lang="en-IN" sz="1600" spc="75" dirty="0">
                <a:latin typeface="Calibri"/>
                <a:cs typeface="Calibri"/>
              </a:rPr>
              <a:t> </a:t>
            </a:r>
            <a:r>
              <a:rPr lang="en-IN" sz="1600" spc="-5" dirty="0">
                <a:latin typeface="Calibri"/>
                <a:cs typeface="Calibri"/>
              </a:rPr>
              <a:t>alpha (</a:t>
            </a:r>
            <a:r>
              <a:rPr lang="el-GR" sz="1600" b="1" dirty="0">
                <a:latin typeface="Calibri" panose="020F0502020204030204" pitchFamily="34" charset="0"/>
                <a:cs typeface="Calibri" panose="020F0502020204030204" pitchFamily="34" charset="0"/>
              </a:rPr>
              <a:t>α</a:t>
            </a:r>
            <a:r>
              <a:rPr lang="en-IN" sz="1600" dirty="0">
                <a:latin typeface="Calibri" panose="020F0502020204030204" pitchFamily="34" charset="0"/>
                <a:cs typeface="Calibri" panose="020F0502020204030204" pitchFamily="34" charset="0"/>
              </a:rPr>
              <a:t>)</a:t>
            </a:r>
            <a:r>
              <a:rPr lang="en-IN" sz="1600" dirty="0">
                <a:latin typeface="Calibri"/>
                <a:cs typeface="Calibri"/>
              </a:rPr>
              <a:t> is chosen for the </a:t>
            </a:r>
            <a:r>
              <a:rPr lang="en-IN" sz="1600" spc="-10" dirty="0">
                <a:latin typeface="Calibri"/>
                <a:cs typeface="Calibri"/>
              </a:rPr>
              <a:t>hypothesis</a:t>
            </a:r>
            <a:r>
              <a:rPr lang="en-IN" sz="1600" spc="-60" dirty="0">
                <a:latin typeface="Calibri"/>
                <a:cs typeface="Calibri"/>
              </a:rPr>
              <a:t> </a:t>
            </a:r>
            <a:r>
              <a:rPr lang="en-IN" sz="1600" spc="-15" dirty="0">
                <a:latin typeface="Calibri"/>
                <a:cs typeface="Calibri"/>
              </a:rPr>
              <a:t>test which indicates how improbable a sample mean must be in order to be deemed </a:t>
            </a:r>
            <a:r>
              <a:rPr lang="en-IN" sz="1600" i="1" spc="-15" dirty="0">
                <a:latin typeface="Calibri"/>
                <a:cs typeface="Calibri"/>
              </a:rPr>
              <a:t>significantly different</a:t>
            </a:r>
            <a:r>
              <a:rPr lang="en-IN" sz="1600" spc="-15" dirty="0">
                <a:latin typeface="Calibri"/>
                <a:cs typeface="Calibri"/>
              </a:rPr>
              <a:t> from the claimed mean</a:t>
            </a:r>
          </a:p>
          <a:p>
            <a:pPr>
              <a:buFont typeface="Wingdings" panose="05000000000000000000" pitchFamily="2" charset="2"/>
              <a:buChar char="§"/>
            </a:pPr>
            <a:r>
              <a:rPr lang="en-IN" sz="1600" spc="-15" dirty="0">
                <a:latin typeface="Calibri"/>
                <a:cs typeface="Calibri"/>
              </a:rPr>
              <a:t>Industry standard values for </a:t>
            </a:r>
            <a:r>
              <a:rPr lang="el-GR" sz="1600" b="1" dirty="0">
                <a:latin typeface="Calibri" panose="020F0502020204030204" pitchFamily="34" charset="0"/>
                <a:cs typeface="Calibri" panose="020F0502020204030204" pitchFamily="34" charset="0"/>
              </a:rPr>
              <a:t>α</a:t>
            </a:r>
            <a:r>
              <a:rPr lang="en-IN" sz="1600" dirty="0">
                <a:latin typeface="Calibri" panose="020F0502020204030204" pitchFamily="34" charset="0"/>
                <a:cs typeface="Calibri" panose="020F0502020204030204" pitchFamily="34" charset="0"/>
              </a:rPr>
              <a:t> are 0.05 and 0.01 corresponding to 95% and 99% confidence levels respectively</a:t>
            </a:r>
            <a:endParaRPr lang="en-IN" sz="1600" dirty="0"/>
          </a:p>
          <a:p>
            <a:pPr marL="0" indent="0">
              <a:buNone/>
            </a:pPr>
            <a:endParaRPr lang="en-IN" sz="1600" dirty="0"/>
          </a:p>
        </p:txBody>
      </p:sp>
    </p:spTree>
    <p:extLst>
      <p:ext uri="{BB962C8B-B14F-4D97-AF65-F5344CB8AC3E}">
        <p14:creationId xmlns:p14="http://schemas.microsoft.com/office/powerpoint/2010/main" val="463172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D73C-981E-46ED-A273-4455E197D008}"/>
              </a:ext>
            </a:extLst>
          </p:cNvPr>
          <p:cNvSpPr>
            <a:spLocks noGrp="1"/>
          </p:cNvSpPr>
          <p:nvPr>
            <p:ph type="title"/>
          </p:nvPr>
        </p:nvSpPr>
        <p:spPr>
          <a:xfrm>
            <a:off x="457201" y="218000"/>
            <a:ext cx="8229600" cy="590400"/>
          </a:xfrm>
        </p:spPr>
        <p:txBody>
          <a:bodyPr/>
          <a:lstStyle/>
          <a:p>
            <a:br>
              <a:rPr lang="en-IN" dirty="0"/>
            </a:br>
            <a:r>
              <a:rPr lang="en-IN" b="1" dirty="0"/>
              <a:t>Z-score, t-score and P-value</a:t>
            </a:r>
          </a:p>
        </p:txBody>
      </p:sp>
      <p:sp>
        <p:nvSpPr>
          <p:cNvPr id="3" name="Content Placeholder 2">
            <a:extLst>
              <a:ext uri="{FF2B5EF4-FFF2-40B4-BE49-F238E27FC236}">
                <a16:creationId xmlns:a16="http://schemas.microsoft.com/office/drawing/2014/main" id="{9CF1ED33-5C79-4FA1-97DB-84E2E5B139E9}"/>
              </a:ext>
            </a:extLst>
          </p:cNvPr>
          <p:cNvSpPr>
            <a:spLocks noGrp="1"/>
          </p:cNvSpPr>
          <p:nvPr>
            <p:ph idx="1"/>
          </p:nvPr>
        </p:nvSpPr>
        <p:spPr>
          <a:xfrm>
            <a:off x="457200" y="1004568"/>
            <a:ext cx="8229600" cy="3788410"/>
          </a:xfrm>
        </p:spPr>
        <p:txBody>
          <a:bodyPr/>
          <a:lstStyle/>
          <a:p>
            <a:pPr marL="0" indent="0">
              <a:buNone/>
            </a:pPr>
            <a:r>
              <a:rPr lang="en-IN" sz="1400" b="1" dirty="0"/>
              <a:t>Z score</a:t>
            </a:r>
          </a:p>
          <a:p>
            <a:pPr marL="0" indent="0">
              <a:buNone/>
            </a:pPr>
            <a:r>
              <a:rPr lang="en-IN" sz="1200" dirty="0"/>
              <a:t>The Z-score is a test statistic for Z-tests that measures the difference between an observed statistic and its hypothesized population parameter in units of standard error.</a:t>
            </a:r>
          </a:p>
          <a:p>
            <a:pPr marL="0" indent="0">
              <a:buNone/>
            </a:pPr>
            <a:r>
              <a:rPr lang="en-IN" sz="1200" dirty="0"/>
              <a:t>Converting an observation to a Z-value is called </a:t>
            </a:r>
            <a:r>
              <a:rPr lang="en-IN" sz="1200" i="1" dirty="0"/>
              <a:t>standardization</a:t>
            </a:r>
            <a:r>
              <a:rPr lang="en-IN" sz="1200" dirty="0"/>
              <a:t>. To  standardize an observation in a population, subtract the population  mean from the observation of interest and divide the result by the  population standard deviation. The result of these calculations is the Z- value associated with the observation of interest</a:t>
            </a:r>
          </a:p>
          <a:p>
            <a:pPr marL="0" indent="0">
              <a:buNone/>
            </a:pPr>
            <a:endParaRPr lang="en-IN" sz="1100" dirty="0"/>
          </a:p>
          <a:p>
            <a:pPr marL="0" indent="0">
              <a:buNone/>
            </a:pPr>
            <a:r>
              <a:rPr lang="en-IN" sz="1400" b="1" dirty="0"/>
              <a:t>t-score</a:t>
            </a:r>
          </a:p>
          <a:p>
            <a:pPr marL="0" indent="0">
              <a:buNone/>
            </a:pPr>
            <a:r>
              <a:rPr lang="en-IN" sz="1200" dirty="0"/>
              <a:t>The t-score is a test statistic for t-tests that measures the difference between an observed sample statistic and its hypothesized population parameter in units of standard error. </a:t>
            </a:r>
          </a:p>
          <a:p>
            <a:pPr marL="0" indent="0">
              <a:buNone/>
            </a:pPr>
            <a:r>
              <a:rPr lang="en-IN" sz="1200" dirty="0"/>
              <a:t>A t-test compares the observed t-value to a critical value on the t-distribution with (n-1) degrees of freedom to determine whether the  difference between the estimated and hypothesized values of the population parameter is statistically significant</a:t>
            </a:r>
          </a:p>
          <a:p>
            <a:pPr marL="0" indent="0">
              <a:buNone/>
            </a:pPr>
            <a:endParaRPr lang="en-IN" sz="1100" dirty="0"/>
          </a:p>
          <a:p>
            <a:pPr marL="0" indent="0">
              <a:buNone/>
            </a:pPr>
            <a:r>
              <a:rPr lang="en-IN" sz="1400" b="1" dirty="0"/>
              <a:t>P-value</a:t>
            </a:r>
            <a:endParaRPr lang="en-IN" sz="1400" dirty="0"/>
          </a:p>
          <a:p>
            <a:pPr marL="0" indent="0">
              <a:buNone/>
            </a:pPr>
            <a:r>
              <a:rPr lang="en-IN" sz="1200" dirty="0"/>
              <a:t>P-value is the probability of observing a data point as close to the hypothesized mean</a:t>
            </a:r>
          </a:p>
        </p:txBody>
      </p:sp>
      <p:sp>
        <p:nvSpPr>
          <p:cNvPr id="4" name="Date Placeholder 3">
            <a:extLst>
              <a:ext uri="{FF2B5EF4-FFF2-40B4-BE49-F238E27FC236}">
                <a16:creationId xmlns:a16="http://schemas.microsoft.com/office/drawing/2014/main" id="{91A73580-0803-4657-8209-781022B6805A}"/>
              </a:ext>
            </a:extLst>
          </p:cNvPr>
          <p:cNvSpPr>
            <a:spLocks noGrp="1"/>
          </p:cNvSpPr>
          <p:nvPr>
            <p:ph type="dt" sz="half" idx="10"/>
          </p:nvPr>
        </p:nvSpPr>
        <p:spPr/>
        <p:txBody>
          <a:bodyPr/>
          <a:lstStyle/>
          <a:p>
            <a:fld id="{57BD8AAC-70C4-433E-BAA2-1A1AFBD71E3C}" type="datetime3">
              <a:rPr lang="en-US" smtClean="0"/>
              <a:t>17 November 2020</a:t>
            </a:fld>
            <a:endParaRPr lang="en-IN" dirty="0"/>
          </a:p>
        </p:txBody>
      </p:sp>
      <p:sp>
        <p:nvSpPr>
          <p:cNvPr id="5" name="Footer Placeholder 4">
            <a:extLst>
              <a:ext uri="{FF2B5EF4-FFF2-40B4-BE49-F238E27FC236}">
                <a16:creationId xmlns:a16="http://schemas.microsoft.com/office/drawing/2014/main" id="{DEB70A20-22FD-4715-9AB6-D8B27A87C654}"/>
              </a:ext>
            </a:extLst>
          </p:cNvPr>
          <p:cNvSpPr>
            <a:spLocks noGrp="1"/>
          </p:cNvSpPr>
          <p:nvPr>
            <p:ph type="ftr" sz="quarter" idx="11"/>
          </p:nvPr>
        </p:nvSpPr>
        <p:spPr/>
        <p:txBody>
          <a:bodyPr/>
          <a:lstStyle/>
          <a:p>
            <a:r>
              <a:rPr lang="en-IN" dirty="0"/>
              <a:t>Basic Statistics</a:t>
            </a:r>
          </a:p>
        </p:txBody>
      </p:sp>
      <p:sp>
        <p:nvSpPr>
          <p:cNvPr id="6" name="Slide Number Placeholder 5">
            <a:extLst>
              <a:ext uri="{FF2B5EF4-FFF2-40B4-BE49-F238E27FC236}">
                <a16:creationId xmlns:a16="http://schemas.microsoft.com/office/drawing/2014/main" id="{D8F13846-901F-47C1-BD7F-95F4CE0F661A}"/>
              </a:ext>
            </a:extLst>
          </p:cNvPr>
          <p:cNvSpPr>
            <a:spLocks noGrp="1"/>
          </p:cNvSpPr>
          <p:nvPr>
            <p:ph type="sldNum" sz="quarter" idx="12"/>
          </p:nvPr>
        </p:nvSpPr>
        <p:spPr/>
        <p:txBody>
          <a:bodyPr/>
          <a:lstStyle/>
          <a:p>
            <a:r>
              <a:rPr lang="en-IN" dirty="0"/>
              <a:t>Page </a:t>
            </a:r>
            <a:fld id="{F1BC30E3-FFE5-4B91-AA19-87A149EBB9EE}" type="slidenum">
              <a:rPr smtClean="0"/>
              <a:pPr/>
              <a:t>5</a:t>
            </a:fld>
            <a:endParaRPr dirty="0"/>
          </a:p>
        </p:txBody>
      </p:sp>
      <p:pic>
        <p:nvPicPr>
          <p:cNvPr id="1026" name="Picture 2" descr="What is the difference between the z-distribution and the Normal ...">
            <a:extLst>
              <a:ext uri="{FF2B5EF4-FFF2-40B4-BE49-F238E27FC236}">
                <a16:creationId xmlns:a16="http://schemas.microsoft.com/office/drawing/2014/main" id="{0DBA82A7-E1A5-41A0-8D8F-B661C0881F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4838698"/>
            <a:ext cx="2396050" cy="13293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ncentral t-distribution - Wikipedia">
            <a:extLst>
              <a:ext uri="{FF2B5EF4-FFF2-40B4-BE49-F238E27FC236}">
                <a16:creationId xmlns:a16="http://schemas.microsoft.com/office/drawing/2014/main" id="{E0AC2491-5F88-4306-A097-39A568E3D0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7736" y="4764082"/>
            <a:ext cx="2166829" cy="17334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 defence of the P-value | Scientist Sees Squirrel">
            <a:extLst>
              <a:ext uri="{FF2B5EF4-FFF2-40B4-BE49-F238E27FC236}">
                <a16:creationId xmlns:a16="http://schemas.microsoft.com/office/drawing/2014/main" id="{3A0349B0-4564-416F-B49C-C5BDAA0813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565" y="4732330"/>
            <a:ext cx="3496017" cy="18432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52F81A3-D8D1-4935-93AA-1C9CE29B5566}"/>
              </a:ext>
            </a:extLst>
          </p:cNvPr>
          <p:cNvSpPr txBox="1"/>
          <p:nvPr/>
        </p:nvSpPr>
        <p:spPr>
          <a:xfrm>
            <a:off x="1179230" y="4567555"/>
            <a:ext cx="1101726" cy="193899"/>
          </a:xfrm>
          <a:prstGeom prst="rect">
            <a:avLst/>
          </a:prstGeom>
          <a:noFill/>
        </p:spPr>
        <p:txBody>
          <a:bodyPr wrap="square" lIns="0" tIns="36576" rIns="0" bIns="0" rtlCol="0" anchor="ctr">
            <a:spAutoFit/>
          </a:bodyPr>
          <a:lstStyle/>
          <a:p>
            <a:pPr algn="ctr">
              <a:lnSpc>
                <a:spcPct val="85000"/>
              </a:lnSpc>
              <a:spcAft>
                <a:spcPts val="600"/>
              </a:spcAft>
              <a:buClr>
                <a:schemeClr val="accent2"/>
              </a:buClr>
              <a:buSzPct val="70000"/>
            </a:pPr>
            <a:r>
              <a:rPr lang="en-IN" sz="1200" b="1" dirty="0">
                <a:solidFill>
                  <a:schemeClr val="bg1"/>
                </a:solidFill>
              </a:rPr>
              <a:t>Z Distribution</a:t>
            </a:r>
          </a:p>
        </p:txBody>
      </p:sp>
      <p:sp>
        <p:nvSpPr>
          <p:cNvPr id="11" name="TextBox 10">
            <a:extLst>
              <a:ext uri="{FF2B5EF4-FFF2-40B4-BE49-F238E27FC236}">
                <a16:creationId xmlns:a16="http://schemas.microsoft.com/office/drawing/2014/main" id="{951C85BD-CD75-4F36-8C7B-FBDA4F0EA3FE}"/>
              </a:ext>
            </a:extLst>
          </p:cNvPr>
          <p:cNvSpPr txBox="1"/>
          <p:nvPr/>
        </p:nvSpPr>
        <p:spPr>
          <a:xfrm>
            <a:off x="3831289" y="4567555"/>
            <a:ext cx="1101726" cy="193899"/>
          </a:xfrm>
          <a:prstGeom prst="rect">
            <a:avLst/>
          </a:prstGeom>
          <a:noFill/>
        </p:spPr>
        <p:txBody>
          <a:bodyPr wrap="square" lIns="0" tIns="36576" rIns="0" bIns="0" rtlCol="0" anchor="ctr">
            <a:spAutoFit/>
          </a:bodyPr>
          <a:lstStyle/>
          <a:p>
            <a:pPr algn="ctr">
              <a:lnSpc>
                <a:spcPct val="85000"/>
              </a:lnSpc>
              <a:spcAft>
                <a:spcPts val="600"/>
              </a:spcAft>
              <a:buClr>
                <a:schemeClr val="accent2"/>
              </a:buClr>
              <a:buSzPct val="70000"/>
            </a:pPr>
            <a:r>
              <a:rPr lang="en-IN" sz="1200" b="1" dirty="0">
                <a:solidFill>
                  <a:schemeClr val="bg1"/>
                </a:solidFill>
              </a:rPr>
              <a:t>t Distribution</a:t>
            </a:r>
          </a:p>
        </p:txBody>
      </p:sp>
      <p:sp>
        <p:nvSpPr>
          <p:cNvPr id="12" name="TextBox 11">
            <a:extLst>
              <a:ext uri="{FF2B5EF4-FFF2-40B4-BE49-F238E27FC236}">
                <a16:creationId xmlns:a16="http://schemas.microsoft.com/office/drawing/2014/main" id="{7A1F9ED5-9EC7-4DFA-9925-9706278754D1}"/>
              </a:ext>
            </a:extLst>
          </p:cNvPr>
          <p:cNvSpPr txBox="1"/>
          <p:nvPr/>
        </p:nvSpPr>
        <p:spPr>
          <a:xfrm>
            <a:off x="6561710" y="4538431"/>
            <a:ext cx="1101726" cy="193899"/>
          </a:xfrm>
          <a:prstGeom prst="rect">
            <a:avLst/>
          </a:prstGeom>
          <a:noFill/>
        </p:spPr>
        <p:txBody>
          <a:bodyPr wrap="square" lIns="0" tIns="36576" rIns="0" bIns="0" rtlCol="0" anchor="ctr">
            <a:spAutoFit/>
          </a:bodyPr>
          <a:lstStyle/>
          <a:p>
            <a:pPr algn="ctr">
              <a:lnSpc>
                <a:spcPct val="85000"/>
              </a:lnSpc>
              <a:spcAft>
                <a:spcPts val="600"/>
              </a:spcAft>
              <a:buClr>
                <a:schemeClr val="accent2"/>
              </a:buClr>
              <a:buSzPct val="70000"/>
            </a:pPr>
            <a:r>
              <a:rPr lang="en-IN" sz="1200" b="1" dirty="0">
                <a:solidFill>
                  <a:schemeClr val="bg1"/>
                </a:solidFill>
              </a:rPr>
              <a:t>P value</a:t>
            </a:r>
          </a:p>
        </p:txBody>
      </p:sp>
    </p:spTree>
    <p:extLst>
      <p:ext uri="{BB962C8B-B14F-4D97-AF65-F5344CB8AC3E}">
        <p14:creationId xmlns:p14="http://schemas.microsoft.com/office/powerpoint/2010/main" val="1449122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D73C-981E-46ED-A273-4455E197D008}"/>
              </a:ext>
            </a:extLst>
          </p:cNvPr>
          <p:cNvSpPr>
            <a:spLocks noGrp="1"/>
          </p:cNvSpPr>
          <p:nvPr>
            <p:ph type="title"/>
          </p:nvPr>
        </p:nvSpPr>
        <p:spPr>
          <a:xfrm>
            <a:off x="457201" y="256100"/>
            <a:ext cx="8229600" cy="590400"/>
          </a:xfrm>
        </p:spPr>
        <p:txBody>
          <a:bodyPr/>
          <a:lstStyle/>
          <a:p>
            <a:br>
              <a:rPr lang="en-IN" dirty="0"/>
            </a:br>
            <a:r>
              <a:rPr lang="en-IN" b="1" dirty="0"/>
              <a:t>Hypothesis Testing – Steps for Z-test</a:t>
            </a:r>
          </a:p>
        </p:txBody>
      </p:sp>
      <p:sp>
        <p:nvSpPr>
          <p:cNvPr id="4" name="Date Placeholder 3">
            <a:extLst>
              <a:ext uri="{FF2B5EF4-FFF2-40B4-BE49-F238E27FC236}">
                <a16:creationId xmlns:a16="http://schemas.microsoft.com/office/drawing/2014/main" id="{91A73580-0803-4657-8209-781022B6805A}"/>
              </a:ext>
            </a:extLst>
          </p:cNvPr>
          <p:cNvSpPr>
            <a:spLocks noGrp="1"/>
          </p:cNvSpPr>
          <p:nvPr>
            <p:ph type="dt" sz="half" idx="10"/>
          </p:nvPr>
        </p:nvSpPr>
        <p:spPr/>
        <p:txBody>
          <a:bodyPr/>
          <a:lstStyle/>
          <a:p>
            <a:fld id="{57BD8AAC-70C4-433E-BAA2-1A1AFBD71E3C}" type="datetime3">
              <a:rPr lang="en-US" smtClean="0"/>
              <a:t>17 November 2020</a:t>
            </a:fld>
            <a:endParaRPr lang="en-IN" dirty="0"/>
          </a:p>
        </p:txBody>
      </p:sp>
      <p:sp>
        <p:nvSpPr>
          <p:cNvPr id="5" name="Footer Placeholder 4">
            <a:extLst>
              <a:ext uri="{FF2B5EF4-FFF2-40B4-BE49-F238E27FC236}">
                <a16:creationId xmlns:a16="http://schemas.microsoft.com/office/drawing/2014/main" id="{DEB70A20-22FD-4715-9AB6-D8B27A87C654}"/>
              </a:ext>
            </a:extLst>
          </p:cNvPr>
          <p:cNvSpPr>
            <a:spLocks noGrp="1"/>
          </p:cNvSpPr>
          <p:nvPr>
            <p:ph type="ftr" sz="quarter" idx="11"/>
          </p:nvPr>
        </p:nvSpPr>
        <p:spPr/>
        <p:txBody>
          <a:bodyPr/>
          <a:lstStyle/>
          <a:p>
            <a:r>
              <a:rPr lang="en-IN" dirty="0"/>
              <a:t>Basic Statistics</a:t>
            </a:r>
          </a:p>
        </p:txBody>
      </p:sp>
      <p:sp>
        <p:nvSpPr>
          <p:cNvPr id="6" name="Slide Number Placeholder 5">
            <a:extLst>
              <a:ext uri="{FF2B5EF4-FFF2-40B4-BE49-F238E27FC236}">
                <a16:creationId xmlns:a16="http://schemas.microsoft.com/office/drawing/2014/main" id="{D8F13846-901F-47C1-BD7F-95F4CE0F661A}"/>
              </a:ext>
            </a:extLst>
          </p:cNvPr>
          <p:cNvSpPr>
            <a:spLocks noGrp="1"/>
          </p:cNvSpPr>
          <p:nvPr>
            <p:ph type="sldNum" sz="quarter" idx="12"/>
          </p:nvPr>
        </p:nvSpPr>
        <p:spPr/>
        <p:txBody>
          <a:bodyPr/>
          <a:lstStyle/>
          <a:p>
            <a:r>
              <a:rPr lang="en-IN" dirty="0"/>
              <a:t>Page </a:t>
            </a:r>
            <a:fld id="{F1BC30E3-FFE5-4B91-AA19-87A149EBB9EE}" type="slidenum">
              <a:rPr smtClean="0"/>
              <a:pPr/>
              <a:t>6</a:t>
            </a:fld>
            <a:endParaRPr dirty="0"/>
          </a:p>
        </p:txBody>
      </p:sp>
      <p:grpSp>
        <p:nvGrpSpPr>
          <p:cNvPr id="23" name="Group 22">
            <a:extLst>
              <a:ext uri="{FF2B5EF4-FFF2-40B4-BE49-F238E27FC236}">
                <a16:creationId xmlns:a16="http://schemas.microsoft.com/office/drawing/2014/main" id="{EBF23242-6AF2-4759-A497-9964210246A4}"/>
              </a:ext>
            </a:extLst>
          </p:cNvPr>
          <p:cNvGrpSpPr/>
          <p:nvPr/>
        </p:nvGrpSpPr>
        <p:grpSpPr>
          <a:xfrm>
            <a:off x="457201" y="1181531"/>
            <a:ext cx="2874654" cy="4494938"/>
            <a:chOff x="3287068" y="1352550"/>
            <a:chExt cx="2874654" cy="4494938"/>
          </a:xfrm>
        </p:grpSpPr>
        <p:sp>
          <p:nvSpPr>
            <p:cNvPr id="9" name="Rectangle 8">
              <a:extLst>
                <a:ext uri="{FF2B5EF4-FFF2-40B4-BE49-F238E27FC236}">
                  <a16:creationId xmlns:a16="http://schemas.microsoft.com/office/drawing/2014/main" id="{3026E375-9C10-476E-B2BB-7ECE5E965FFC}"/>
                </a:ext>
              </a:extLst>
            </p:cNvPr>
            <p:cNvSpPr/>
            <p:nvPr/>
          </p:nvSpPr>
          <p:spPr>
            <a:xfrm>
              <a:off x="3287068" y="5257088"/>
              <a:ext cx="2874645" cy="5904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2"/>
                  </a:solidFill>
                </a:rPr>
                <a:t>Inferences</a:t>
              </a:r>
            </a:p>
          </p:txBody>
        </p:sp>
        <p:sp>
          <p:nvSpPr>
            <p:cNvPr id="10" name="Rectangle 9">
              <a:extLst>
                <a:ext uri="{FF2B5EF4-FFF2-40B4-BE49-F238E27FC236}">
                  <a16:creationId xmlns:a16="http://schemas.microsoft.com/office/drawing/2014/main" id="{D7F30662-94CC-417F-A3EC-78BCD24AA082}"/>
                </a:ext>
              </a:extLst>
            </p:cNvPr>
            <p:cNvSpPr/>
            <p:nvPr/>
          </p:nvSpPr>
          <p:spPr>
            <a:xfrm>
              <a:off x="3287076" y="2323853"/>
              <a:ext cx="2874645" cy="5904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2"/>
                  </a:solidFill>
                </a:rPr>
                <a:t>Formulation of Null and Alternate Hypotheses</a:t>
              </a:r>
            </a:p>
          </p:txBody>
        </p:sp>
        <p:sp>
          <p:nvSpPr>
            <p:cNvPr id="11" name="Rectangle 10">
              <a:extLst>
                <a:ext uri="{FF2B5EF4-FFF2-40B4-BE49-F238E27FC236}">
                  <a16:creationId xmlns:a16="http://schemas.microsoft.com/office/drawing/2014/main" id="{039188CB-823E-489A-BF75-E6434B2C59BC}"/>
                </a:ext>
              </a:extLst>
            </p:cNvPr>
            <p:cNvSpPr/>
            <p:nvPr/>
          </p:nvSpPr>
          <p:spPr>
            <a:xfrm>
              <a:off x="3287072" y="3304451"/>
              <a:ext cx="2874645" cy="5904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2"/>
                  </a:solidFill>
                </a:rPr>
                <a:t>Calculation of Test statistic</a:t>
              </a:r>
            </a:p>
          </p:txBody>
        </p:sp>
        <p:sp>
          <p:nvSpPr>
            <p:cNvPr id="12" name="Rectangle 11">
              <a:extLst>
                <a:ext uri="{FF2B5EF4-FFF2-40B4-BE49-F238E27FC236}">
                  <a16:creationId xmlns:a16="http://schemas.microsoft.com/office/drawing/2014/main" id="{81D31599-9B28-4524-A79F-6E1733910E00}"/>
                </a:ext>
              </a:extLst>
            </p:cNvPr>
            <p:cNvSpPr/>
            <p:nvPr/>
          </p:nvSpPr>
          <p:spPr>
            <a:xfrm>
              <a:off x="3287070" y="4276260"/>
              <a:ext cx="2874645" cy="5904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2"/>
                  </a:solidFill>
                </a:rPr>
                <a:t>Cut-off value for Z-statistic</a:t>
              </a:r>
            </a:p>
          </p:txBody>
        </p:sp>
        <p:sp>
          <p:nvSpPr>
            <p:cNvPr id="13" name="Rectangle 12">
              <a:extLst>
                <a:ext uri="{FF2B5EF4-FFF2-40B4-BE49-F238E27FC236}">
                  <a16:creationId xmlns:a16="http://schemas.microsoft.com/office/drawing/2014/main" id="{2CD15B22-C42E-4AF3-B2A8-05D2F7E727B0}"/>
                </a:ext>
              </a:extLst>
            </p:cNvPr>
            <p:cNvSpPr/>
            <p:nvPr/>
          </p:nvSpPr>
          <p:spPr>
            <a:xfrm>
              <a:off x="3287077" y="1352550"/>
              <a:ext cx="2874645" cy="5904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2"/>
                  </a:solidFill>
                </a:rPr>
                <a:t>Problem Statement</a:t>
              </a:r>
            </a:p>
          </p:txBody>
        </p:sp>
        <p:sp>
          <p:nvSpPr>
            <p:cNvPr id="14" name="Arrow: Down 13">
              <a:extLst>
                <a:ext uri="{FF2B5EF4-FFF2-40B4-BE49-F238E27FC236}">
                  <a16:creationId xmlns:a16="http://schemas.microsoft.com/office/drawing/2014/main" id="{35DA4A0B-8B0C-491E-98C0-EE462ACD613D}"/>
                </a:ext>
              </a:extLst>
            </p:cNvPr>
            <p:cNvSpPr/>
            <p:nvPr/>
          </p:nvSpPr>
          <p:spPr>
            <a:xfrm>
              <a:off x="4529134" y="1942812"/>
              <a:ext cx="390525" cy="371884"/>
            </a:xfrm>
            <a:prstGeom prst="downArrow">
              <a:avLst/>
            </a:prstGeom>
            <a:solidFill>
              <a:schemeClr val="tx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15" name="Arrow: Down 14">
              <a:extLst>
                <a:ext uri="{FF2B5EF4-FFF2-40B4-BE49-F238E27FC236}">
                  <a16:creationId xmlns:a16="http://schemas.microsoft.com/office/drawing/2014/main" id="{68A0BFB7-58D6-4239-A197-4A3D993E0C10}"/>
                </a:ext>
              </a:extLst>
            </p:cNvPr>
            <p:cNvSpPr/>
            <p:nvPr/>
          </p:nvSpPr>
          <p:spPr>
            <a:xfrm>
              <a:off x="4529131" y="3904376"/>
              <a:ext cx="390525" cy="371884"/>
            </a:xfrm>
            <a:prstGeom prst="downArrow">
              <a:avLst/>
            </a:prstGeom>
            <a:solidFill>
              <a:schemeClr val="tx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16" name="Arrow: Down 15">
              <a:extLst>
                <a:ext uri="{FF2B5EF4-FFF2-40B4-BE49-F238E27FC236}">
                  <a16:creationId xmlns:a16="http://schemas.microsoft.com/office/drawing/2014/main" id="{604161A3-A298-47AD-A9A2-5A99CB6D7052}"/>
                </a:ext>
              </a:extLst>
            </p:cNvPr>
            <p:cNvSpPr/>
            <p:nvPr/>
          </p:nvSpPr>
          <p:spPr>
            <a:xfrm>
              <a:off x="4529129" y="4875679"/>
              <a:ext cx="390525" cy="371884"/>
            </a:xfrm>
            <a:prstGeom prst="downArrow">
              <a:avLst/>
            </a:prstGeom>
            <a:solidFill>
              <a:schemeClr val="tx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18" name="Arrow: Down 17">
              <a:extLst>
                <a:ext uri="{FF2B5EF4-FFF2-40B4-BE49-F238E27FC236}">
                  <a16:creationId xmlns:a16="http://schemas.microsoft.com/office/drawing/2014/main" id="{F75178E0-C357-4885-B705-34E9F35A241F}"/>
                </a:ext>
              </a:extLst>
            </p:cNvPr>
            <p:cNvSpPr/>
            <p:nvPr/>
          </p:nvSpPr>
          <p:spPr>
            <a:xfrm>
              <a:off x="4529133" y="2923410"/>
              <a:ext cx="390525" cy="371884"/>
            </a:xfrm>
            <a:prstGeom prst="downArrow">
              <a:avLst/>
            </a:prstGeom>
            <a:solidFill>
              <a:schemeClr val="tx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grpSp>
      <p:sp>
        <p:nvSpPr>
          <p:cNvPr id="3" name="Rectangle 2">
            <a:extLst>
              <a:ext uri="{FF2B5EF4-FFF2-40B4-BE49-F238E27FC236}">
                <a16:creationId xmlns:a16="http://schemas.microsoft.com/office/drawing/2014/main" id="{4017B4EC-51E8-430E-A652-65F751C1F5A7}"/>
              </a:ext>
            </a:extLst>
          </p:cNvPr>
          <p:cNvSpPr/>
          <p:nvPr/>
        </p:nvSpPr>
        <p:spPr>
          <a:xfrm>
            <a:off x="3495675" y="1181531"/>
            <a:ext cx="5191115" cy="637744"/>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dirty="0">
                <a:solidFill>
                  <a:schemeClr val="bg1"/>
                </a:solidFill>
              </a:rPr>
              <a:t>Problem statement with details of sample size, sample mean, population standard deviation and claim about population mean</a:t>
            </a:r>
          </a:p>
        </p:txBody>
      </p:sp>
      <p:sp>
        <p:nvSpPr>
          <p:cNvPr id="17" name="Rectangle 16">
            <a:extLst>
              <a:ext uri="{FF2B5EF4-FFF2-40B4-BE49-F238E27FC236}">
                <a16:creationId xmlns:a16="http://schemas.microsoft.com/office/drawing/2014/main" id="{8D5B8FDA-1EE3-42F6-A7CF-0B74D12A0F44}"/>
              </a:ext>
            </a:extLst>
          </p:cNvPr>
          <p:cNvSpPr/>
          <p:nvPr/>
        </p:nvSpPr>
        <p:spPr>
          <a:xfrm>
            <a:off x="3495686" y="2105490"/>
            <a:ext cx="5191115" cy="637744"/>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dirty="0">
                <a:solidFill>
                  <a:schemeClr val="bg1"/>
                </a:solidFill>
              </a:rPr>
              <a:t>Null Hypothesis, </a:t>
            </a:r>
            <a:r>
              <a:rPr lang="en-IN" sz="1400" b="1" dirty="0">
                <a:solidFill>
                  <a:schemeClr val="bg1"/>
                </a:solidFill>
              </a:rPr>
              <a:t>H</a:t>
            </a:r>
            <a:r>
              <a:rPr lang="en-IN" sz="1400" b="1" baseline="-25000" dirty="0">
                <a:solidFill>
                  <a:schemeClr val="bg1"/>
                </a:solidFill>
              </a:rPr>
              <a:t>0</a:t>
            </a:r>
            <a:r>
              <a:rPr lang="en-IN" sz="1200" b="1" dirty="0">
                <a:solidFill>
                  <a:schemeClr val="bg1"/>
                </a:solidFill>
              </a:rPr>
              <a:t> </a:t>
            </a:r>
            <a:r>
              <a:rPr lang="en-IN" sz="1200" dirty="0">
                <a:solidFill>
                  <a:schemeClr val="bg1"/>
                </a:solidFill>
              </a:rPr>
              <a:t>= Population mean claimed in problem statement</a:t>
            </a:r>
          </a:p>
          <a:p>
            <a:r>
              <a:rPr lang="en-IN" sz="1200" dirty="0">
                <a:solidFill>
                  <a:schemeClr val="bg1"/>
                </a:solidFill>
              </a:rPr>
              <a:t>Alternate Hypothesis, </a:t>
            </a:r>
            <a:r>
              <a:rPr lang="en-IN" sz="1400" b="1" dirty="0">
                <a:solidFill>
                  <a:schemeClr val="bg1"/>
                </a:solidFill>
              </a:rPr>
              <a:t>H</a:t>
            </a:r>
            <a:r>
              <a:rPr lang="en-IN" sz="1400" b="1" baseline="-25000" dirty="0">
                <a:solidFill>
                  <a:schemeClr val="bg1"/>
                </a:solidFill>
              </a:rPr>
              <a:t>a</a:t>
            </a:r>
            <a:r>
              <a:rPr lang="en-IN" sz="1200" dirty="0">
                <a:solidFill>
                  <a:schemeClr val="bg1"/>
                </a:solidFill>
              </a:rPr>
              <a:t> = Value of parameter contradicting the claim</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6F62D055-787D-4B45-8A9C-D25D4DDC9238}"/>
                  </a:ext>
                </a:extLst>
              </p:cNvPr>
              <p:cNvSpPr/>
              <p:nvPr/>
            </p:nvSpPr>
            <p:spPr>
              <a:xfrm>
                <a:off x="3495686" y="3124350"/>
                <a:ext cx="5191115" cy="637744"/>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dirty="0">
                    <a:solidFill>
                      <a:schemeClr val="bg1"/>
                    </a:solidFill>
                  </a:rPr>
                  <a:t>Test statistic is calculated as </a:t>
                </a:r>
                <a14:m>
                  <m:oMath xmlns:m="http://schemas.openxmlformats.org/officeDocument/2006/math">
                    <m:r>
                      <a:rPr lang="en-IN" sz="1400" b="1" i="0" smtClean="0">
                        <a:solidFill>
                          <a:schemeClr val="bg1"/>
                        </a:solidFill>
                        <a:latin typeface="Cambria Math" panose="02040503050406030204" pitchFamily="18" charset="0"/>
                      </a:rPr>
                      <m:t>(</m:t>
                    </m:r>
                    <m:r>
                      <a:rPr lang="en-IN" sz="1400" b="1" i="1" smtClean="0">
                        <a:solidFill>
                          <a:schemeClr val="bg1"/>
                        </a:solidFill>
                        <a:latin typeface="Cambria Math" panose="02040503050406030204" pitchFamily="18" charset="0"/>
                      </a:rPr>
                      <m:t>𝒙</m:t>
                    </m:r>
                    <m:r>
                      <a:rPr lang="en-IN" sz="1400" b="1" i="1" smtClean="0">
                        <a:solidFill>
                          <a:schemeClr val="bg1"/>
                        </a:solidFill>
                        <a:latin typeface="Cambria Math" panose="02040503050406030204" pitchFamily="18" charset="0"/>
                      </a:rPr>
                      <m:t>−</m:t>
                    </m:r>
                    <m:r>
                      <a:rPr lang="en-IN" sz="1400" b="1" i="1" smtClean="0">
                        <a:solidFill>
                          <a:schemeClr val="bg1"/>
                        </a:solidFill>
                        <a:latin typeface="Cambria Math" panose="02040503050406030204" pitchFamily="18" charset="0"/>
                        <a:ea typeface="Cambria Math" panose="02040503050406030204" pitchFamily="18" charset="0"/>
                      </a:rPr>
                      <m:t>𝝁</m:t>
                    </m:r>
                    <m:r>
                      <a:rPr lang="en-IN" sz="1400" b="1" i="1">
                        <a:solidFill>
                          <a:schemeClr val="bg1"/>
                        </a:solidFill>
                        <a:latin typeface="Cambria Math" panose="02040503050406030204" pitchFamily="18" charset="0"/>
                        <a:ea typeface="Cambria Math" panose="02040503050406030204" pitchFamily="18" charset="0"/>
                      </a:rPr>
                      <m:t>)/(</m:t>
                    </m:r>
                    <m:r>
                      <m:rPr>
                        <m:nor/>
                      </m:rPr>
                      <a:rPr lang="el-GR" sz="1400" b="1" i="1" dirty="0">
                        <a:solidFill>
                          <a:schemeClr val="bg1"/>
                        </a:solidFill>
                        <a:latin typeface="Calibri" panose="020F0502020204030204" pitchFamily="34" charset="0"/>
                        <a:cs typeface="Calibri" panose="020F0502020204030204" pitchFamily="34" charset="0"/>
                      </a:rPr>
                      <m:t>σ</m:t>
                    </m:r>
                    <m:r>
                      <a:rPr lang="en-IN" sz="1400" b="1" i="1">
                        <a:solidFill>
                          <a:schemeClr val="bg1"/>
                        </a:solidFill>
                        <a:latin typeface="Cambria Math" panose="02040503050406030204" pitchFamily="18" charset="0"/>
                        <a:ea typeface="Cambria Math" panose="02040503050406030204" pitchFamily="18" charset="0"/>
                      </a:rPr>
                      <m:t>/√</m:t>
                    </m:r>
                    <m:r>
                      <a:rPr lang="en-IN" sz="1400" b="1" i="1">
                        <a:solidFill>
                          <a:schemeClr val="bg1"/>
                        </a:solidFill>
                        <a:latin typeface="Cambria Math" panose="02040503050406030204" pitchFamily="18" charset="0"/>
                        <a:ea typeface="Cambria Math" panose="02040503050406030204" pitchFamily="18" charset="0"/>
                      </a:rPr>
                      <m:t>𝒏</m:t>
                    </m:r>
                    <m:r>
                      <a:rPr lang="en-IN" sz="1400" b="1" i="1">
                        <a:solidFill>
                          <a:schemeClr val="bg1"/>
                        </a:solidFill>
                        <a:latin typeface="Cambria Math" panose="02040503050406030204" pitchFamily="18" charset="0"/>
                        <a:ea typeface="Cambria Math" panose="02040503050406030204" pitchFamily="18" charset="0"/>
                      </a:rPr>
                      <m:t>)</m:t>
                    </m:r>
                  </m:oMath>
                </a14:m>
                <a:endParaRPr lang="en-IN" sz="1400" b="1" dirty="0">
                  <a:solidFill>
                    <a:schemeClr val="bg1"/>
                  </a:solidFill>
                  <a:ea typeface="Cambria Math" panose="02040503050406030204" pitchFamily="18" charset="0"/>
                </a:endParaRPr>
              </a:p>
              <a:p>
                <a:r>
                  <a:rPr lang="en-IN" sz="1200" b="1" i="1" dirty="0">
                    <a:solidFill>
                      <a:schemeClr val="bg1"/>
                    </a:solidFill>
                    <a:latin typeface="Calibri" panose="020F0502020204030204" pitchFamily="34" charset="0"/>
                    <a:cs typeface="Calibri" panose="020F0502020204030204" pitchFamily="34" charset="0"/>
                  </a:rPr>
                  <a:t>χ </a:t>
                </a:r>
                <a:r>
                  <a:rPr lang="en-IN" sz="1200" i="1" dirty="0">
                    <a:solidFill>
                      <a:schemeClr val="bg1"/>
                    </a:solidFill>
                    <a:latin typeface="Calibri" panose="020F0502020204030204" pitchFamily="34" charset="0"/>
                    <a:cs typeface="Calibri" panose="020F0502020204030204" pitchFamily="34" charset="0"/>
                  </a:rPr>
                  <a:t>= Sample mean; </a:t>
                </a:r>
                <a:r>
                  <a:rPr lang="el-GR" sz="1400" b="1" i="1" dirty="0">
                    <a:solidFill>
                      <a:schemeClr val="bg1"/>
                    </a:solidFill>
                    <a:latin typeface="Calibri" panose="020F0502020204030204" pitchFamily="34" charset="0"/>
                    <a:cs typeface="Calibri" panose="020F0502020204030204" pitchFamily="34" charset="0"/>
                  </a:rPr>
                  <a:t>μ</a:t>
                </a:r>
                <a:r>
                  <a:rPr lang="en-IN" sz="1200" i="1" dirty="0">
                    <a:solidFill>
                      <a:schemeClr val="bg1"/>
                    </a:solidFill>
                    <a:latin typeface="Calibri" panose="020F0502020204030204" pitchFamily="34" charset="0"/>
                    <a:cs typeface="Calibri" panose="020F0502020204030204" pitchFamily="34" charset="0"/>
                  </a:rPr>
                  <a:t> = Hypothesised mean; </a:t>
                </a:r>
                <a14:m>
                  <m:oMath xmlns:m="http://schemas.openxmlformats.org/officeDocument/2006/math">
                    <m:r>
                      <m:rPr>
                        <m:nor/>
                      </m:rPr>
                      <a:rPr lang="el-GR" sz="1400" b="1" i="1" dirty="0">
                        <a:solidFill>
                          <a:schemeClr val="bg1"/>
                        </a:solidFill>
                        <a:latin typeface="Calibri" panose="020F0502020204030204" pitchFamily="34" charset="0"/>
                        <a:cs typeface="Calibri" panose="020F0502020204030204" pitchFamily="34" charset="0"/>
                      </a:rPr>
                      <m:t>σ</m:t>
                    </m:r>
                  </m:oMath>
                </a14:m>
                <a:r>
                  <a:rPr lang="en-IN" sz="1200" i="1" dirty="0">
                    <a:solidFill>
                      <a:schemeClr val="bg1"/>
                    </a:solidFill>
                    <a:latin typeface="Calibri" panose="020F0502020204030204" pitchFamily="34" charset="0"/>
                    <a:cs typeface="Calibri" panose="020F0502020204030204" pitchFamily="34" charset="0"/>
                  </a:rPr>
                  <a:t> = Population std dev; </a:t>
                </a:r>
                <a:r>
                  <a:rPr lang="en-IN" sz="1400" b="1" i="1" dirty="0">
                    <a:solidFill>
                      <a:schemeClr val="bg1"/>
                    </a:solidFill>
                    <a:latin typeface="Calibri" panose="020F0502020204030204" pitchFamily="34" charset="0"/>
                    <a:cs typeface="Calibri" panose="020F0502020204030204" pitchFamily="34" charset="0"/>
                  </a:rPr>
                  <a:t>n</a:t>
                </a:r>
                <a:r>
                  <a:rPr lang="en-IN" sz="1200" i="1" dirty="0">
                    <a:solidFill>
                      <a:schemeClr val="bg1"/>
                    </a:solidFill>
                    <a:latin typeface="Calibri" panose="020F0502020204030204" pitchFamily="34" charset="0"/>
                    <a:cs typeface="Calibri" panose="020F0502020204030204" pitchFamily="34" charset="0"/>
                  </a:rPr>
                  <a:t> = sample size</a:t>
                </a:r>
                <a:endParaRPr lang="en-IN" sz="1200" b="1" i="1" dirty="0">
                  <a:solidFill>
                    <a:schemeClr val="bg1"/>
                  </a:solidFill>
                </a:endParaRPr>
              </a:p>
            </p:txBody>
          </p:sp>
        </mc:Choice>
        <mc:Fallback xmlns="">
          <p:sp>
            <p:nvSpPr>
              <p:cNvPr id="19" name="Rectangle 18">
                <a:extLst>
                  <a:ext uri="{FF2B5EF4-FFF2-40B4-BE49-F238E27FC236}">
                    <a16:creationId xmlns:a16="http://schemas.microsoft.com/office/drawing/2014/main" id="{6F62D055-787D-4B45-8A9C-D25D4DDC9238}"/>
                  </a:ext>
                </a:extLst>
              </p:cNvPr>
              <p:cNvSpPr>
                <a:spLocks noRot="1" noChangeAspect="1" noMove="1" noResize="1" noEditPoints="1" noAdjustHandles="1" noChangeArrowheads="1" noChangeShapeType="1" noTextEdit="1"/>
              </p:cNvSpPr>
              <p:nvPr/>
            </p:nvSpPr>
            <p:spPr>
              <a:xfrm>
                <a:off x="3495686" y="3124350"/>
                <a:ext cx="5191115" cy="637744"/>
              </a:xfrm>
              <a:prstGeom prst="rect">
                <a:avLst/>
              </a:prstGeom>
              <a:blipFill>
                <a:blip r:embed="rId2"/>
                <a:stretch>
                  <a:fillRect t="-2857" b="-13333"/>
                </a:stretch>
              </a:blipFill>
              <a:ln w="3175">
                <a:solidFill>
                  <a:schemeClr val="bg2"/>
                </a:solidFill>
              </a:ln>
            </p:spPr>
            <p:txBody>
              <a:bodyPr/>
              <a:lstStyle/>
              <a:p>
                <a:r>
                  <a:rPr lang="en-IN">
                    <a:noFill/>
                  </a:rPr>
                  <a:t> </a:t>
                </a:r>
              </a:p>
            </p:txBody>
          </p:sp>
        </mc:Fallback>
      </mc:AlternateContent>
      <p:sp>
        <p:nvSpPr>
          <p:cNvPr id="20" name="Rectangle 19">
            <a:extLst>
              <a:ext uri="{FF2B5EF4-FFF2-40B4-BE49-F238E27FC236}">
                <a16:creationId xmlns:a16="http://schemas.microsoft.com/office/drawing/2014/main" id="{F350F8CA-A7BF-47A4-9D9F-8ECBC94A9C7B}"/>
              </a:ext>
            </a:extLst>
          </p:cNvPr>
          <p:cNvSpPr/>
          <p:nvPr/>
        </p:nvSpPr>
        <p:spPr>
          <a:xfrm>
            <a:off x="3495674" y="5086069"/>
            <a:ext cx="5191115" cy="637744"/>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dirty="0">
                <a:solidFill>
                  <a:schemeClr val="bg1"/>
                </a:solidFill>
              </a:rPr>
              <a:t>If abs(Test statistic) &gt; abs(Cut-off value), then reject Null Hypothesis, </a:t>
            </a:r>
            <a:r>
              <a:rPr lang="en-IN" sz="1200" b="1" dirty="0">
                <a:solidFill>
                  <a:schemeClr val="bg1"/>
                </a:solidFill>
              </a:rPr>
              <a:t>H</a:t>
            </a:r>
            <a:r>
              <a:rPr lang="en-IN" sz="1200" b="1" baseline="-25000" dirty="0">
                <a:solidFill>
                  <a:schemeClr val="bg1"/>
                </a:solidFill>
              </a:rPr>
              <a:t>0</a:t>
            </a:r>
            <a:r>
              <a:rPr lang="en-IN" sz="1200" dirty="0">
                <a:solidFill>
                  <a:schemeClr val="bg1"/>
                </a:solidFill>
              </a:rPr>
              <a:t>;</a:t>
            </a:r>
          </a:p>
          <a:p>
            <a:r>
              <a:rPr lang="en-IN" sz="1200" dirty="0">
                <a:solidFill>
                  <a:schemeClr val="bg1"/>
                </a:solidFill>
              </a:rPr>
              <a:t>Else Do not reject Null Hypothesis, </a:t>
            </a:r>
            <a:r>
              <a:rPr lang="en-IN" sz="1200" b="1" dirty="0">
                <a:solidFill>
                  <a:schemeClr val="bg1"/>
                </a:solidFill>
              </a:rPr>
              <a:t>H</a:t>
            </a:r>
            <a:r>
              <a:rPr lang="en-IN" sz="1200" b="1" baseline="-25000" dirty="0">
                <a:solidFill>
                  <a:schemeClr val="bg1"/>
                </a:solidFill>
              </a:rPr>
              <a:t>0</a:t>
            </a:r>
            <a:endParaRPr lang="en-IN" sz="1200" dirty="0">
              <a:solidFill>
                <a:schemeClr val="bg1"/>
              </a:solidFill>
            </a:endParaRPr>
          </a:p>
        </p:txBody>
      </p:sp>
      <p:sp>
        <p:nvSpPr>
          <p:cNvPr id="21" name="Rectangle 20">
            <a:extLst>
              <a:ext uri="{FF2B5EF4-FFF2-40B4-BE49-F238E27FC236}">
                <a16:creationId xmlns:a16="http://schemas.microsoft.com/office/drawing/2014/main" id="{3B3AB8F9-377A-4999-BFBB-B4721C010C85}"/>
              </a:ext>
            </a:extLst>
          </p:cNvPr>
          <p:cNvSpPr/>
          <p:nvPr/>
        </p:nvSpPr>
        <p:spPr>
          <a:xfrm>
            <a:off x="3495686" y="4105241"/>
            <a:ext cx="5191115" cy="637744"/>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dirty="0">
                <a:solidFill>
                  <a:schemeClr val="bg1"/>
                </a:solidFill>
              </a:rPr>
              <a:t>Cut off value for the Z-test statistic is calculated as: </a:t>
            </a:r>
            <a:r>
              <a:rPr lang="en-IN" sz="1400" b="1" i="1" dirty="0">
                <a:solidFill>
                  <a:schemeClr val="bg1"/>
                </a:solidFill>
              </a:rPr>
              <a:t>NORM.INV(</a:t>
            </a:r>
            <a:r>
              <a:rPr lang="el-GR" sz="1400" b="1" i="1" dirty="0">
                <a:solidFill>
                  <a:schemeClr val="bg1"/>
                </a:solidFill>
                <a:latin typeface="Calibri" panose="020F0502020204030204" pitchFamily="34" charset="0"/>
                <a:cs typeface="Calibri" panose="020F0502020204030204" pitchFamily="34" charset="0"/>
              </a:rPr>
              <a:t>α</a:t>
            </a:r>
            <a:r>
              <a:rPr lang="en-IN" sz="1400" b="1" i="1" dirty="0">
                <a:solidFill>
                  <a:schemeClr val="bg1"/>
                </a:solidFill>
                <a:latin typeface="Calibri" panose="020F0502020204030204" pitchFamily="34" charset="0"/>
                <a:cs typeface="Calibri" panose="020F0502020204030204" pitchFamily="34" charset="0"/>
              </a:rPr>
              <a:t>,0,1)</a:t>
            </a:r>
            <a:endParaRPr lang="en-IN" sz="1200" b="1" i="1" dirty="0">
              <a:solidFill>
                <a:schemeClr val="bg1"/>
              </a:solidFill>
              <a:latin typeface="Calibri" panose="020F0502020204030204" pitchFamily="34" charset="0"/>
              <a:cs typeface="Calibri" panose="020F0502020204030204" pitchFamily="34" charset="0"/>
            </a:endParaRPr>
          </a:p>
          <a:p>
            <a:r>
              <a:rPr lang="en-IN" sz="1200" dirty="0">
                <a:solidFill>
                  <a:schemeClr val="bg1"/>
                </a:solidFill>
              </a:rPr>
              <a:t> </a:t>
            </a:r>
            <a:r>
              <a:rPr lang="el-GR" sz="1400" b="1" i="1" dirty="0">
                <a:solidFill>
                  <a:schemeClr val="bg1"/>
                </a:solidFill>
                <a:latin typeface="Calibri" panose="020F0502020204030204" pitchFamily="34" charset="0"/>
                <a:cs typeface="Calibri" panose="020F0502020204030204" pitchFamily="34" charset="0"/>
              </a:rPr>
              <a:t>α</a:t>
            </a:r>
            <a:r>
              <a:rPr lang="en-IN" sz="1200" i="1" dirty="0">
                <a:solidFill>
                  <a:schemeClr val="bg1"/>
                </a:solidFill>
                <a:latin typeface="Calibri" panose="020F0502020204030204" pitchFamily="34" charset="0"/>
                <a:cs typeface="Calibri" panose="020F0502020204030204" pitchFamily="34" charset="0"/>
              </a:rPr>
              <a:t> = probability of Type 1 Error;</a:t>
            </a:r>
            <a:endParaRPr lang="en-IN" sz="1200" b="1" i="1" dirty="0">
              <a:solidFill>
                <a:schemeClr val="bg1"/>
              </a:solidFill>
            </a:endParaRPr>
          </a:p>
        </p:txBody>
      </p:sp>
    </p:spTree>
    <p:extLst>
      <p:ext uri="{BB962C8B-B14F-4D97-AF65-F5344CB8AC3E}">
        <p14:creationId xmlns:p14="http://schemas.microsoft.com/office/powerpoint/2010/main" val="645990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D73C-981E-46ED-A273-4455E197D008}"/>
              </a:ext>
            </a:extLst>
          </p:cNvPr>
          <p:cNvSpPr>
            <a:spLocks noGrp="1"/>
          </p:cNvSpPr>
          <p:nvPr>
            <p:ph type="title"/>
          </p:nvPr>
        </p:nvSpPr>
        <p:spPr>
          <a:xfrm>
            <a:off x="457201" y="256100"/>
            <a:ext cx="8229600" cy="590400"/>
          </a:xfrm>
        </p:spPr>
        <p:txBody>
          <a:bodyPr/>
          <a:lstStyle/>
          <a:p>
            <a:br>
              <a:rPr lang="en-IN" dirty="0"/>
            </a:br>
            <a:r>
              <a:rPr lang="en-IN" b="1" dirty="0"/>
              <a:t>Hypothesis Testing – Steps for t-Test</a:t>
            </a:r>
          </a:p>
        </p:txBody>
      </p:sp>
      <p:sp>
        <p:nvSpPr>
          <p:cNvPr id="4" name="Date Placeholder 3">
            <a:extLst>
              <a:ext uri="{FF2B5EF4-FFF2-40B4-BE49-F238E27FC236}">
                <a16:creationId xmlns:a16="http://schemas.microsoft.com/office/drawing/2014/main" id="{91A73580-0803-4657-8209-781022B6805A}"/>
              </a:ext>
            </a:extLst>
          </p:cNvPr>
          <p:cNvSpPr>
            <a:spLocks noGrp="1"/>
          </p:cNvSpPr>
          <p:nvPr>
            <p:ph type="dt" sz="half" idx="10"/>
          </p:nvPr>
        </p:nvSpPr>
        <p:spPr/>
        <p:txBody>
          <a:bodyPr/>
          <a:lstStyle/>
          <a:p>
            <a:fld id="{57BD8AAC-70C4-433E-BAA2-1A1AFBD71E3C}" type="datetime3">
              <a:rPr lang="en-US" smtClean="0"/>
              <a:t>17 November 2020</a:t>
            </a:fld>
            <a:endParaRPr lang="en-IN" dirty="0"/>
          </a:p>
        </p:txBody>
      </p:sp>
      <p:sp>
        <p:nvSpPr>
          <p:cNvPr id="5" name="Footer Placeholder 4">
            <a:extLst>
              <a:ext uri="{FF2B5EF4-FFF2-40B4-BE49-F238E27FC236}">
                <a16:creationId xmlns:a16="http://schemas.microsoft.com/office/drawing/2014/main" id="{DEB70A20-22FD-4715-9AB6-D8B27A87C654}"/>
              </a:ext>
            </a:extLst>
          </p:cNvPr>
          <p:cNvSpPr>
            <a:spLocks noGrp="1"/>
          </p:cNvSpPr>
          <p:nvPr>
            <p:ph type="ftr" sz="quarter" idx="11"/>
          </p:nvPr>
        </p:nvSpPr>
        <p:spPr/>
        <p:txBody>
          <a:bodyPr/>
          <a:lstStyle/>
          <a:p>
            <a:r>
              <a:rPr lang="en-IN" dirty="0"/>
              <a:t>Basic Statistics</a:t>
            </a:r>
          </a:p>
        </p:txBody>
      </p:sp>
      <p:sp>
        <p:nvSpPr>
          <p:cNvPr id="6" name="Slide Number Placeholder 5">
            <a:extLst>
              <a:ext uri="{FF2B5EF4-FFF2-40B4-BE49-F238E27FC236}">
                <a16:creationId xmlns:a16="http://schemas.microsoft.com/office/drawing/2014/main" id="{D8F13846-901F-47C1-BD7F-95F4CE0F661A}"/>
              </a:ext>
            </a:extLst>
          </p:cNvPr>
          <p:cNvSpPr>
            <a:spLocks noGrp="1"/>
          </p:cNvSpPr>
          <p:nvPr>
            <p:ph type="sldNum" sz="quarter" idx="12"/>
          </p:nvPr>
        </p:nvSpPr>
        <p:spPr/>
        <p:txBody>
          <a:bodyPr/>
          <a:lstStyle/>
          <a:p>
            <a:r>
              <a:rPr lang="en-IN" dirty="0"/>
              <a:t>Page </a:t>
            </a:r>
            <a:fld id="{F1BC30E3-FFE5-4B91-AA19-87A149EBB9EE}" type="slidenum">
              <a:rPr smtClean="0"/>
              <a:pPr/>
              <a:t>7</a:t>
            </a:fld>
            <a:endParaRPr dirty="0"/>
          </a:p>
        </p:txBody>
      </p:sp>
      <p:grpSp>
        <p:nvGrpSpPr>
          <p:cNvPr id="23" name="Group 22">
            <a:extLst>
              <a:ext uri="{FF2B5EF4-FFF2-40B4-BE49-F238E27FC236}">
                <a16:creationId xmlns:a16="http://schemas.microsoft.com/office/drawing/2014/main" id="{EBF23242-6AF2-4759-A497-9964210246A4}"/>
              </a:ext>
            </a:extLst>
          </p:cNvPr>
          <p:cNvGrpSpPr/>
          <p:nvPr/>
        </p:nvGrpSpPr>
        <p:grpSpPr>
          <a:xfrm>
            <a:off x="457201" y="1181531"/>
            <a:ext cx="2874654" cy="4494938"/>
            <a:chOff x="3287068" y="1352550"/>
            <a:chExt cx="2874654" cy="4494938"/>
          </a:xfrm>
        </p:grpSpPr>
        <p:sp>
          <p:nvSpPr>
            <p:cNvPr id="9" name="Rectangle 8">
              <a:extLst>
                <a:ext uri="{FF2B5EF4-FFF2-40B4-BE49-F238E27FC236}">
                  <a16:creationId xmlns:a16="http://schemas.microsoft.com/office/drawing/2014/main" id="{3026E375-9C10-476E-B2BB-7ECE5E965FFC}"/>
                </a:ext>
              </a:extLst>
            </p:cNvPr>
            <p:cNvSpPr/>
            <p:nvPr/>
          </p:nvSpPr>
          <p:spPr>
            <a:xfrm>
              <a:off x="3287068" y="5257088"/>
              <a:ext cx="2874645" cy="5904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2"/>
                  </a:solidFill>
                </a:rPr>
                <a:t>Inferences</a:t>
              </a:r>
            </a:p>
          </p:txBody>
        </p:sp>
        <p:sp>
          <p:nvSpPr>
            <p:cNvPr id="10" name="Rectangle 9">
              <a:extLst>
                <a:ext uri="{FF2B5EF4-FFF2-40B4-BE49-F238E27FC236}">
                  <a16:creationId xmlns:a16="http://schemas.microsoft.com/office/drawing/2014/main" id="{D7F30662-94CC-417F-A3EC-78BCD24AA082}"/>
                </a:ext>
              </a:extLst>
            </p:cNvPr>
            <p:cNvSpPr/>
            <p:nvPr/>
          </p:nvSpPr>
          <p:spPr>
            <a:xfrm>
              <a:off x="3287076" y="2323853"/>
              <a:ext cx="2874645" cy="5904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2"/>
                  </a:solidFill>
                </a:rPr>
                <a:t>Formulation of Null and Alternate Hypotheses</a:t>
              </a:r>
            </a:p>
          </p:txBody>
        </p:sp>
        <p:sp>
          <p:nvSpPr>
            <p:cNvPr id="11" name="Rectangle 10">
              <a:extLst>
                <a:ext uri="{FF2B5EF4-FFF2-40B4-BE49-F238E27FC236}">
                  <a16:creationId xmlns:a16="http://schemas.microsoft.com/office/drawing/2014/main" id="{039188CB-823E-489A-BF75-E6434B2C59BC}"/>
                </a:ext>
              </a:extLst>
            </p:cNvPr>
            <p:cNvSpPr/>
            <p:nvPr/>
          </p:nvSpPr>
          <p:spPr>
            <a:xfrm>
              <a:off x="3287072" y="3304451"/>
              <a:ext cx="2874645" cy="5904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2"/>
                  </a:solidFill>
                </a:rPr>
                <a:t>Calculation of Test statistic</a:t>
              </a:r>
            </a:p>
          </p:txBody>
        </p:sp>
        <p:sp>
          <p:nvSpPr>
            <p:cNvPr id="12" name="Rectangle 11">
              <a:extLst>
                <a:ext uri="{FF2B5EF4-FFF2-40B4-BE49-F238E27FC236}">
                  <a16:creationId xmlns:a16="http://schemas.microsoft.com/office/drawing/2014/main" id="{81D31599-9B28-4524-A79F-6E1733910E00}"/>
                </a:ext>
              </a:extLst>
            </p:cNvPr>
            <p:cNvSpPr/>
            <p:nvPr/>
          </p:nvSpPr>
          <p:spPr>
            <a:xfrm>
              <a:off x="3287070" y="4276260"/>
              <a:ext cx="2874645" cy="5904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2"/>
                  </a:solidFill>
                </a:rPr>
                <a:t>Cut-off value for t-statistic</a:t>
              </a:r>
            </a:p>
          </p:txBody>
        </p:sp>
        <p:sp>
          <p:nvSpPr>
            <p:cNvPr id="13" name="Rectangle 12">
              <a:extLst>
                <a:ext uri="{FF2B5EF4-FFF2-40B4-BE49-F238E27FC236}">
                  <a16:creationId xmlns:a16="http://schemas.microsoft.com/office/drawing/2014/main" id="{2CD15B22-C42E-4AF3-B2A8-05D2F7E727B0}"/>
                </a:ext>
              </a:extLst>
            </p:cNvPr>
            <p:cNvSpPr/>
            <p:nvPr/>
          </p:nvSpPr>
          <p:spPr>
            <a:xfrm>
              <a:off x="3287077" y="1352550"/>
              <a:ext cx="2874645" cy="5904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2"/>
                  </a:solidFill>
                </a:rPr>
                <a:t>Problem Statement</a:t>
              </a:r>
            </a:p>
          </p:txBody>
        </p:sp>
        <p:sp>
          <p:nvSpPr>
            <p:cNvPr id="14" name="Arrow: Down 13">
              <a:extLst>
                <a:ext uri="{FF2B5EF4-FFF2-40B4-BE49-F238E27FC236}">
                  <a16:creationId xmlns:a16="http://schemas.microsoft.com/office/drawing/2014/main" id="{35DA4A0B-8B0C-491E-98C0-EE462ACD613D}"/>
                </a:ext>
              </a:extLst>
            </p:cNvPr>
            <p:cNvSpPr/>
            <p:nvPr/>
          </p:nvSpPr>
          <p:spPr>
            <a:xfrm>
              <a:off x="4529134" y="1942812"/>
              <a:ext cx="390525" cy="371884"/>
            </a:xfrm>
            <a:prstGeom prst="downArrow">
              <a:avLst/>
            </a:prstGeom>
            <a:solidFill>
              <a:schemeClr val="tx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15" name="Arrow: Down 14">
              <a:extLst>
                <a:ext uri="{FF2B5EF4-FFF2-40B4-BE49-F238E27FC236}">
                  <a16:creationId xmlns:a16="http://schemas.microsoft.com/office/drawing/2014/main" id="{68A0BFB7-58D6-4239-A197-4A3D993E0C10}"/>
                </a:ext>
              </a:extLst>
            </p:cNvPr>
            <p:cNvSpPr/>
            <p:nvPr/>
          </p:nvSpPr>
          <p:spPr>
            <a:xfrm>
              <a:off x="4529131" y="3904376"/>
              <a:ext cx="390525" cy="371884"/>
            </a:xfrm>
            <a:prstGeom prst="downArrow">
              <a:avLst/>
            </a:prstGeom>
            <a:solidFill>
              <a:schemeClr val="tx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16" name="Arrow: Down 15">
              <a:extLst>
                <a:ext uri="{FF2B5EF4-FFF2-40B4-BE49-F238E27FC236}">
                  <a16:creationId xmlns:a16="http://schemas.microsoft.com/office/drawing/2014/main" id="{604161A3-A298-47AD-A9A2-5A99CB6D7052}"/>
                </a:ext>
              </a:extLst>
            </p:cNvPr>
            <p:cNvSpPr/>
            <p:nvPr/>
          </p:nvSpPr>
          <p:spPr>
            <a:xfrm>
              <a:off x="4529129" y="4875679"/>
              <a:ext cx="390525" cy="371884"/>
            </a:xfrm>
            <a:prstGeom prst="downArrow">
              <a:avLst/>
            </a:prstGeom>
            <a:solidFill>
              <a:schemeClr val="tx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18" name="Arrow: Down 17">
              <a:extLst>
                <a:ext uri="{FF2B5EF4-FFF2-40B4-BE49-F238E27FC236}">
                  <a16:creationId xmlns:a16="http://schemas.microsoft.com/office/drawing/2014/main" id="{F75178E0-C357-4885-B705-34E9F35A241F}"/>
                </a:ext>
              </a:extLst>
            </p:cNvPr>
            <p:cNvSpPr/>
            <p:nvPr/>
          </p:nvSpPr>
          <p:spPr>
            <a:xfrm>
              <a:off x="4529133" y="2923410"/>
              <a:ext cx="390525" cy="371884"/>
            </a:xfrm>
            <a:prstGeom prst="downArrow">
              <a:avLst/>
            </a:prstGeom>
            <a:solidFill>
              <a:schemeClr val="tx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grpSp>
      <p:sp>
        <p:nvSpPr>
          <p:cNvPr id="3" name="Rectangle 2">
            <a:extLst>
              <a:ext uri="{FF2B5EF4-FFF2-40B4-BE49-F238E27FC236}">
                <a16:creationId xmlns:a16="http://schemas.microsoft.com/office/drawing/2014/main" id="{4017B4EC-51E8-430E-A652-65F751C1F5A7}"/>
              </a:ext>
            </a:extLst>
          </p:cNvPr>
          <p:cNvSpPr/>
          <p:nvPr/>
        </p:nvSpPr>
        <p:spPr>
          <a:xfrm>
            <a:off x="3495675" y="1181531"/>
            <a:ext cx="5191115" cy="637744"/>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dirty="0">
                <a:solidFill>
                  <a:schemeClr val="bg1"/>
                </a:solidFill>
              </a:rPr>
              <a:t>Problem statement with details of sample size, sample mean, sample standard deviation and claim about population mean</a:t>
            </a:r>
          </a:p>
        </p:txBody>
      </p:sp>
      <p:sp>
        <p:nvSpPr>
          <p:cNvPr id="17" name="Rectangle 16">
            <a:extLst>
              <a:ext uri="{FF2B5EF4-FFF2-40B4-BE49-F238E27FC236}">
                <a16:creationId xmlns:a16="http://schemas.microsoft.com/office/drawing/2014/main" id="{8D5B8FDA-1EE3-42F6-A7CF-0B74D12A0F44}"/>
              </a:ext>
            </a:extLst>
          </p:cNvPr>
          <p:cNvSpPr/>
          <p:nvPr/>
        </p:nvSpPr>
        <p:spPr>
          <a:xfrm>
            <a:off x="3495686" y="2105490"/>
            <a:ext cx="5191115" cy="637744"/>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dirty="0">
                <a:solidFill>
                  <a:schemeClr val="bg1"/>
                </a:solidFill>
              </a:rPr>
              <a:t>Null Hypothesis, </a:t>
            </a:r>
            <a:r>
              <a:rPr lang="en-IN" sz="1400" b="1" dirty="0">
                <a:solidFill>
                  <a:schemeClr val="bg1"/>
                </a:solidFill>
              </a:rPr>
              <a:t>H</a:t>
            </a:r>
            <a:r>
              <a:rPr lang="en-IN" sz="1400" b="1" baseline="-25000" dirty="0">
                <a:solidFill>
                  <a:schemeClr val="bg1"/>
                </a:solidFill>
              </a:rPr>
              <a:t>0</a:t>
            </a:r>
            <a:r>
              <a:rPr lang="en-IN" sz="1200" b="1" dirty="0">
                <a:solidFill>
                  <a:schemeClr val="bg1"/>
                </a:solidFill>
              </a:rPr>
              <a:t> </a:t>
            </a:r>
            <a:r>
              <a:rPr lang="en-IN" sz="1200" dirty="0">
                <a:solidFill>
                  <a:schemeClr val="bg1"/>
                </a:solidFill>
              </a:rPr>
              <a:t>= Population mean claimed in problem statement</a:t>
            </a:r>
          </a:p>
          <a:p>
            <a:r>
              <a:rPr lang="en-IN" sz="1200" dirty="0">
                <a:solidFill>
                  <a:schemeClr val="bg1"/>
                </a:solidFill>
              </a:rPr>
              <a:t>Alternate Hypothesis, </a:t>
            </a:r>
            <a:r>
              <a:rPr lang="en-IN" sz="1400" b="1" dirty="0">
                <a:solidFill>
                  <a:schemeClr val="bg1"/>
                </a:solidFill>
              </a:rPr>
              <a:t>H</a:t>
            </a:r>
            <a:r>
              <a:rPr lang="en-IN" sz="1400" b="1" baseline="-25000" dirty="0">
                <a:solidFill>
                  <a:schemeClr val="bg1"/>
                </a:solidFill>
              </a:rPr>
              <a:t>a</a:t>
            </a:r>
            <a:r>
              <a:rPr lang="en-IN" sz="1200" dirty="0">
                <a:solidFill>
                  <a:schemeClr val="bg1"/>
                </a:solidFill>
              </a:rPr>
              <a:t> = Value of parameter contradicting the claim</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6F62D055-787D-4B45-8A9C-D25D4DDC9238}"/>
                  </a:ext>
                </a:extLst>
              </p:cNvPr>
              <p:cNvSpPr/>
              <p:nvPr/>
            </p:nvSpPr>
            <p:spPr>
              <a:xfrm>
                <a:off x="3495686" y="3124350"/>
                <a:ext cx="5191115" cy="637744"/>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dirty="0">
                    <a:solidFill>
                      <a:schemeClr val="bg1"/>
                    </a:solidFill>
                  </a:rPr>
                  <a:t>Test statistic is calculated as </a:t>
                </a:r>
                <a14:m>
                  <m:oMath xmlns:m="http://schemas.openxmlformats.org/officeDocument/2006/math">
                    <m:r>
                      <a:rPr lang="en-IN" sz="1400" b="1" i="0" smtClean="0">
                        <a:solidFill>
                          <a:schemeClr val="bg1"/>
                        </a:solidFill>
                        <a:latin typeface="Cambria Math" panose="02040503050406030204" pitchFamily="18" charset="0"/>
                      </a:rPr>
                      <m:t>(</m:t>
                    </m:r>
                    <m:r>
                      <a:rPr lang="en-IN" sz="1400" b="1" i="1" smtClean="0">
                        <a:solidFill>
                          <a:schemeClr val="bg1"/>
                        </a:solidFill>
                        <a:latin typeface="Cambria Math" panose="02040503050406030204" pitchFamily="18" charset="0"/>
                      </a:rPr>
                      <m:t>𝒙</m:t>
                    </m:r>
                    <m:r>
                      <a:rPr lang="en-IN" sz="1400" b="1" i="1" smtClean="0">
                        <a:solidFill>
                          <a:schemeClr val="bg1"/>
                        </a:solidFill>
                        <a:latin typeface="Cambria Math" panose="02040503050406030204" pitchFamily="18" charset="0"/>
                      </a:rPr>
                      <m:t>−</m:t>
                    </m:r>
                    <m:r>
                      <a:rPr lang="en-IN" sz="1400" b="1" i="1" smtClean="0">
                        <a:solidFill>
                          <a:schemeClr val="bg1"/>
                        </a:solidFill>
                        <a:latin typeface="Cambria Math" panose="02040503050406030204" pitchFamily="18" charset="0"/>
                        <a:ea typeface="Cambria Math" panose="02040503050406030204" pitchFamily="18" charset="0"/>
                      </a:rPr>
                      <m:t>𝝁</m:t>
                    </m:r>
                    <m:r>
                      <a:rPr lang="en-IN" sz="1400" b="1" i="1" smtClean="0">
                        <a:solidFill>
                          <a:schemeClr val="bg1"/>
                        </a:solidFill>
                        <a:latin typeface="Cambria Math" panose="02040503050406030204" pitchFamily="18" charset="0"/>
                        <a:ea typeface="Cambria Math" panose="02040503050406030204" pitchFamily="18" charset="0"/>
                      </a:rPr>
                      <m:t>)/(</m:t>
                    </m:r>
                    <m:r>
                      <a:rPr lang="en-IN" sz="1400" b="1" i="1" smtClean="0">
                        <a:solidFill>
                          <a:schemeClr val="bg1"/>
                        </a:solidFill>
                        <a:latin typeface="Cambria Math" panose="02040503050406030204" pitchFamily="18" charset="0"/>
                        <a:ea typeface="Cambria Math" panose="02040503050406030204" pitchFamily="18" charset="0"/>
                      </a:rPr>
                      <m:t>𝒔</m:t>
                    </m:r>
                    <m:r>
                      <a:rPr lang="en-IN" sz="1400" b="1" i="1" smtClean="0">
                        <a:solidFill>
                          <a:schemeClr val="bg1"/>
                        </a:solidFill>
                        <a:latin typeface="Cambria Math" panose="02040503050406030204" pitchFamily="18" charset="0"/>
                        <a:ea typeface="Cambria Math" panose="02040503050406030204" pitchFamily="18" charset="0"/>
                      </a:rPr>
                      <m:t>/√</m:t>
                    </m:r>
                    <m:r>
                      <a:rPr lang="en-IN" sz="1400" b="1" i="1" smtClean="0">
                        <a:solidFill>
                          <a:schemeClr val="bg1"/>
                        </a:solidFill>
                        <a:latin typeface="Cambria Math" panose="02040503050406030204" pitchFamily="18" charset="0"/>
                        <a:ea typeface="Cambria Math" panose="02040503050406030204" pitchFamily="18" charset="0"/>
                      </a:rPr>
                      <m:t>𝒏</m:t>
                    </m:r>
                    <m:r>
                      <a:rPr lang="en-IN" sz="1400" b="1" i="1" smtClean="0">
                        <a:solidFill>
                          <a:schemeClr val="bg1"/>
                        </a:solidFill>
                        <a:latin typeface="Cambria Math" panose="02040503050406030204" pitchFamily="18" charset="0"/>
                        <a:ea typeface="Cambria Math" panose="02040503050406030204" pitchFamily="18" charset="0"/>
                      </a:rPr>
                      <m:t>)</m:t>
                    </m:r>
                  </m:oMath>
                </a14:m>
                <a:endParaRPr lang="en-IN" sz="1400" b="1" dirty="0">
                  <a:solidFill>
                    <a:schemeClr val="bg1"/>
                  </a:solidFill>
                  <a:ea typeface="Cambria Math" panose="02040503050406030204" pitchFamily="18" charset="0"/>
                </a:endParaRPr>
              </a:p>
              <a:p>
                <a:r>
                  <a:rPr lang="en-IN" sz="1200" b="1" i="1" dirty="0">
                    <a:solidFill>
                      <a:schemeClr val="bg1"/>
                    </a:solidFill>
                    <a:latin typeface="Calibri" panose="020F0502020204030204" pitchFamily="34" charset="0"/>
                    <a:cs typeface="Calibri" panose="020F0502020204030204" pitchFamily="34" charset="0"/>
                  </a:rPr>
                  <a:t>χ </a:t>
                </a:r>
                <a:r>
                  <a:rPr lang="en-IN" sz="1200" i="1" dirty="0">
                    <a:solidFill>
                      <a:schemeClr val="bg1"/>
                    </a:solidFill>
                    <a:latin typeface="Calibri" panose="020F0502020204030204" pitchFamily="34" charset="0"/>
                    <a:cs typeface="Calibri" panose="020F0502020204030204" pitchFamily="34" charset="0"/>
                  </a:rPr>
                  <a:t>= Sample mean; </a:t>
                </a:r>
                <a:r>
                  <a:rPr lang="el-GR" sz="1400" b="1" i="1" dirty="0">
                    <a:solidFill>
                      <a:schemeClr val="bg1"/>
                    </a:solidFill>
                    <a:latin typeface="Calibri" panose="020F0502020204030204" pitchFamily="34" charset="0"/>
                    <a:cs typeface="Calibri" panose="020F0502020204030204" pitchFamily="34" charset="0"/>
                  </a:rPr>
                  <a:t>μ</a:t>
                </a:r>
                <a:r>
                  <a:rPr lang="en-IN" sz="1200" i="1" dirty="0">
                    <a:solidFill>
                      <a:schemeClr val="bg1"/>
                    </a:solidFill>
                    <a:latin typeface="Calibri" panose="020F0502020204030204" pitchFamily="34" charset="0"/>
                    <a:cs typeface="Calibri" panose="020F0502020204030204" pitchFamily="34" charset="0"/>
                  </a:rPr>
                  <a:t> = Hypothesised mean; </a:t>
                </a:r>
                <a:r>
                  <a:rPr lang="en-IN" sz="1400" b="1" i="1" dirty="0">
                    <a:solidFill>
                      <a:schemeClr val="bg1"/>
                    </a:solidFill>
                    <a:latin typeface="Calibri" panose="020F0502020204030204" pitchFamily="34" charset="0"/>
                    <a:cs typeface="Calibri" panose="020F0502020204030204" pitchFamily="34" charset="0"/>
                  </a:rPr>
                  <a:t>s</a:t>
                </a:r>
                <a:r>
                  <a:rPr lang="en-IN" sz="1200" i="1" dirty="0">
                    <a:solidFill>
                      <a:schemeClr val="bg1"/>
                    </a:solidFill>
                    <a:latin typeface="Calibri" panose="020F0502020204030204" pitchFamily="34" charset="0"/>
                    <a:cs typeface="Calibri" panose="020F0502020204030204" pitchFamily="34" charset="0"/>
                  </a:rPr>
                  <a:t> = Sample std dev; </a:t>
                </a:r>
                <a:r>
                  <a:rPr lang="en-IN" sz="1400" b="1" i="1" dirty="0">
                    <a:solidFill>
                      <a:schemeClr val="bg1"/>
                    </a:solidFill>
                    <a:latin typeface="Calibri" panose="020F0502020204030204" pitchFamily="34" charset="0"/>
                    <a:cs typeface="Calibri" panose="020F0502020204030204" pitchFamily="34" charset="0"/>
                  </a:rPr>
                  <a:t>n</a:t>
                </a:r>
                <a:r>
                  <a:rPr lang="en-IN" sz="1200" i="1" dirty="0">
                    <a:solidFill>
                      <a:schemeClr val="bg1"/>
                    </a:solidFill>
                    <a:latin typeface="Calibri" panose="020F0502020204030204" pitchFamily="34" charset="0"/>
                    <a:cs typeface="Calibri" panose="020F0502020204030204" pitchFamily="34" charset="0"/>
                  </a:rPr>
                  <a:t> = sample size</a:t>
                </a:r>
                <a:endParaRPr lang="en-IN" sz="1200" b="1" i="1" dirty="0">
                  <a:solidFill>
                    <a:schemeClr val="bg1"/>
                  </a:solidFill>
                </a:endParaRPr>
              </a:p>
            </p:txBody>
          </p:sp>
        </mc:Choice>
        <mc:Fallback xmlns="">
          <p:sp>
            <p:nvSpPr>
              <p:cNvPr id="19" name="Rectangle 18">
                <a:extLst>
                  <a:ext uri="{FF2B5EF4-FFF2-40B4-BE49-F238E27FC236}">
                    <a16:creationId xmlns:a16="http://schemas.microsoft.com/office/drawing/2014/main" id="{6F62D055-787D-4B45-8A9C-D25D4DDC9238}"/>
                  </a:ext>
                </a:extLst>
              </p:cNvPr>
              <p:cNvSpPr>
                <a:spLocks noRot="1" noChangeAspect="1" noMove="1" noResize="1" noEditPoints="1" noAdjustHandles="1" noChangeArrowheads="1" noChangeShapeType="1" noTextEdit="1"/>
              </p:cNvSpPr>
              <p:nvPr/>
            </p:nvSpPr>
            <p:spPr>
              <a:xfrm>
                <a:off x="3495686" y="3124350"/>
                <a:ext cx="5191115" cy="637744"/>
              </a:xfrm>
              <a:prstGeom prst="rect">
                <a:avLst/>
              </a:prstGeom>
              <a:blipFill>
                <a:blip r:embed="rId2"/>
                <a:stretch>
                  <a:fillRect b="-1905"/>
                </a:stretch>
              </a:blipFill>
              <a:ln w="3175">
                <a:solidFill>
                  <a:schemeClr val="bg2"/>
                </a:solidFill>
              </a:ln>
            </p:spPr>
            <p:txBody>
              <a:bodyPr/>
              <a:lstStyle/>
              <a:p>
                <a:r>
                  <a:rPr lang="en-IN">
                    <a:noFill/>
                  </a:rPr>
                  <a:t> </a:t>
                </a:r>
              </a:p>
            </p:txBody>
          </p:sp>
        </mc:Fallback>
      </mc:AlternateContent>
      <p:sp>
        <p:nvSpPr>
          <p:cNvPr id="20" name="Rectangle 19">
            <a:extLst>
              <a:ext uri="{FF2B5EF4-FFF2-40B4-BE49-F238E27FC236}">
                <a16:creationId xmlns:a16="http://schemas.microsoft.com/office/drawing/2014/main" id="{F350F8CA-A7BF-47A4-9D9F-8ECBC94A9C7B}"/>
              </a:ext>
            </a:extLst>
          </p:cNvPr>
          <p:cNvSpPr/>
          <p:nvPr/>
        </p:nvSpPr>
        <p:spPr>
          <a:xfrm>
            <a:off x="3495674" y="5086069"/>
            <a:ext cx="5191115" cy="637744"/>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dirty="0">
                <a:solidFill>
                  <a:schemeClr val="bg1"/>
                </a:solidFill>
              </a:rPr>
              <a:t>If abs(Test statistic) &gt; abs(Cut-off value), then reject Null Hypothesis, </a:t>
            </a:r>
            <a:r>
              <a:rPr lang="en-IN" sz="1200" b="1" dirty="0">
                <a:solidFill>
                  <a:schemeClr val="bg1"/>
                </a:solidFill>
              </a:rPr>
              <a:t>H</a:t>
            </a:r>
            <a:r>
              <a:rPr lang="en-IN" sz="1200" b="1" baseline="-25000" dirty="0">
                <a:solidFill>
                  <a:schemeClr val="bg1"/>
                </a:solidFill>
              </a:rPr>
              <a:t>0</a:t>
            </a:r>
            <a:r>
              <a:rPr lang="en-IN" sz="1200" dirty="0">
                <a:solidFill>
                  <a:schemeClr val="bg1"/>
                </a:solidFill>
              </a:rPr>
              <a:t>;</a:t>
            </a:r>
          </a:p>
          <a:p>
            <a:r>
              <a:rPr lang="en-IN" sz="1200" dirty="0">
                <a:solidFill>
                  <a:schemeClr val="bg1"/>
                </a:solidFill>
              </a:rPr>
              <a:t>Else Do not reject Null Hypothesis, </a:t>
            </a:r>
            <a:r>
              <a:rPr lang="en-IN" sz="1200" b="1" dirty="0">
                <a:solidFill>
                  <a:schemeClr val="bg1"/>
                </a:solidFill>
              </a:rPr>
              <a:t>H</a:t>
            </a:r>
            <a:r>
              <a:rPr lang="en-IN" sz="1200" b="1" baseline="-25000" dirty="0">
                <a:solidFill>
                  <a:schemeClr val="bg1"/>
                </a:solidFill>
              </a:rPr>
              <a:t>0</a:t>
            </a:r>
            <a:endParaRPr lang="en-IN" sz="1200" dirty="0">
              <a:solidFill>
                <a:schemeClr val="bg1"/>
              </a:solidFill>
            </a:endParaRPr>
          </a:p>
        </p:txBody>
      </p:sp>
      <p:sp>
        <p:nvSpPr>
          <p:cNvPr id="21" name="Rectangle 20">
            <a:extLst>
              <a:ext uri="{FF2B5EF4-FFF2-40B4-BE49-F238E27FC236}">
                <a16:creationId xmlns:a16="http://schemas.microsoft.com/office/drawing/2014/main" id="{3B3AB8F9-377A-4999-BFBB-B4721C010C85}"/>
              </a:ext>
            </a:extLst>
          </p:cNvPr>
          <p:cNvSpPr/>
          <p:nvPr/>
        </p:nvSpPr>
        <p:spPr>
          <a:xfrm>
            <a:off x="3495686" y="4105241"/>
            <a:ext cx="5191115" cy="637744"/>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dirty="0">
                <a:solidFill>
                  <a:schemeClr val="bg1"/>
                </a:solidFill>
              </a:rPr>
              <a:t>Cut off value for the t-test statistic is calculated as: </a:t>
            </a:r>
            <a:r>
              <a:rPr lang="en-IN" sz="1400" b="1" i="1" dirty="0">
                <a:solidFill>
                  <a:schemeClr val="bg1"/>
                </a:solidFill>
              </a:rPr>
              <a:t>T.INV(</a:t>
            </a:r>
            <a:r>
              <a:rPr lang="el-GR" sz="1400" b="1" i="1" dirty="0">
                <a:solidFill>
                  <a:schemeClr val="bg1"/>
                </a:solidFill>
                <a:latin typeface="Calibri" panose="020F0502020204030204" pitchFamily="34" charset="0"/>
                <a:cs typeface="Calibri" panose="020F0502020204030204" pitchFamily="34" charset="0"/>
              </a:rPr>
              <a:t>α</a:t>
            </a:r>
            <a:r>
              <a:rPr lang="en-IN" sz="1400" b="1" i="1" dirty="0">
                <a:solidFill>
                  <a:schemeClr val="bg1"/>
                </a:solidFill>
                <a:latin typeface="Calibri" panose="020F0502020204030204" pitchFamily="34" charset="0"/>
                <a:cs typeface="Calibri" panose="020F0502020204030204" pitchFamily="34" charset="0"/>
              </a:rPr>
              <a:t>, n-1)</a:t>
            </a:r>
            <a:endParaRPr lang="en-IN" sz="1200" b="1" i="1" dirty="0">
              <a:solidFill>
                <a:schemeClr val="bg1"/>
              </a:solidFill>
              <a:latin typeface="Calibri" panose="020F0502020204030204" pitchFamily="34" charset="0"/>
              <a:cs typeface="Calibri" panose="020F0502020204030204" pitchFamily="34" charset="0"/>
            </a:endParaRPr>
          </a:p>
          <a:p>
            <a:r>
              <a:rPr lang="en-IN" sz="1200" dirty="0">
                <a:solidFill>
                  <a:schemeClr val="bg1"/>
                </a:solidFill>
              </a:rPr>
              <a:t> </a:t>
            </a:r>
            <a:r>
              <a:rPr lang="el-GR" sz="1400" b="1" i="1" dirty="0">
                <a:solidFill>
                  <a:schemeClr val="bg1"/>
                </a:solidFill>
                <a:latin typeface="Calibri" panose="020F0502020204030204" pitchFamily="34" charset="0"/>
                <a:cs typeface="Calibri" panose="020F0502020204030204" pitchFamily="34" charset="0"/>
              </a:rPr>
              <a:t>α</a:t>
            </a:r>
            <a:r>
              <a:rPr lang="en-IN" sz="1200" i="1" dirty="0">
                <a:solidFill>
                  <a:schemeClr val="bg1"/>
                </a:solidFill>
                <a:latin typeface="Calibri" panose="020F0502020204030204" pitchFamily="34" charset="0"/>
                <a:cs typeface="Calibri" panose="020F0502020204030204" pitchFamily="34" charset="0"/>
              </a:rPr>
              <a:t> = probability of Type 1 Error; </a:t>
            </a:r>
            <a:r>
              <a:rPr lang="en-IN" sz="1400" b="1" i="1" dirty="0">
                <a:solidFill>
                  <a:schemeClr val="bg1"/>
                </a:solidFill>
                <a:latin typeface="Calibri" panose="020F0502020204030204" pitchFamily="34" charset="0"/>
                <a:cs typeface="Calibri" panose="020F0502020204030204" pitchFamily="34" charset="0"/>
              </a:rPr>
              <a:t>n</a:t>
            </a:r>
            <a:r>
              <a:rPr lang="en-IN" sz="1200" i="1" dirty="0">
                <a:solidFill>
                  <a:schemeClr val="bg1"/>
                </a:solidFill>
                <a:latin typeface="Calibri" panose="020F0502020204030204" pitchFamily="34" charset="0"/>
                <a:cs typeface="Calibri" panose="020F0502020204030204" pitchFamily="34" charset="0"/>
              </a:rPr>
              <a:t> = sample size</a:t>
            </a:r>
            <a:endParaRPr lang="en-IN" sz="1200" b="1" i="1" dirty="0">
              <a:solidFill>
                <a:schemeClr val="bg1"/>
              </a:solidFill>
            </a:endParaRPr>
          </a:p>
        </p:txBody>
      </p:sp>
    </p:spTree>
    <p:extLst>
      <p:ext uri="{BB962C8B-B14F-4D97-AF65-F5344CB8AC3E}">
        <p14:creationId xmlns:p14="http://schemas.microsoft.com/office/powerpoint/2010/main" val="3648870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D73C-981E-46ED-A273-4455E197D008}"/>
              </a:ext>
            </a:extLst>
          </p:cNvPr>
          <p:cNvSpPr>
            <a:spLocks noGrp="1"/>
          </p:cNvSpPr>
          <p:nvPr>
            <p:ph type="title"/>
          </p:nvPr>
        </p:nvSpPr>
        <p:spPr>
          <a:xfrm>
            <a:off x="457201" y="256100"/>
            <a:ext cx="8229600" cy="590400"/>
          </a:xfrm>
        </p:spPr>
        <p:txBody>
          <a:bodyPr/>
          <a:lstStyle/>
          <a:p>
            <a:br>
              <a:rPr lang="en-IN" dirty="0"/>
            </a:br>
            <a:r>
              <a:rPr lang="en-IN" b="1" dirty="0"/>
              <a:t>One-tailed vs Two-tailed test</a:t>
            </a:r>
          </a:p>
        </p:txBody>
      </p:sp>
      <p:sp>
        <p:nvSpPr>
          <p:cNvPr id="4" name="Date Placeholder 3">
            <a:extLst>
              <a:ext uri="{FF2B5EF4-FFF2-40B4-BE49-F238E27FC236}">
                <a16:creationId xmlns:a16="http://schemas.microsoft.com/office/drawing/2014/main" id="{91A73580-0803-4657-8209-781022B6805A}"/>
              </a:ext>
            </a:extLst>
          </p:cNvPr>
          <p:cNvSpPr>
            <a:spLocks noGrp="1"/>
          </p:cNvSpPr>
          <p:nvPr>
            <p:ph type="dt" sz="half" idx="10"/>
          </p:nvPr>
        </p:nvSpPr>
        <p:spPr>
          <a:xfrm>
            <a:off x="1892301" y="6516456"/>
            <a:ext cx="1191258" cy="180000"/>
          </a:xfrm>
        </p:spPr>
        <p:txBody>
          <a:bodyPr/>
          <a:lstStyle/>
          <a:p>
            <a:fld id="{57BD8AAC-70C4-433E-BAA2-1A1AFBD71E3C}" type="datetime3">
              <a:rPr lang="en-US" smtClean="0"/>
              <a:t>17 November 2020</a:t>
            </a:fld>
            <a:endParaRPr lang="en-IN" dirty="0"/>
          </a:p>
        </p:txBody>
      </p:sp>
      <p:sp>
        <p:nvSpPr>
          <p:cNvPr id="5" name="Footer Placeholder 4">
            <a:extLst>
              <a:ext uri="{FF2B5EF4-FFF2-40B4-BE49-F238E27FC236}">
                <a16:creationId xmlns:a16="http://schemas.microsoft.com/office/drawing/2014/main" id="{DEB70A20-22FD-4715-9AB6-D8B27A87C654}"/>
              </a:ext>
            </a:extLst>
          </p:cNvPr>
          <p:cNvSpPr>
            <a:spLocks noGrp="1"/>
          </p:cNvSpPr>
          <p:nvPr>
            <p:ph type="ftr" sz="quarter" idx="11"/>
          </p:nvPr>
        </p:nvSpPr>
        <p:spPr>
          <a:xfrm>
            <a:off x="3321561" y="6516456"/>
            <a:ext cx="3086100" cy="180000"/>
          </a:xfrm>
        </p:spPr>
        <p:txBody>
          <a:bodyPr/>
          <a:lstStyle/>
          <a:p>
            <a:r>
              <a:rPr lang="en-IN" dirty="0"/>
              <a:t>Basic Statistics</a:t>
            </a:r>
          </a:p>
        </p:txBody>
      </p:sp>
      <p:sp>
        <p:nvSpPr>
          <p:cNvPr id="6" name="Slide Number Placeholder 5">
            <a:extLst>
              <a:ext uri="{FF2B5EF4-FFF2-40B4-BE49-F238E27FC236}">
                <a16:creationId xmlns:a16="http://schemas.microsoft.com/office/drawing/2014/main" id="{D8F13846-901F-47C1-BD7F-95F4CE0F661A}"/>
              </a:ext>
            </a:extLst>
          </p:cNvPr>
          <p:cNvSpPr>
            <a:spLocks noGrp="1"/>
          </p:cNvSpPr>
          <p:nvPr>
            <p:ph type="sldNum" sz="quarter" idx="12"/>
          </p:nvPr>
        </p:nvSpPr>
        <p:spPr>
          <a:xfrm>
            <a:off x="363093" y="6516456"/>
            <a:ext cx="663066" cy="180000"/>
          </a:xfrm>
        </p:spPr>
        <p:txBody>
          <a:bodyPr/>
          <a:lstStyle/>
          <a:p>
            <a:r>
              <a:rPr lang="en-IN" dirty="0"/>
              <a:t>Page </a:t>
            </a:r>
            <a:fld id="{F1BC30E3-FFE5-4B91-AA19-87A149EBB9EE}" type="slidenum">
              <a:rPr smtClean="0"/>
              <a:pPr/>
              <a:t>8</a:t>
            </a:fld>
            <a:endParaRPr dirty="0"/>
          </a:p>
        </p:txBody>
      </p:sp>
      <p:grpSp>
        <p:nvGrpSpPr>
          <p:cNvPr id="10" name="Group 9">
            <a:extLst>
              <a:ext uri="{FF2B5EF4-FFF2-40B4-BE49-F238E27FC236}">
                <a16:creationId xmlns:a16="http://schemas.microsoft.com/office/drawing/2014/main" id="{EC5ECCEA-1295-4776-A8BA-B8850B1024E8}"/>
              </a:ext>
            </a:extLst>
          </p:cNvPr>
          <p:cNvGrpSpPr/>
          <p:nvPr/>
        </p:nvGrpSpPr>
        <p:grpSpPr>
          <a:xfrm>
            <a:off x="363093" y="1095374"/>
            <a:ext cx="4467226" cy="4838700"/>
            <a:chOff x="180974" y="1095374"/>
            <a:chExt cx="4467226" cy="4838700"/>
          </a:xfrm>
        </p:grpSpPr>
        <p:pic>
          <p:nvPicPr>
            <p:cNvPr id="8" name="Picture 7">
              <a:extLst>
                <a:ext uri="{FF2B5EF4-FFF2-40B4-BE49-F238E27FC236}">
                  <a16:creationId xmlns:a16="http://schemas.microsoft.com/office/drawing/2014/main" id="{8B244453-699C-45BB-87EC-7E101005CC35}"/>
                </a:ext>
              </a:extLst>
            </p:cNvPr>
            <p:cNvPicPr>
              <a:picLocks noChangeAspect="1"/>
            </p:cNvPicPr>
            <p:nvPr/>
          </p:nvPicPr>
          <p:blipFill>
            <a:blip r:embed="rId2"/>
            <a:stretch>
              <a:fillRect/>
            </a:stretch>
          </p:blipFill>
          <p:spPr>
            <a:xfrm>
              <a:off x="257175" y="1095374"/>
              <a:ext cx="4314825" cy="4838700"/>
            </a:xfrm>
            <a:prstGeom prst="rect">
              <a:avLst/>
            </a:prstGeom>
          </p:spPr>
        </p:pic>
        <p:sp>
          <p:nvSpPr>
            <p:cNvPr id="9" name="Rectangle 8">
              <a:extLst>
                <a:ext uri="{FF2B5EF4-FFF2-40B4-BE49-F238E27FC236}">
                  <a16:creationId xmlns:a16="http://schemas.microsoft.com/office/drawing/2014/main" id="{77D2D335-D7A6-48FA-BFDD-E1A651E10AE4}"/>
                </a:ext>
              </a:extLst>
            </p:cNvPr>
            <p:cNvSpPr/>
            <p:nvPr/>
          </p:nvSpPr>
          <p:spPr>
            <a:xfrm>
              <a:off x="2688714" y="1104898"/>
              <a:ext cx="1959486" cy="40957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b="1" dirty="0">
                  <a:solidFill>
                    <a:schemeClr val="bg1"/>
                  </a:solidFill>
                </a:rPr>
                <a:t>H</a:t>
              </a:r>
              <a:r>
                <a:rPr lang="en-IN" sz="1200" b="1" baseline="-25000" dirty="0">
                  <a:solidFill>
                    <a:schemeClr val="bg1"/>
                  </a:solidFill>
                </a:rPr>
                <a:t>0</a:t>
              </a:r>
              <a:r>
                <a:rPr lang="en-IN" sz="1200" b="1" dirty="0">
                  <a:solidFill>
                    <a:schemeClr val="bg2"/>
                  </a:solidFill>
                </a:rPr>
                <a:t> : </a:t>
              </a:r>
              <a:r>
                <a:rPr lang="el-GR" sz="1600" dirty="0">
                  <a:solidFill>
                    <a:schemeClr val="bg1"/>
                  </a:solidFill>
                  <a:latin typeface="Calibri" panose="020F0502020204030204" pitchFamily="34" charset="0"/>
                  <a:cs typeface="Calibri" panose="020F0502020204030204" pitchFamily="34" charset="0"/>
                </a:rPr>
                <a:t>μ</a:t>
              </a:r>
              <a:r>
                <a:rPr lang="en-IN" sz="1600" dirty="0">
                  <a:solidFill>
                    <a:schemeClr val="bg1"/>
                  </a:solidFill>
                  <a:latin typeface="Calibri" panose="020F0502020204030204" pitchFamily="34" charset="0"/>
                  <a:cs typeface="Calibri" panose="020F0502020204030204" pitchFamily="34" charset="0"/>
                </a:rPr>
                <a:t> </a:t>
              </a:r>
              <a:r>
                <a:rPr lang="en-IN" sz="1200" dirty="0">
                  <a:solidFill>
                    <a:schemeClr val="bg1"/>
                  </a:solidFill>
                  <a:latin typeface="Calibri" panose="020F0502020204030204" pitchFamily="34" charset="0"/>
                  <a:cs typeface="Calibri" panose="020F0502020204030204" pitchFamily="34" charset="0"/>
                </a:rPr>
                <a:t>&lt;= claimed value</a:t>
              </a:r>
              <a:endParaRPr lang="en-IN" sz="1200" dirty="0">
                <a:solidFill>
                  <a:schemeClr val="bg2"/>
                </a:solidFill>
                <a:latin typeface="Calibri" panose="020F0502020204030204" pitchFamily="34" charset="0"/>
                <a:cs typeface="Calibri" panose="020F0502020204030204" pitchFamily="34" charset="0"/>
              </a:endParaRPr>
            </a:p>
            <a:p>
              <a:r>
                <a:rPr lang="en-IN" sz="1200" b="1" dirty="0">
                  <a:solidFill>
                    <a:schemeClr val="bg1"/>
                  </a:solidFill>
                </a:rPr>
                <a:t>H</a:t>
              </a:r>
              <a:r>
                <a:rPr lang="en-IN" sz="1200" b="1" baseline="-25000" dirty="0">
                  <a:solidFill>
                    <a:schemeClr val="bg1"/>
                  </a:solidFill>
                </a:rPr>
                <a:t>a</a:t>
              </a:r>
              <a:r>
                <a:rPr lang="en-IN" sz="1200" b="1" dirty="0">
                  <a:solidFill>
                    <a:schemeClr val="bg2"/>
                  </a:solidFill>
                </a:rPr>
                <a:t> : </a:t>
              </a:r>
              <a:r>
                <a:rPr lang="el-GR" sz="1600" dirty="0">
                  <a:solidFill>
                    <a:schemeClr val="bg1"/>
                  </a:solidFill>
                  <a:latin typeface="Calibri" panose="020F0502020204030204" pitchFamily="34" charset="0"/>
                  <a:cs typeface="Calibri" panose="020F0502020204030204" pitchFamily="34" charset="0"/>
                </a:rPr>
                <a:t>μ</a:t>
              </a:r>
              <a:r>
                <a:rPr lang="en-IN" sz="1600" dirty="0">
                  <a:solidFill>
                    <a:schemeClr val="bg1"/>
                  </a:solidFill>
                  <a:latin typeface="Calibri" panose="020F0502020204030204" pitchFamily="34" charset="0"/>
                  <a:cs typeface="Calibri" panose="020F0502020204030204" pitchFamily="34" charset="0"/>
                </a:rPr>
                <a:t> </a:t>
              </a:r>
              <a:r>
                <a:rPr lang="en-IN" sz="1200" dirty="0">
                  <a:solidFill>
                    <a:schemeClr val="bg1"/>
                  </a:solidFill>
                  <a:latin typeface="Calibri" panose="020F0502020204030204" pitchFamily="34" charset="0"/>
                  <a:cs typeface="Calibri" panose="020F0502020204030204" pitchFamily="34" charset="0"/>
                </a:rPr>
                <a:t>&gt; claimed value</a:t>
              </a:r>
            </a:p>
          </p:txBody>
        </p:sp>
        <p:sp>
          <p:nvSpPr>
            <p:cNvPr id="11" name="Rectangle 10">
              <a:extLst>
                <a:ext uri="{FF2B5EF4-FFF2-40B4-BE49-F238E27FC236}">
                  <a16:creationId xmlns:a16="http://schemas.microsoft.com/office/drawing/2014/main" id="{BA01A7E9-0387-430E-BB14-E2DF3159E1E9}"/>
                </a:ext>
              </a:extLst>
            </p:cNvPr>
            <p:cNvSpPr/>
            <p:nvPr/>
          </p:nvSpPr>
          <p:spPr>
            <a:xfrm>
              <a:off x="2303718" y="4229098"/>
              <a:ext cx="1959486" cy="40957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b="1" dirty="0">
                  <a:solidFill>
                    <a:schemeClr val="bg1"/>
                  </a:solidFill>
                </a:rPr>
                <a:t>H</a:t>
              </a:r>
              <a:r>
                <a:rPr lang="en-IN" sz="1200" b="1" baseline="-25000" dirty="0">
                  <a:solidFill>
                    <a:schemeClr val="bg1"/>
                  </a:solidFill>
                </a:rPr>
                <a:t>0</a:t>
              </a:r>
              <a:r>
                <a:rPr lang="en-IN" sz="1200" b="1" dirty="0">
                  <a:solidFill>
                    <a:schemeClr val="bg2"/>
                  </a:solidFill>
                </a:rPr>
                <a:t> : </a:t>
              </a:r>
              <a:r>
                <a:rPr lang="el-GR" sz="1600" dirty="0">
                  <a:solidFill>
                    <a:schemeClr val="bg1"/>
                  </a:solidFill>
                  <a:latin typeface="Calibri" panose="020F0502020204030204" pitchFamily="34" charset="0"/>
                  <a:cs typeface="Calibri" panose="020F0502020204030204" pitchFamily="34" charset="0"/>
                </a:rPr>
                <a:t>μ</a:t>
              </a:r>
              <a:r>
                <a:rPr lang="en-IN" sz="1600" dirty="0">
                  <a:solidFill>
                    <a:schemeClr val="bg1"/>
                  </a:solidFill>
                  <a:latin typeface="Calibri" panose="020F0502020204030204" pitchFamily="34" charset="0"/>
                  <a:cs typeface="Calibri" panose="020F0502020204030204" pitchFamily="34" charset="0"/>
                </a:rPr>
                <a:t> </a:t>
              </a:r>
              <a:r>
                <a:rPr lang="en-IN" sz="1200" dirty="0">
                  <a:solidFill>
                    <a:schemeClr val="bg1"/>
                  </a:solidFill>
                  <a:latin typeface="Calibri" panose="020F0502020204030204" pitchFamily="34" charset="0"/>
                  <a:cs typeface="Calibri" panose="020F0502020204030204" pitchFamily="34" charset="0"/>
                </a:rPr>
                <a:t>= claimed value</a:t>
              </a:r>
              <a:endParaRPr lang="en-IN" sz="1200" dirty="0">
                <a:solidFill>
                  <a:schemeClr val="bg2"/>
                </a:solidFill>
                <a:latin typeface="Calibri" panose="020F0502020204030204" pitchFamily="34" charset="0"/>
                <a:cs typeface="Calibri" panose="020F0502020204030204" pitchFamily="34" charset="0"/>
              </a:endParaRPr>
            </a:p>
            <a:p>
              <a:r>
                <a:rPr lang="en-IN" sz="1200" b="1" dirty="0">
                  <a:solidFill>
                    <a:schemeClr val="bg1"/>
                  </a:solidFill>
                </a:rPr>
                <a:t>H</a:t>
              </a:r>
              <a:r>
                <a:rPr lang="en-IN" sz="1200" b="1" baseline="-25000" dirty="0">
                  <a:solidFill>
                    <a:schemeClr val="bg1"/>
                  </a:solidFill>
                </a:rPr>
                <a:t>a</a:t>
              </a:r>
              <a:r>
                <a:rPr lang="en-IN" sz="1200" b="1" dirty="0">
                  <a:solidFill>
                    <a:schemeClr val="bg2"/>
                  </a:solidFill>
                </a:rPr>
                <a:t> : </a:t>
              </a:r>
              <a:r>
                <a:rPr lang="el-GR" sz="1600" dirty="0">
                  <a:solidFill>
                    <a:schemeClr val="bg1"/>
                  </a:solidFill>
                  <a:latin typeface="Calibri" panose="020F0502020204030204" pitchFamily="34" charset="0"/>
                  <a:cs typeface="Calibri" panose="020F0502020204030204" pitchFamily="34" charset="0"/>
                </a:rPr>
                <a:t>μ</a:t>
              </a:r>
              <a:r>
                <a:rPr lang="en-IN" sz="1600" dirty="0">
                  <a:solidFill>
                    <a:schemeClr val="bg1"/>
                  </a:solidFill>
                  <a:latin typeface="Calibri" panose="020F0502020204030204" pitchFamily="34" charset="0"/>
                  <a:cs typeface="Calibri" panose="020F0502020204030204" pitchFamily="34" charset="0"/>
                </a:rPr>
                <a:t> ≠ </a:t>
              </a:r>
              <a:r>
                <a:rPr lang="en-IN" sz="1200" dirty="0">
                  <a:solidFill>
                    <a:schemeClr val="bg1"/>
                  </a:solidFill>
                  <a:latin typeface="Calibri" panose="020F0502020204030204" pitchFamily="34" charset="0"/>
                  <a:cs typeface="Calibri" panose="020F0502020204030204" pitchFamily="34" charset="0"/>
                </a:rPr>
                <a:t>claimed value</a:t>
              </a:r>
            </a:p>
          </p:txBody>
        </p:sp>
        <p:sp>
          <p:nvSpPr>
            <p:cNvPr id="12" name="Rectangle 11">
              <a:extLst>
                <a:ext uri="{FF2B5EF4-FFF2-40B4-BE49-F238E27FC236}">
                  <a16:creationId xmlns:a16="http://schemas.microsoft.com/office/drawing/2014/main" id="{2E7A961C-8131-4F99-9359-A8B1E43A4172}"/>
                </a:ext>
              </a:extLst>
            </p:cNvPr>
            <p:cNvSpPr/>
            <p:nvPr/>
          </p:nvSpPr>
          <p:spPr>
            <a:xfrm>
              <a:off x="2406394" y="2856274"/>
              <a:ext cx="1959486" cy="40957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IN" sz="1200" b="1" dirty="0">
                  <a:solidFill>
                    <a:schemeClr val="bg1"/>
                  </a:solidFill>
                </a:rPr>
                <a:t>H</a:t>
              </a:r>
              <a:r>
                <a:rPr lang="en-IN" sz="1200" b="1" baseline="-25000" dirty="0">
                  <a:solidFill>
                    <a:schemeClr val="bg1"/>
                  </a:solidFill>
                </a:rPr>
                <a:t>0</a:t>
              </a:r>
              <a:r>
                <a:rPr lang="en-IN" sz="1200" b="1" dirty="0">
                  <a:solidFill>
                    <a:schemeClr val="bg2"/>
                  </a:solidFill>
                </a:rPr>
                <a:t> : </a:t>
              </a:r>
              <a:r>
                <a:rPr lang="el-GR" sz="1600" dirty="0">
                  <a:solidFill>
                    <a:schemeClr val="bg1"/>
                  </a:solidFill>
                  <a:latin typeface="Calibri" panose="020F0502020204030204" pitchFamily="34" charset="0"/>
                  <a:cs typeface="Calibri" panose="020F0502020204030204" pitchFamily="34" charset="0"/>
                </a:rPr>
                <a:t>μ</a:t>
              </a:r>
              <a:r>
                <a:rPr lang="en-IN" sz="1600" dirty="0">
                  <a:solidFill>
                    <a:schemeClr val="bg1"/>
                  </a:solidFill>
                  <a:latin typeface="Calibri" panose="020F0502020204030204" pitchFamily="34" charset="0"/>
                  <a:cs typeface="Calibri" panose="020F0502020204030204" pitchFamily="34" charset="0"/>
                </a:rPr>
                <a:t> </a:t>
              </a:r>
              <a:r>
                <a:rPr lang="en-IN" sz="1200" dirty="0">
                  <a:solidFill>
                    <a:schemeClr val="bg1"/>
                  </a:solidFill>
                  <a:latin typeface="Calibri" panose="020F0502020204030204" pitchFamily="34" charset="0"/>
                  <a:cs typeface="Calibri" panose="020F0502020204030204" pitchFamily="34" charset="0"/>
                </a:rPr>
                <a:t>&gt;= claimed value</a:t>
              </a:r>
              <a:endParaRPr lang="en-IN" sz="1200" dirty="0">
                <a:solidFill>
                  <a:schemeClr val="bg2"/>
                </a:solidFill>
                <a:latin typeface="Calibri" panose="020F0502020204030204" pitchFamily="34" charset="0"/>
                <a:cs typeface="Calibri" panose="020F0502020204030204" pitchFamily="34" charset="0"/>
              </a:endParaRPr>
            </a:p>
            <a:p>
              <a:r>
                <a:rPr lang="en-IN" sz="1200" b="1" dirty="0">
                  <a:solidFill>
                    <a:schemeClr val="bg1"/>
                  </a:solidFill>
                </a:rPr>
                <a:t>H</a:t>
              </a:r>
              <a:r>
                <a:rPr lang="en-IN" sz="1200" b="1" baseline="-25000" dirty="0">
                  <a:solidFill>
                    <a:schemeClr val="bg1"/>
                  </a:solidFill>
                </a:rPr>
                <a:t>a</a:t>
              </a:r>
              <a:r>
                <a:rPr lang="en-IN" sz="1200" b="1" dirty="0">
                  <a:solidFill>
                    <a:schemeClr val="bg2"/>
                  </a:solidFill>
                </a:rPr>
                <a:t> : </a:t>
              </a:r>
              <a:r>
                <a:rPr lang="el-GR" sz="1600" dirty="0">
                  <a:solidFill>
                    <a:schemeClr val="bg1"/>
                  </a:solidFill>
                  <a:latin typeface="Calibri" panose="020F0502020204030204" pitchFamily="34" charset="0"/>
                  <a:cs typeface="Calibri" panose="020F0502020204030204" pitchFamily="34" charset="0"/>
                </a:rPr>
                <a:t>μ</a:t>
              </a:r>
              <a:r>
                <a:rPr lang="en-IN" sz="1600" dirty="0">
                  <a:solidFill>
                    <a:schemeClr val="bg1"/>
                  </a:solidFill>
                  <a:latin typeface="Calibri" panose="020F0502020204030204" pitchFamily="34" charset="0"/>
                  <a:cs typeface="Calibri" panose="020F0502020204030204" pitchFamily="34" charset="0"/>
                </a:rPr>
                <a:t> </a:t>
              </a:r>
              <a:r>
                <a:rPr lang="en-IN" sz="1200" dirty="0">
                  <a:solidFill>
                    <a:schemeClr val="bg1"/>
                  </a:solidFill>
                  <a:latin typeface="Calibri" panose="020F0502020204030204" pitchFamily="34" charset="0"/>
                  <a:cs typeface="Calibri" panose="020F0502020204030204" pitchFamily="34" charset="0"/>
                </a:rPr>
                <a:t>&lt; claimed value</a:t>
              </a:r>
            </a:p>
          </p:txBody>
        </p:sp>
        <p:sp>
          <p:nvSpPr>
            <p:cNvPr id="13" name="Rectangle 12">
              <a:extLst>
                <a:ext uri="{FF2B5EF4-FFF2-40B4-BE49-F238E27FC236}">
                  <a16:creationId xmlns:a16="http://schemas.microsoft.com/office/drawing/2014/main" id="{9C18F3B9-C119-419B-B442-EEEF8EA94741}"/>
                </a:ext>
              </a:extLst>
            </p:cNvPr>
            <p:cNvSpPr/>
            <p:nvPr/>
          </p:nvSpPr>
          <p:spPr>
            <a:xfrm>
              <a:off x="180975" y="2672917"/>
              <a:ext cx="1264161" cy="36671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400" b="1" dirty="0">
                  <a:solidFill>
                    <a:schemeClr val="bg1"/>
                  </a:solidFill>
                  <a:latin typeface="Calibri" panose="020F0502020204030204" pitchFamily="34" charset="0"/>
                  <a:cs typeface="Calibri" panose="020F0502020204030204" pitchFamily="34" charset="0"/>
                </a:rPr>
                <a:t>Left tailed Test</a:t>
              </a:r>
            </a:p>
          </p:txBody>
        </p:sp>
        <p:sp>
          <p:nvSpPr>
            <p:cNvPr id="14" name="Rectangle 13">
              <a:extLst>
                <a:ext uri="{FF2B5EF4-FFF2-40B4-BE49-F238E27FC236}">
                  <a16:creationId xmlns:a16="http://schemas.microsoft.com/office/drawing/2014/main" id="{2760BC85-F3E8-433D-9335-E6FEA966F427}"/>
                </a:ext>
              </a:extLst>
            </p:cNvPr>
            <p:cNvSpPr/>
            <p:nvPr/>
          </p:nvSpPr>
          <p:spPr>
            <a:xfrm>
              <a:off x="180974" y="1095374"/>
              <a:ext cx="1362076" cy="34347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400" b="1" dirty="0">
                  <a:solidFill>
                    <a:schemeClr val="bg1"/>
                  </a:solidFill>
                  <a:latin typeface="Calibri" panose="020F0502020204030204" pitchFamily="34" charset="0"/>
                  <a:cs typeface="Calibri" panose="020F0502020204030204" pitchFamily="34" charset="0"/>
                </a:rPr>
                <a:t>Right tailed Test</a:t>
              </a:r>
            </a:p>
          </p:txBody>
        </p:sp>
        <p:sp>
          <p:nvSpPr>
            <p:cNvPr id="15" name="Rectangle 14">
              <a:extLst>
                <a:ext uri="{FF2B5EF4-FFF2-40B4-BE49-F238E27FC236}">
                  <a16:creationId xmlns:a16="http://schemas.microsoft.com/office/drawing/2014/main" id="{9341D9E9-6709-42C7-8347-B5A1396BF397}"/>
                </a:ext>
              </a:extLst>
            </p:cNvPr>
            <p:cNvSpPr/>
            <p:nvPr/>
          </p:nvSpPr>
          <p:spPr>
            <a:xfrm>
              <a:off x="180975" y="4254065"/>
              <a:ext cx="1362075" cy="36671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400" b="1" dirty="0">
                  <a:solidFill>
                    <a:schemeClr val="bg1"/>
                  </a:solidFill>
                  <a:latin typeface="Calibri" panose="020F0502020204030204" pitchFamily="34" charset="0"/>
                  <a:cs typeface="Calibri" panose="020F0502020204030204" pitchFamily="34" charset="0"/>
                </a:rPr>
                <a:t>Two tailed Test</a:t>
              </a:r>
            </a:p>
          </p:txBody>
        </p:sp>
      </p:grpSp>
      <p:grpSp>
        <p:nvGrpSpPr>
          <p:cNvPr id="79" name="Group 78">
            <a:extLst>
              <a:ext uri="{FF2B5EF4-FFF2-40B4-BE49-F238E27FC236}">
                <a16:creationId xmlns:a16="http://schemas.microsoft.com/office/drawing/2014/main" id="{8603B3D7-F9A0-43A7-9731-D41D7871C82F}"/>
              </a:ext>
            </a:extLst>
          </p:cNvPr>
          <p:cNvGrpSpPr/>
          <p:nvPr/>
        </p:nvGrpSpPr>
        <p:grpSpPr>
          <a:xfrm>
            <a:off x="4698679" y="1079863"/>
            <a:ext cx="4082227" cy="4473211"/>
            <a:chOff x="4791931" y="1079864"/>
            <a:chExt cx="4105799" cy="3444434"/>
          </a:xfrm>
        </p:grpSpPr>
        <p:cxnSp>
          <p:nvCxnSpPr>
            <p:cNvPr id="2048" name="Straight Arrow Connector 2047">
              <a:extLst>
                <a:ext uri="{FF2B5EF4-FFF2-40B4-BE49-F238E27FC236}">
                  <a16:creationId xmlns:a16="http://schemas.microsoft.com/office/drawing/2014/main" id="{579AAA14-1132-4C32-8EBC-6F4D90512A9D}"/>
                </a:ext>
              </a:extLst>
            </p:cNvPr>
            <p:cNvCxnSpPr>
              <a:cxnSpLocks/>
              <a:stCxn id="19" idx="3"/>
              <a:endCxn id="25" idx="1"/>
            </p:cNvCxnSpPr>
            <p:nvPr/>
          </p:nvCxnSpPr>
          <p:spPr>
            <a:xfrm flipV="1">
              <a:off x="6751417" y="3182055"/>
              <a:ext cx="681654" cy="4372"/>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53" name="Straight Arrow Connector 2052">
              <a:extLst>
                <a:ext uri="{FF2B5EF4-FFF2-40B4-BE49-F238E27FC236}">
                  <a16:creationId xmlns:a16="http://schemas.microsoft.com/office/drawing/2014/main" id="{1F6A6124-AEB0-45C2-A023-32EBE6EBEE48}"/>
                </a:ext>
              </a:extLst>
            </p:cNvPr>
            <p:cNvCxnSpPr>
              <a:cxnSpLocks/>
              <a:stCxn id="19" idx="2"/>
              <a:endCxn id="36" idx="0"/>
            </p:cNvCxnSpPr>
            <p:nvPr/>
          </p:nvCxnSpPr>
          <p:spPr>
            <a:xfrm>
              <a:off x="5771674" y="3481627"/>
              <a:ext cx="0" cy="452271"/>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6C1B799A-39F7-4145-97FE-801B97876183}"/>
                </a:ext>
              </a:extLst>
            </p:cNvPr>
            <p:cNvGrpSpPr/>
            <p:nvPr/>
          </p:nvGrpSpPr>
          <p:grpSpPr>
            <a:xfrm>
              <a:off x="4791931" y="1079864"/>
              <a:ext cx="4105799" cy="3444434"/>
              <a:chOff x="4791931" y="1079864"/>
              <a:chExt cx="4105799" cy="3444434"/>
            </a:xfrm>
          </p:grpSpPr>
          <p:cxnSp>
            <p:nvCxnSpPr>
              <p:cNvPr id="20" name="Connector: Elbow 19">
                <a:extLst>
                  <a:ext uri="{FF2B5EF4-FFF2-40B4-BE49-F238E27FC236}">
                    <a16:creationId xmlns:a16="http://schemas.microsoft.com/office/drawing/2014/main" id="{50572BCD-7EE0-469A-BC18-4289AA980538}"/>
                  </a:ext>
                </a:extLst>
              </p:cNvPr>
              <p:cNvCxnSpPr>
                <a:cxnSpLocks/>
              </p:cNvCxnSpPr>
              <p:nvPr/>
            </p:nvCxnSpPr>
            <p:spPr>
              <a:xfrm rot="5400000">
                <a:off x="6047234" y="1914730"/>
                <a:ext cx="700940" cy="1252059"/>
              </a:xfrm>
              <a:prstGeom prst="bentConnector3">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18DE130-80F1-44F1-B54C-F348C21B79D0}"/>
                  </a:ext>
                </a:extLst>
              </p:cNvPr>
              <p:cNvSpPr/>
              <p:nvPr/>
            </p:nvSpPr>
            <p:spPr>
              <a:xfrm>
                <a:off x="6043990" y="1599887"/>
                <a:ext cx="1959486" cy="590400"/>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200" dirty="0">
                    <a:solidFill>
                      <a:schemeClr val="bg2"/>
                    </a:solidFill>
                  </a:rPr>
                  <a:t>Is the Population standard deviation known?</a:t>
                </a:r>
              </a:p>
            </p:txBody>
          </p:sp>
          <p:sp>
            <p:nvSpPr>
              <p:cNvPr id="18" name="Rectangle 17">
                <a:extLst>
                  <a:ext uri="{FF2B5EF4-FFF2-40B4-BE49-F238E27FC236}">
                    <a16:creationId xmlns:a16="http://schemas.microsoft.com/office/drawing/2014/main" id="{3EACCBB8-F87D-4C60-90D7-D07D406FA7D1}"/>
                  </a:ext>
                </a:extLst>
              </p:cNvPr>
              <p:cNvSpPr/>
              <p:nvPr/>
            </p:nvSpPr>
            <p:spPr>
              <a:xfrm>
                <a:off x="6043991" y="1079864"/>
                <a:ext cx="1959486" cy="343478"/>
              </a:xfrm>
              <a:prstGeom prst="rect">
                <a:avLst/>
              </a:prstGeom>
              <a:solidFill>
                <a:srgbClr val="00206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200" b="1" dirty="0">
                    <a:solidFill>
                      <a:schemeClr val="tx1"/>
                    </a:solidFill>
                  </a:rPr>
                  <a:t>Choice of Test statistic</a:t>
                </a:r>
              </a:p>
            </p:txBody>
          </p:sp>
          <p:sp>
            <p:nvSpPr>
              <p:cNvPr id="19" name="Rectangle 18">
                <a:extLst>
                  <a:ext uri="{FF2B5EF4-FFF2-40B4-BE49-F238E27FC236}">
                    <a16:creationId xmlns:a16="http://schemas.microsoft.com/office/drawing/2014/main" id="{D318A8F4-28A2-4431-A19A-761E6F92E5C8}"/>
                  </a:ext>
                </a:extLst>
              </p:cNvPr>
              <p:cNvSpPr/>
              <p:nvPr/>
            </p:nvSpPr>
            <p:spPr>
              <a:xfrm>
                <a:off x="4791931" y="2891227"/>
                <a:ext cx="1959486" cy="590400"/>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200" dirty="0">
                    <a:solidFill>
                      <a:schemeClr val="bg2"/>
                    </a:solidFill>
                  </a:rPr>
                  <a:t>Is the sample size </a:t>
                </a:r>
              </a:p>
              <a:p>
                <a:pPr algn="ctr"/>
                <a:r>
                  <a:rPr lang="en-IN" sz="1200" dirty="0">
                    <a:solidFill>
                      <a:schemeClr val="bg2"/>
                    </a:solidFill>
                  </a:rPr>
                  <a:t>more than 30?</a:t>
                </a:r>
              </a:p>
            </p:txBody>
          </p:sp>
          <p:cxnSp>
            <p:nvCxnSpPr>
              <p:cNvPr id="22" name="Connector: Elbow 21">
                <a:extLst>
                  <a:ext uri="{FF2B5EF4-FFF2-40B4-BE49-F238E27FC236}">
                    <a16:creationId xmlns:a16="http://schemas.microsoft.com/office/drawing/2014/main" id="{08CCAAF8-6533-426C-BBC9-39B3E10A3E07}"/>
                  </a:ext>
                </a:extLst>
              </p:cNvPr>
              <p:cNvCxnSpPr>
                <a:cxnSpLocks/>
                <a:stCxn id="16" idx="2"/>
                <a:endCxn id="25" idx="0"/>
              </p:cNvCxnSpPr>
              <p:nvPr/>
            </p:nvCxnSpPr>
            <p:spPr>
              <a:xfrm rot="16200000" flipH="1">
                <a:off x="7246283" y="1967737"/>
                <a:ext cx="696568" cy="1141668"/>
              </a:xfrm>
              <a:prstGeom prst="bentConnector3">
                <a:avLst>
                  <a:gd name="adj1" fmla="val 50000"/>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4E5C49C6-1AFD-4236-BF2A-0836BDA14EFB}"/>
                  </a:ext>
                </a:extLst>
              </p:cNvPr>
              <p:cNvSpPr/>
              <p:nvPr/>
            </p:nvSpPr>
            <p:spPr>
              <a:xfrm>
                <a:off x="7433071" y="2886855"/>
                <a:ext cx="1464659" cy="590400"/>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400" dirty="0">
                    <a:solidFill>
                      <a:schemeClr val="bg2"/>
                    </a:solidFill>
                  </a:rPr>
                  <a:t>Use </a:t>
                </a:r>
                <a:r>
                  <a:rPr lang="en-IN" sz="1400" b="1" dirty="0">
                    <a:solidFill>
                      <a:schemeClr val="bg2"/>
                    </a:solidFill>
                  </a:rPr>
                  <a:t>t-score</a:t>
                </a:r>
              </a:p>
            </p:txBody>
          </p:sp>
          <p:sp>
            <p:nvSpPr>
              <p:cNvPr id="36" name="Rectangle 35">
                <a:extLst>
                  <a:ext uri="{FF2B5EF4-FFF2-40B4-BE49-F238E27FC236}">
                    <a16:creationId xmlns:a16="http://schemas.microsoft.com/office/drawing/2014/main" id="{61AC2BC9-9034-4AB0-8A05-A3D9D8066223}"/>
                  </a:ext>
                </a:extLst>
              </p:cNvPr>
              <p:cNvSpPr/>
              <p:nvPr/>
            </p:nvSpPr>
            <p:spPr>
              <a:xfrm>
                <a:off x="5039344" y="3933898"/>
                <a:ext cx="1464659" cy="590400"/>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400" dirty="0">
                    <a:solidFill>
                      <a:schemeClr val="bg2"/>
                    </a:solidFill>
                  </a:rPr>
                  <a:t>Use </a:t>
                </a:r>
                <a:r>
                  <a:rPr lang="en-IN" sz="1400" b="1" dirty="0">
                    <a:solidFill>
                      <a:schemeClr val="bg2"/>
                    </a:solidFill>
                  </a:rPr>
                  <a:t>Z-score</a:t>
                </a:r>
              </a:p>
            </p:txBody>
          </p:sp>
          <p:sp>
            <p:nvSpPr>
              <p:cNvPr id="2059" name="Rectangle 2058">
                <a:extLst>
                  <a:ext uri="{FF2B5EF4-FFF2-40B4-BE49-F238E27FC236}">
                    <a16:creationId xmlns:a16="http://schemas.microsoft.com/office/drawing/2014/main" id="{79171DE0-DB74-49E8-8A1E-2EE6F78F17D5}"/>
                  </a:ext>
                </a:extLst>
              </p:cNvPr>
              <p:cNvSpPr/>
              <p:nvPr/>
            </p:nvSpPr>
            <p:spPr>
              <a:xfrm>
                <a:off x="6371508" y="2190287"/>
                <a:ext cx="485775" cy="37147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200" b="1" dirty="0">
                    <a:solidFill>
                      <a:schemeClr val="bg1"/>
                    </a:solidFill>
                  </a:rPr>
                  <a:t>Yes</a:t>
                </a:r>
              </a:p>
            </p:txBody>
          </p:sp>
          <p:sp>
            <p:nvSpPr>
              <p:cNvPr id="45" name="Rectangle 44">
                <a:extLst>
                  <a:ext uri="{FF2B5EF4-FFF2-40B4-BE49-F238E27FC236}">
                    <a16:creationId xmlns:a16="http://schemas.microsoft.com/office/drawing/2014/main" id="{E9F4BD13-1F63-4083-B3D0-845AA31C2CFA}"/>
                  </a:ext>
                </a:extLst>
              </p:cNvPr>
              <p:cNvSpPr/>
              <p:nvPr/>
            </p:nvSpPr>
            <p:spPr>
              <a:xfrm>
                <a:off x="7184801" y="2171727"/>
                <a:ext cx="485775" cy="37147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200" b="1" dirty="0">
                    <a:solidFill>
                      <a:schemeClr val="bg1"/>
                    </a:solidFill>
                  </a:rPr>
                  <a:t>No</a:t>
                </a:r>
              </a:p>
            </p:txBody>
          </p:sp>
          <p:sp>
            <p:nvSpPr>
              <p:cNvPr id="46" name="Rectangle 45">
                <a:extLst>
                  <a:ext uri="{FF2B5EF4-FFF2-40B4-BE49-F238E27FC236}">
                    <a16:creationId xmlns:a16="http://schemas.microsoft.com/office/drawing/2014/main" id="{0281F76A-A7DD-4922-ADB5-A9EE3F90AFC3}"/>
                  </a:ext>
                </a:extLst>
              </p:cNvPr>
              <p:cNvSpPr/>
              <p:nvPr/>
            </p:nvSpPr>
            <p:spPr>
              <a:xfrm>
                <a:off x="5285899" y="3522025"/>
                <a:ext cx="485775" cy="37147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200" b="1" dirty="0">
                    <a:solidFill>
                      <a:schemeClr val="bg1"/>
                    </a:solidFill>
                  </a:rPr>
                  <a:t>Yes</a:t>
                </a:r>
              </a:p>
            </p:txBody>
          </p:sp>
          <p:sp>
            <p:nvSpPr>
              <p:cNvPr id="47" name="Rectangle 46">
                <a:extLst>
                  <a:ext uri="{FF2B5EF4-FFF2-40B4-BE49-F238E27FC236}">
                    <a16:creationId xmlns:a16="http://schemas.microsoft.com/office/drawing/2014/main" id="{9C4401C1-EAC9-4F76-A463-9F767F43650F}"/>
                  </a:ext>
                </a:extLst>
              </p:cNvPr>
              <p:cNvSpPr/>
              <p:nvPr/>
            </p:nvSpPr>
            <p:spPr>
              <a:xfrm>
                <a:off x="6849356" y="2846531"/>
                <a:ext cx="485775" cy="37147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200" b="1" dirty="0">
                    <a:solidFill>
                      <a:schemeClr val="bg1"/>
                    </a:solidFill>
                  </a:rPr>
                  <a:t>Yes</a:t>
                </a:r>
              </a:p>
            </p:txBody>
          </p:sp>
        </p:grpSp>
      </p:grpSp>
    </p:spTree>
    <p:extLst>
      <p:ext uri="{BB962C8B-B14F-4D97-AF65-F5344CB8AC3E}">
        <p14:creationId xmlns:p14="http://schemas.microsoft.com/office/powerpoint/2010/main" val="4279442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D73C-981E-46ED-A273-4455E197D008}"/>
              </a:ext>
            </a:extLst>
          </p:cNvPr>
          <p:cNvSpPr>
            <a:spLocks noGrp="1"/>
          </p:cNvSpPr>
          <p:nvPr>
            <p:ph type="title"/>
          </p:nvPr>
        </p:nvSpPr>
        <p:spPr>
          <a:xfrm>
            <a:off x="457201" y="256100"/>
            <a:ext cx="8229600" cy="590400"/>
          </a:xfrm>
        </p:spPr>
        <p:txBody>
          <a:bodyPr/>
          <a:lstStyle/>
          <a:p>
            <a:br>
              <a:rPr lang="en-IN" dirty="0"/>
            </a:br>
            <a:r>
              <a:rPr lang="en-IN" b="1" dirty="0"/>
              <a:t>Errors in Hypothesis Testing</a:t>
            </a:r>
          </a:p>
        </p:txBody>
      </p:sp>
      <p:sp>
        <p:nvSpPr>
          <p:cNvPr id="4" name="Date Placeholder 3">
            <a:extLst>
              <a:ext uri="{FF2B5EF4-FFF2-40B4-BE49-F238E27FC236}">
                <a16:creationId xmlns:a16="http://schemas.microsoft.com/office/drawing/2014/main" id="{91A73580-0803-4657-8209-781022B6805A}"/>
              </a:ext>
            </a:extLst>
          </p:cNvPr>
          <p:cNvSpPr>
            <a:spLocks noGrp="1"/>
          </p:cNvSpPr>
          <p:nvPr>
            <p:ph type="dt" sz="half" idx="10"/>
          </p:nvPr>
        </p:nvSpPr>
        <p:spPr/>
        <p:txBody>
          <a:bodyPr/>
          <a:lstStyle/>
          <a:p>
            <a:fld id="{57BD8AAC-70C4-433E-BAA2-1A1AFBD71E3C}" type="datetime3">
              <a:rPr lang="en-US" smtClean="0"/>
              <a:t>17 November 2020</a:t>
            </a:fld>
            <a:endParaRPr lang="en-IN" dirty="0"/>
          </a:p>
        </p:txBody>
      </p:sp>
      <p:sp>
        <p:nvSpPr>
          <p:cNvPr id="5" name="Footer Placeholder 4">
            <a:extLst>
              <a:ext uri="{FF2B5EF4-FFF2-40B4-BE49-F238E27FC236}">
                <a16:creationId xmlns:a16="http://schemas.microsoft.com/office/drawing/2014/main" id="{DEB70A20-22FD-4715-9AB6-D8B27A87C654}"/>
              </a:ext>
            </a:extLst>
          </p:cNvPr>
          <p:cNvSpPr>
            <a:spLocks noGrp="1"/>
          </p:cNvSpPr>
          <p:nvPr>
            <p:ph type="ftr" sz="quarter" idx="11"/>
          </p:nvPr>
        </p:nvSpPr>
        <p:spPr/>
        <p:txBody>
          <a:bodyPr/>
          <a:lstStyle/>
          <a:p>
            <a:r>
              <a:rPr lang="en-IN" dirty="0"/>
              <a:t>Basic Statistics</a:t>
            </a:r>
          </a:p>
        </p:txBody>
      </p:sp>
      <p:sp>
        <p:nvSpPr>
          <p:cNvPr id="6" name="Slide Number Placeholder 5">
            <a:extLst>
              <a:ext uri="{FF2B5EF4-FFF2-40B4-BE49-F238E27FC236}">
                <a16:creationId xmlns:a16="http://schemas.microsoft.com/office/drawing/2014/main" id="{D8F13846-901F-47C1-BD7F-95F4CE0F661A}"/>
              </a:ext>
            </a:extLst>
          </p:cNvPr>
          <p:cNvSpPr>
            <a:spLocks noGrp="1"/>
          </p:cNvSpPr>
          <p:nvPr>
            <p:ph type="sldNum" sz="quarter" idx="12"/>
          </p:nvPr>
        </p:nvSpPr>
        <p:spPr/>
        <p:txBody>
          <a:bodyPr/>
          <a:lstStyle/>
          <a:p>
            <a:r>
              <a:rPr lang="en-IN" dirty="0"/>
              <a:t>Page </a:t>
            </a:r>
            <a:fld id="{F1BC30E3-FFE5-4B91-AA19-87A149EBB9EE}" type="slidenum">
              <a:rPr smtClean="0"/>
              <a:pPr/>
              <a:t>9</a:t>
            </a:fld>
            <a:endParaRPr dirty="0"/>
          </a:p>
        </p:txBody>
      </p:sp>
      <p:grpSp>
        <p:nvGrpSpPr>
          <p:cNvPr id="22" name="Group 21">
            <a:extLst>
              <a:ext uri="{FF2B5EF4-FFF2-40B4-BE49-F238E27FC236}">
                <a16:creationId xmlns:a16="http://schemas.microsoft.com/office/drawing/2014/main" id="{92319754-7A41-4C2A-98AB-E17A6894FE95}"/>
              </a:ext>
            </a:extLst>
          </p:cNvPr>
          <p:cNvGrpSpPr/>
          <p:nvPr/>
        </p:nvGrpSpPr>
        <p:grpSpPr>
          <a:xfrm>
            <a:off x="171014" y="1058867"/>
            <a:ext cx="8581387" cy="2444007"/>
            <a:chOff x="105414" y="1178222"/>
            <a:chExt cx="8581387" cy="2503256"/>
          </a:xfrm>
        </p:grpSpPr>
        <p:grpSp>
          <p:nvGrpSpPr>
            <p:cNvPr id="10" name="Group 9">
              <a:extLst>
                <a:ext uri="{FF2B5EF4-FFF2-40B4-BE49-F238E27FC236}">
                  <a16:creationId xmlns:a16="http://schemas.microsoft.com/office/drawing/2014/main" id="{D7276E2C-D9FD-44AB-AAF0-ABEFEE623142}"/>
                </a:ext>
              </a:extLst>
            </p:cNvPr>
            <p:cNvGrpSpPr/>
            <p:nvPr/>
          </p:nvGrpSpPr>
          <p:grpSpPr>
            <a:xfrm>
              <a:off x="1257302" y="1178222"/>
              <a:ext cx="7429499" cy="2503256"/>
              <a:chOff x="571501" y="1178222"/>
              <a:chExt cx="7429499" cy="2503256"/>
            </a:xfrm>
          </p:grpSpPr>
          <p:grpSp>
            <p:nvGrpSpPr>
              <p:cNvPr id="8" name="Group 7">
                <a:extLst>
                  <a:ext uri="{FF2B5EF4-FFF2-40B4-BE49-F238E27FC236}">
                    <a16:creationId xmlns:a16="http://schemas.microsoft.com/office/drawing/2014/main" id="{4F80A2D4-A1C5-424B-802F-797AFEA84ADB}"/>
                  </a:ext>
                </a:extLst>
              </p:cNvPr>
              <p:cNvGrpSpPr/>
              <p:nvPr/>
            </p:nvGrpSpPr>
            <p:grpSpPr>
              <a:xfrm>
                <a:off x="571501" y="1385404"/>
                <a:ext cx="7429499" cy="2296074"/>
                <a:chOff x="457201" y="1332951"/>
                <a:chExt cx="7429499" cy="2296074"/>
              </a:xfrm>
            </p:grpSpPr>
            <p:grpSp>
              <p:nvGrpSpPr>
                <p:cNvPr id="7" name="Group 6">
                  <a:extLst>
                    <a:ext uri="{FF2B5EF4-FFF2-40B4-BE49-F238E27FC236}">
                      <a16:creationId xmlns:a16="http://schemas.microsoft.com/office/drawing/2014/main" id="{7DC24499-A681-4286-8BB8-5B676F7B983F}"/>
                    </a:ext>
                  </a:extLst>
                </p:cNvPr>
                <p:cNvGrpSpPr/>
                <p:nvPr/>
              </p:nvGrpSpPr>
              <p:grpSpPr>
                <a:xfrm>
                  <a:off x="2324101" y="1332951"/>
                  <a:ext cx="5562599" cy="2296074"/>
                  <a:chOff x="1543051" y="1280082"/>
                  <a:chExt cx="5562599" cy="2296074"/>
                </a:xfrm>
              </p:grpSpPr>
              <p:sp>
                <p:nvSpPr>
                  <p:cNvPr id="3" name="Rectangle 2">
                    <a:extLst>
                      <a:ext uri="{FF2B5EF4-FFF2-40B4-BE49-F238E27FC236}">
                        <a16:creationId xmlns:a16="http://schemas.microsoft.com/office/drawing/2014/main" id="{1C2AFB20-F1E9-49D4-A6B1-E57CDEB25344}"/>
                      </a:ext>
                    </a:extLst>
                  </p:cNvPr>
                  <p:cNvSpPr/>
                  <p:nvPr/>
                </p:nvSpPr>
                <p:spPr>
                  <a:xfrm>
                    <a:off x="1543051" y="1905000"/>
                    <a:ext cx="2762250" cy="819150"/>
                  </a:xfrm>
                  <a:prstGeom prst="rect">
                    <a:avLst/>
                  </a:prstGeom>
                  <a:solidFill>
                    <a:schemeClr val="accent6">
                      <a:lumMod val="20000"/>
                      <a:lumOff val="8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400" b="1" dirty="0">
                        <a:solidFill>
                          <a:schemeClr val="bg1"/>
                        </a:solidFill>
                      </a:rPr>
                      <a:t>Type 1 Error (</a:t>
                    </a:r>
                    <a:r>
                      <a:rPr lang="el-GR" b="1" dirty="0">
                        <a:solidFill>
                          <a:schemeClr val="bg1"/>
                        </a:solidFill>
                        <a:latin typeface="Calibri" panose="020F0502020204030204" pitchFamily="34" charset="0"/>
                        <a:cs typeface="Calibri" panose="020F0502020204030204" pitchFamily="34" charset="0"/>
                      </a:rPr>
                      <a:t>α</a:t>
                    </a:r>
                    <a:r>
                      <a:rPr lang="en-IN" sz="1400" b="1" dirty="0">
                        <a:solidFill>
                          <a:schemeClr val="bg1"/>
                        </a:solidFill>
                      </a:rPr>
                      <a:t>)</a:t>
                    </a:r>
                  </a:p>
                  <a:p>
                    <a:pPr algn="ctr"/>
                    <a:r>
                      <a:rPr lang="en-IN" sz="1400" b="1" dirty="0">
                        <a:solidFill>
                          <a:schemeClr val="bg1"/>
                        </a:solidFill>
                      </a:rPr>
                      <a:t>[False Positive]</a:t>
                    </a:r>
                  </a:p>
                </p:txBody>
              </p:sp>
              <p:sp>
                <p:nvSpPr>
                  <p:cNvPr id="16" name="Rectangle 15">
                    <a:extLst>
                      <a:ext uri="{FF2B5EF4-FFF2-40B4-BE49-F238E27FC236}">
                        <a16:creationId xmlns:a16="http://schemas.microsoft.com/office/drawing/2014/main" id="{7BCAC887-ADC7-41A0-BA0F-1167E3742D0D}"/>
                      </a:ext>
                    </a:extLst>
                  </p:cNvPr>
                  <p:cNvSpPr/>
                  <p:nvPr/>
                </p:nvSpPr>
                <p:spPr>
                  <a:xfrm>
                    <a:off x="1543051" y="2757006"/>
                    <a:ext cx="2762250" cy="819150"/>
                  </a:xfrm>
                  <a:prstGeom prst="rect">
                    <a:avLst/>
                  </a:prstGeom>
                  <a:solidFill>
                    <a:schemeClr val="accent1">
                      <a:lumMod val="20000"/>
                      <a:lumOff val="8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400" b="1" dirty="0">
                        <a:solidFill>
                          <a:schemeClr val="bg1"/>
                        </a:solidFill>
                      </a:rPr>
                      <a:t>Correct Outcome</a:t>
                    </a:r>
                  </a:p>
                </p:txBody>
              </p:sp>
              <p:sp>
                <p:nvSpPr>
                  <p:cNvPr id="18" name="Rectangle 17">
                    <a:extLst>
                      <a:ext uri="{FF2B5EF4-FFF2-40B4-BE49-F238E27FC236}">
                        <a16:creationId xmlns:a16="http://schemas.microsoft.com/office/drawing/2014/main" id="{2D6313A4-30B0-49FC-A23E-89968946063E}"/>
                      </a:ext>
                    </a:extLst>
                  </p:cNvPr>
                  <p:cNvSpPr/>
                  <p:nvPr/>
                </p:nvSpPr>
                <p:spPr>
                  <a:xfrm>
                    <a:off x="4343400" y="1280082"/>
                    <a:ext cx="2762250" cy="59206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1"/>
                        </a:solidFill>
                      </a:rPr>
                      <a:t>Null Hypothesis is False</a:t>
                    </a:r>
                  </a:p>
                </p:txBody>
              </p:sp>
              <p:sp>
                <p:nvSpPr>
                  <p:cNvPr id="19" name="Rectangle 18">
                    <a:extLst>
                      <a:ext uri="{FF2B5EF4-FFF2-40B4-BE49-F238E27FC236}">
                        <a16:creationId xmlns:a16="http://schemas.microsoft.com/office/drawing/2014/main" id="{22DA36F3-18A4-4031-9DD4-FC4AA1A06955}"/>
                      </a:ext>
                    </a:extLst>
                  </p:cNvPr>
                  <p:cNvSpPr/>
                  <p:nvPr/>
                </p:nvSpPr>
                <p:spPr>
                  <a:xfrm>
                    <a:off x="1543051" y="1280082"/>
                    <a:ext cx="2762250" cy="59206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1"/>
                        </a:solidFill>
                      </a:rPr>
                      <a:t>Null Hypothesis is True</a:t>
                    </a:r>
                  </a:p>
                </p:txBody>
              </p:sp>
              <p:sp>
                <p:nvSpPr>
                  <p:cNvPr id="20" name="Rectangle 19">
                    <a:extLst>
                      <a:ext uri="{FF2B5EF4-FFF2-40B4-BE49-F238E27FC236}">
                        <a16:creationId xmlns:a16="http://schemas.microsoft.com/office/drawing/2014/main" id="{97633971-4169-449F-A7CE-F7CDEFB5B97A}"/>
                      </a:ext>
                    </a:extLst>
                  </p:cNvPr>
                  <p:cNvSpPr/>
                  <p:nvPr/>
                </p:nvSpPr>
                <p:spPr>
                  <a:xfrm>
                    <a:off x="4343400" y="2757006"/>
                    <a:ext cx="2762250" cy="819150"/>
                  </a:xfrm>
                  <a:prstGeom prst="rect">
                    <a:avLst/>
                  </a:prstGeom>
                  <a:solidFill>
                    <a:schemeClr val="accent6">
                      <a:lumMod val="20000"/>
                      <a:lumOff val="8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400" b="1" dirty="0">
                        <a:solidFill>
                          <a:schemeClr val="bg1"/>
                        </a:solidFill>
                      </a:rPr>
                      <a:t>Type 2 error (</a:t>
                    </a:r>
                    <a:r>
                      <a:rPr lang="el-GR" b="1" dirty="0">
                        <a:solidFill>
                          <a:schemeClr val="bg1"/>
                        </a:solidFill>
                        <a:latin typeface="Calibri" panose="020F0502020204030204" pitchFamily="34" charset="0"/>
                        <a:cs typeface="Calibri" panose="020F0502020204030204" pitchFamily="34" charset="0"/>
                      </a:rPr>
                      <a:t>β</a:t>
                    </a:r>
                    <a:r>
                      <a:rPr lang="en-IN" sz="1400" b="1" dirty="0">
                        <a:solidFill>
                          <a:schemeClr val="bg1"/>
                        </a:solidFill>
                      </a:rPr>
                      <a:t>)</a:t>
                    </a:r>
                  </a:p>
                  <a:p>
                    <a:pPr algn="ctr"/>
                    <a:r>
                      <a:rPr lang="en-IN" sz="1400" b="1" dirty="0">
                        <a:solidFill>
                          <a:schemeClr val="bg1"/>
                        </a:solidFill>
                      </a:rPr>
                      <a:t>[False Negative]</a:t>
                    </a:r>
                  </a:p>
                </p:txBody>
              </p:sp>
              <p:sp>
                <p:nvSpPr>
                  <p:cNvPr id="21" name="Rectangle 20">
                    <a:extLst>
                      <a:ext uri="{FF2B5EF4-FFF2-40B4-BE49-F238E27FC236}">
                        <a16:creationId xmlns:a16="http://schemas.microsoft.com/office/drawing/2014/main" id="{56CEEAA9-90C5-40B9-88A0-5DE68ED91B80}"/>
                      </a:ext>
                    </a:extLst>
                  </p:cNvPr>
                  <p:cNvSpPr/>
                  <p:nvPr/>
                </p:nvSpPr>
                <p:spPr>
                  <a:xfrm>
                    <a:off x="4343400" y="1905000"/>
                    <a:ext cx="2762250" cy="819150"/>
                  </a:xfrm>
                  <a:prstGeom prst="rect">
                    <a:avLst/>
                  </a:prstGeom>
                  <a:solidFill>
                    <a:schemeClr val="accent1">
                      <a:lumMod val="20000"/>
                      <a:lumOff val="8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400" b="1" dirty="0">
                        <a:solidFill>
                          <a:schemeClr val="bg1"/>
                        </a:solidFill>
                      </a:rPr>
                      <a:t>Correct outcome (1-</a:t>
                    </a:r>
                    <a:r>
                      <a:rPr lang="el-GR" sz="1400" b="1" dirty="0">
                        <a:solidFill>
                          <a:schemeClr val="bg1"/>
                        </a:solidFill>
                        <a:latin typeface="Calibri" panose="020F0502020204030204" pitchFamily="34" charset="0"/>
                        <a:cs typeface="Calibri" panose="020F0502020204030204" pitchFamily="34" charset="0"/>
                      </a:rPr>
                      <a:t> </a:t>
                    </a:r>
                    <a:r>
                      <a:rPr lang="el-GR" sz="1600" b="1" dirty="0">
                        <a:solidFill>
                          <a:schemeClr val="bg1"/>
                        </a:solidFill>
                        <a:latin typeface="Calibri" panose="020F0502020204030204" pitchFamily="34" charset="0"/>
                        <a:cs typeface="Calibri" panose="020F0502020204030204" pitchFamily="34" charset="0"/>
                      </a:rPr>
                      <a:t>β</a:t>
                    </a:r>
                    <a:r>
                      <a:rPr lang="en-IN" sz="1400" b="1" dirty="0">
                        <a:solidFill>
                          <a:schemeClr val="bg1"/>
                        </a:solidFill>
                      </a:rPr>
                      <a:t>)</a:t>
                    </a:r>
                  </a:p>
                  <a:p>
                    <a:pPr algn="ctr"/>
                    <a:r>
                      <a:rPr lang="en-IN" sz="1400" b="1" dirty="0">
                        <a:solidFill>
                          <a:schemeClr val="bg1"/>
                        </a:solidFill>
                      </a:rPr>
                      <a:t>[Power of test]</a:t>
                    </a:r>
                  </a:p>
                </p:txBody>
              </p:sp>
            </p:grpSp>
            <p:sp>
              <p:nvSpPr>
                <p:cNvPr id="23" name="Rectangle 22">
                  <a:extLst>
                    <a:ext uri="{FF2B5EF4-FFF2-40B4-BE49-F238E27FC236}">
                      <a16:creationId xmlns:a16="http://schemas.microsoft.com/office/drawing/2014/main" id="{59CE2358-F8EF-42AC-8C92-DB3AC3AA78A1}"/>
                    </a:ext>
                  </a:extLst>
                </p:cNvPr>
                <p:cNvSpPr/>
                <p:nvPr/>
              </p:nvSpPr>
              <p:spPr>
                <a:xfrm>
                  <a:off x="457201" y="1957869"/>
                  <a:ext cx="1828801" cy="8191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1"/>
                      </a:solidFill>
                    </a:rPr>
                    <a:t>Reject </a:t>
                  </a:r>
                </a:p>
                <a:p>
                  <a:pPr algn="ctr"/>
                  <a:r>
                    <a:rPr lang="en-IN" sz="1600" b="1" dirty="0">
                      <a:solidFill>
                        <a:schemeClr val="bg1"/>
                      </a:solidFill>
                    </a:rPr>
                    <a:t>Null Hypothesis</a:t>
                  </a:r>
                </a:p>
              </p:txBody>
            </p:sp>
            <p:sp>
              <p:nvSpPr>
                <p:cNvPr id="24" name="Rectangle 23">
                  <a:extLst>
                    <a:ext uri="{FF2B5EF4-FFF2-40B4-BE49-F238E27FC236}">
                      <a16:creationId xmlns:a16="http://schemas.microsoft.com/office/drawing/2014/main" id="{307270E1-B2B3-43D4-86E3-E413C21CF4B1}"/>
                    </a:ext>
                  </a:extLst>
                </p:cNvPr>
                <p:cNvSpPr/>
                <p:nvPr/>
              </p:nvSpPr>
              <p:spPr>
                <a:xfrm>
                  <a:off x="457201" y="2809875"/>
                  <a:ext cx="1828801" cy="8191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b="1" dirty="0">
                      <a:solidFill>
                        <a:schemeClr val="bg1"/>
                      </a:solidFill>
                    </a:rPr>
                    <a:t>Fail to reject </a:t>
                  </a:r>
                </a:p>
                <a:p>
                  <a:pPr algn="ctr"/>
                  <a:r>
                    <a:rPr lang="en-IN" sz="1600" b="1" dirty="0">
                      <a:solidFill>
                        <a:schemeClr val="bg1"/>
                      </a:solidFill>
                    </a:rPr>
                    <a:t>Null Hypothesis</a:t>
                  </a:r>
                </a:p>
              </p:txBody>
            </p:sp>
          </p:grpSp>
          <p:sp>
            <p:nvSpPr>
              <p:cNvPr id="9" name="Rectangle 8">
                <a:extLst>
                  <a:ext uri="{FF2B5EF4-FFF2-40B4-BE49-F238E27FC236}">
                    <a16:creationId xmlns:a16="http://schemas.microsoft.com/office/drawing/2014/main" id="{DB411805-2ECC-4A17-AA31-8D5269A61F39}"/>
                  </a:ext>
                </a:extLst>
              </p:cNvPr>
              <p:cNvSpPr/>
              <p:nvPr/>
            </p:nvSpPr>
            <p:spPr>
              <a:xfrm>
                <a:off x="2438400" y="1178222"/>
                <a:ext cx="5562599" cy="304799"/>
              </a:xfrm>
              <a:prstGeom prst="rect">
                <a:avLst/>
              </a:prstGeom>
              <a:solidFill>
                <a:schemeClr val="tx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400" b="1" dirty="0">
                    <a:solidFill>
                      <a:schemeClr val="bg1"/>
                    </a:solidFill>
                  </a:rPr>
                  <a:t>Reality</a:t>
                </a:r>
              </a:p>
            </p:txBody>
          </p:sp>
        </p:grpSp>
        <p:sp>
          <p:nvSpPr>
            <p:cNvPr id="27" name="Rectangle 26">
              <a:extLst>
                <a:ext uri="{FF2B5EF4-FFF2-40B4-BE49-F238E27FC236}">
                  <a16:creationId xmlns:a16="http://schemas.microsoft.com/office/drawing/2014/main" id="{3F84E03A-8F70-412F-AC23-8BA44492B1A0}"/>
                </a:ext>
              </a:extLst>
            </p:cNvPr>
            <p:cNvSpPr/>
            <p:nvPr/>
          </p:nvSpPr>
          <p:spPr>
            <a:xfrm>
              <a:off x="105414" y="1977466"/>
              <a:ext cx="1191258" cy="1704012"/>
            </a:xfrm>
            <a:prstGeom prst="rect">
              <a:avLst/>
            </a:prstGeom>
            <a:solidFill>
              <a:schemeClr val="tx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400" b="1" dirty="0">
                  <a:solidFill>
                    <a:schemeClr val="bg1"/>
                  </a:solidFill>
                </a:rPr>
                <a:t>Conclusion from Hypothesis test</a:t>
              </a:r>
            </a:p>
          </p:txBody>
        </p:sp>
      </p:grpSp>
    </p:spTree>
    <p:extLst>
      <p:ext uri="{BB962C8B-B14F-4D97-AF65-F5344CB8AC3E}">
        <p14:creationId xmlns:p14="http://schemas.microsoft.com/office/powerpoint/2010/main" val="1821304411"/>
      </p:ext>
    </p:extLst>
  </p:cSld>
  <p:clrMapOvr>
    <a:masterClrMapping/>
  </p:clrMapOvr>
</p:sld>
</file>

<file path=ppt/theme/theme1.xml><?xml version="1.0" encoding="utf-8"?>
<a:theme xmlns:a="http://schemas.openxmlformats.org/drawingml/2006/main" name="EY dark background">
  <a:themeElements>
    <a:clrScheme name="EY Color">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extLst>
    <a:ext uri="{05A4C25C-085E-4340-85A3-A5531E510DB2}">
      <thm15:themeFamily xmlns:thm15="http://schemas.microsoft.com/office/thememl/2012/main" name="Theme1" id="{70D5E770-E04A-461B-8456-F6738B8BE2E4}" vid="{F52AAF16-9B59-4DE1-94DD-2FF8D6A8C858}"/>
    </a:ext>
  </a:extLst>
</a:theme>
</file>

<file path=ppt/theme/theme2.xml><?xml version="1.0" encoding="utf-8"?>
<a:theme xmlns:a="http://schemas.openxmlformats.org/drawingml/2006/main" name="EY light background">
  <a:themeElements>
    <a:clrScheme name="Custom 26">
      <a:dk1>
        <a:srgbClr val="FFFFFF"/>
      </a:dk1>
      <a:lt1>
        <a:srgbClr val="2E2E38"/>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theme>
</file>

<file path=ppt/theme/theme3.xml><?xml version="1.0" encoding="utf-8"?>
<a:theme xmlns:a="http://schemas.openxmlformats.org/drawingml/2006/main" name="EY regular presentation 2015 v1">
  <a:themeElements>
    <a:clrScheme name="EY light print">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CustomMKOP.xml><?xml version="1.0" encoding="utf-8"?>
<Properties xmlns="http://schemas.openxmlformats.org/officeDocument/2006/custom-properties" xmlns:vt="http://schemas.openxmlformats.org/officeDocument/2006/docPropsVTypes">
  <property fmtid="{D5CDD505-2E9C-101B-9397-08002B2CF9AE}" pid="2" name="MKProdID">
    <vt:lpwstr>ZMOutlook</vt:lpwstr>
  </property>
  <property fmtid="{D5CDD505-2E9C-101B-9397-08002B2CF9AE}" pid="3" name="SizeBefore">
    <vt:lpwstr>3871062</vt:lpwstr>
  </property>
  <property fmtid="{D5CDD505-2E9C-101B-9397-08002B2CF9AE}" pid="4" name="OptimizationTime">
    <vt:lpwstr>20201117_2049</vt:lpwstr>
  </property>
</Properties>
</file>

<file path=docProps/app.xml><?xml version="1.0" encoding="utf-8"?>
<Properties xmlns="http://schemas.openxmlformats.org/officeDocument/2006/extended-properties" xmlns:vt="http://schemas.openxmlformats.org/officeDocument/2006/docPropsVTypes">
  <Template>EY regular presentation 2015 v1</Template>
  <TotalTime>0</TotalTime>
  <Words>1617</Words>
  <Application>Microsoft Office PowerPoint</Application>
  <PresentationFormat>On-screen Show (4:3)</PresentationFormat>
  <Paragraphs>214</Paragraphs>
  <Slides>14</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14</vt:i4>
      </vt:variant>
    </vt:vector>
  </HeadingPairs>
  <TitlesOfParts>
    <vt:vector size="25" baseType="lpstr">
      <vt:lpstr>Arial</vt:lpstr>
      <vt:lpstr>Calibri</vt:lpstr>
      <vt:lpstr>Cambria Math</vt:lpstr>
      <vt:lpstr>Courier New</vt:lpstr>
      <vt:lpstr>EYInterstate</vt:lpstr>
      <vt:lpstr>EYInterstate Light</vt:lpstr>
      <vt:lpstr>Georgia</vt:lpstr>
      <vt:lpstr>Wingdings</vt:lpstr>
      <vt:lpstr>EY dark background</vt:lpstr>
      <vt:lpstr>EY light background</vt:lpstr>
      <vt:lpstr>EY regular presentation 2015 v1</vt:lpstr>
      <vt:lpstr>Basic Statistics for Data Science</vt:lpstr>
      <vt:lpstr> Topics Covered</vt:lpstr>
      <vt:lpstr> Logic of Hypothesis Testing</vt:lpstr>
      <vt:lpstr> Hypothesis Testing</vt:lpstr>
      <vt:lpstr> Z-score, t-score and P-value</vt:lpstr>
      <vt:lpstr> Hypothesis Testing – Steps for Z-test</vt:lpstr>
      <vt:lpstr> Hypothesis Testing – Steps for t-Test</vt:lpstr>
      <vt:lpstr> One-tailed vs Two-tailed test</vt:lpstr>
      <vt:lpstr> Errors in Hypothesis Testing</vt:lpstr>
      <vt:lpstr>PowerPoint Presentation</vt:lpstr>
      <vt:lpstr> Hypothesis Testing – Case Study 1</vt:lpstr>
      <vt:lpstr> Hypothesis Testing – Case Study 2</vt:lpstr>
      <vt:lpstr> Hypothesis Testing – Case Study 3</vt:lpstr>
      <vt:lpstr> Hypothesis Testing – Case Study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2016-12-19T11:32:50Z</dcterms:created>
  <dcterms:modified xsi:type="dcterms:W3CDTF">2020-11-17T11:42:50Z</dcterms:modified>
  <cp:contentStatus/>
</cp:coreProperties>
</file>