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22" r:id="rId1"/>
    <p:sldMasterId id="2147483892" r:id="rId2"/>
  </p:sldMasterIdLst>
  <p:notesMasterIdLst>
    <p:notesMasterId r:id="rId28"/>
  </p:notesMasterIdLst>
  <p:handoutMasterIdLst>
    <p:handoutMasterId r:id="rId29"/>
  </p:handoutMasterIdLst>
  <p:sldIdLst>
    <p:sldId id="277" r:id="rId3"/>
    <p:sldId id="315" r:id="rId4"/>
    <p:sldId id="314" r:id="rId5"/>
    <p:sldId id="316" r:id="rId6"/>
    <p:sldId id="317" r:id="rId7"/>
    <p:sldId id="318" r:id="rId8"/>
    <p:sldId id="319" r:id="rId9"/>
    <p:sldId id="320" r:id="rId10"/>
    <p:sldId id="321" r:id="rId11"/>
    <p:sldId id="322" r:id="rId12"/>
    <p:sldId id="323" r:id="rId13"/>
    <p:sldId id="324" r:id="rId14"/>
    <p:sldId id="325" r:id="rId15"/>
    <p:sldId id="326" r:id="rId16"/>
    <p:sldId id="327" r:id="rId17"/>
    <p:sldId id="263" r:id="rId18"/>
    <p:sldId id="330" r:id="rId19"/>
    <p:sldId id="331" r:id="rId20"/>
    <p:sldId id="332" r:id="rId21"/>
    <p:sldId id="333" r:id="rId22"/>
    <p:sldId id="334" r:id="rId23"/>
    <p:sldId id="335" r:id="rId24"/>
    <p:sldId id="336" r:id="rId25"/>
    <p:sldId id="337" r:id="rId26"/>
    <p:sldId id="338" r:id="rId27"/>
  </p:sldIdLst>
  <p:sldSz cx="1219835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2" userDrawn="1">
          <p15:clr>
            <a:srgbClr val="A4A3A4"/>
          </p15:clr>
        </p15:guide>
        <p15:guide id="3" orient="horz" pos="335" userDrawn="1">
          <p15:clr>
            <a:srgbClr val="A4A3A4"/>
          </p15:clr>
        </p15:guide>
        <p15:guide id="4" orient="horz" pos="190" userDrawn="1">
          <p15:clr>
            <a:srgbClr val="A4A3A4"/>
          </p15:clr>
        </p15:guide>
        <p15:guide id="5" pos="304" userDrawn="1">
          <p15:clr>
            <a:srgbClr val="A4A3A4"/>
          </p15:clr>
        </p15:guide>
        <p15:guide id="6" pos="7298" userDrawn="1">
          <p15:clr>
            <a:srgbClr val="A4A3A4"/>
          </p15:clr>
        </p15:guide>
        <p15:guide id="7" orient="horz" pos="709" userDrawn="1">
          <p15:clr>
            <a:srgbClr val="A4A3A4"/>
          </p15:clr>
        </p15:guide>
        <p15:guide id="8" orient="horz" pos="3886" userDrawn="1">
          <p15:clr>
            <a:srgbClr val="A4A3A4"/>
          </p15:clr>
        </p15:guide>
        <p15:guide id="9" orient="horz" pos="4201" userDrawn="1">
          <p15:clr>
            <a:srgbClr val="A4A3A4"/>
          </p15:clr>
        </p15:guide>
        <p15:guide id="10" orient="horz" pos="3997" userDrawn="1">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47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4C4CD"/>
    <a:srgbClr val="747480"/>
    <a:srgbClr val="FFE600"/>
    <a:srgbClr val="2E2E38"/>
    <a:srgbClr val="808080"/>
    <a:srgbClr val="000000"/>
    <a:srgbClr val="FF9A91"/>
    <a:srgbClr val="FF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19" autoAdjust="0"/>
  </p:normalViewPr>
  <p:slideViewPr>
    <p:cSldViewPr snapToGrid="0" snapToObjects="1" showGuides="1">
      <p:cViewPr varScale="1">
        <p:scale>
          <a:sx n="67" d="100"/>
          <a:sy n="67" d="100"/>
        </p:scale>
        <p:origin x="640" y="64"/>
      </p:cViewPr>
      <p:guideLst>
        <p:guide orient="horz" pos="2160"/>
        <p:guide pos="3842"/>
        <p:guide orient="horz" pos="335"/>
        <p:guide orient="horz" pos="190"/>
        <p:guide pos="304"/>
        <p:guide pos="7298"/>
        <p:guide orient="horz" pos="709"/>
        <p:guide orient="horz" pos="3886"/>
        <p:guide orient="horz" pos="4201"/>
        <p:guide orient="horz" pos="3997"/>
      </p:guideLst>
    </p:cSldViewPr>
  </p:slideViewPr>
  <p:outlineViewPr>
    <p:cViewPr>
      <p:scale>
        <a:sx n="33" d="100"/>
        <a:sy n="33" d="100"/>
      </p:scale>
      <p:origin x="0" y="-7090"/>
    </p:cViewPr>
  </p:outlineViewPr>
  <p:notesTextViewPr>
    <p:cViewPr>
      <p:scale>
        <a:sx n="50" d="100"/>
        <a:sy n="50" d="100"/>
      </p:scale>
      <p:origin x="0" y="0"/>
    </p:cViewPr>
  </p:notesTextViewPr>
  <p:sorterViewPr>
    <p:cViewPr>
      <p:scale>
        <a:sx n="50" d="100"/>
        <a:sy n="50" d="100"/>
      </p:scale>
      <p:origin x="0" y="-1570"/>
    </p:cViewPr>
  </p:sorterViewPr>
  <p:notesViewPr>
    <p:cSldViewPr snapToGrid="0" snapToObjects="1" showGuides="1">
      <p:cViewPr varScale="1">
        <p:scale>
          <a:sx n="80" d="100"/>
          <a:sy n="80" d="100"/>
        </p:scale>
        <p:origin x="-2004" y="-96"/>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GB" dirty="0">
              <a:latin typeface="Arial" pitchFamily="34" charset="0"/>
            </a:endParaRPr>
          </a:p>
        </p:txBody>
      </p:sp>
      <p:sp>
        <p:nvSpPr>
          <p:cNvPr id="3" name="Date Placeholder 2"/>
          <p:cNvSpPr>
            <a:spLocks noGrp="1"/>
          </p:cNvSpPr>
          <p:nvPr>
            <p:ph type="dt" sz="quarter" idx="1"/>
          </p:nvPr>
        </p:nvSpPr>
        <p:spPr>
          <a:xfrm>
            <a:off x="3936768" y="0"/>
            <a:ext cx="3011699" cy="461804"/>
          </a:xfrm>
          <a:prstGeom prst="rect">
            <a:avLst/>
          </a:prstGeom>
        </p:spPr>
        <p:txBody>
          <a:bodyPr vert="horz" lIns="92492" tIns="46246" rIns="92492" bIns="46246" rtlCol="0"/>
          <a:lstStyle>
            <a:lvl1pPr algn="r">
              <a:defRPr sz="1200"/>
            </a:lvl1pPr>
          </a:lstStyle>
          <a:p>
            <a:fld id="{75A85089-C692-4DEA-AC49-04CF34D4FE14}" type="datetimeFigureOut">
              <a:rPr lang="en-GB" smtClean="0">
                <a:latin typeface="Arial" pitchFamily="34" charset="0"/>
              </a:rPr>
              <a:pPr/>
              <a:t>17/11/2020</a:t>
            </a:fld>
            <a:endParaRPr lang="en-GB" dirty="0">
              <a:latin typeface="Arial" pitchFamily="34" charset="0"/>
            </a:endParaRPr>
          </a:p>
        </p:txBody>
      </p:sp>
      <p:sp>
        <p:nvSpPr>
          <p:cNvPr id="4" name="Footer Placeholder 3"/>
          <p:cNvSpPr>
            <a:spLocks noGrp="1"/>
          </p:cNvSpPr>
          <p:nvPr>
            <p:ph type="ftr" sz="quarter" idx="2"/>
          </p:nvPr>
        </p:nvSpPr>
        <p:spPr>
          <a:xfrm>
            <a:off x="0" y="8772668"/>
            <a:ext cx="3011699" cy="461804"/>
          </a:xfrm>
          <a:prstGeom prst="rect">
            <a:avLst/>
          </a:prstGeom>
        </p:spPr>
        <p:txBody>
          <a:bodyPr vert="horz" lIns="92492" tIns="46246" rIns="92492" bIns="46246" rtlCol="0" anchor="b"/>
          <a:lstStyle>
            <a:lvl1pPr algn="l">
              <a:defRPr sz="1200"/>
            </a:lvl1pPr>
          </a:lstStyle>
          <a:p>
            <a:endParaRPr lang="en-GB" dirty="0">
              <a:latin typeface="Arial" pitchFamily="34" charset="0"/>
            </a:endParaRPr>
          </a:p>
        </p:txBody>
      </p:sp>
      <p:sp>
        <p:nvSpPr>
          <p:cNvPr id="5" name="Slide Number Placeholder 4"/>
          <p:cNvSpPr>
            <a:spLocks noGrp="1"/>
          </p:cNvSpPr>
          <p:nvPr>
            <p:ph type="sldNum" sz="quarter" idx="3"/>
          </p:nvPr>
        </p:nvSpPr>
        <p:spPr>
          <a:xfrm>
            <a:off x="3936768" y="8772668"/>
            <a:ext cx="3011699" cy="461804"/>
          </a:xfrm>
          <a:prstGeom prst="rect">
            <a:avLst/>
          </a:prstGeom>
        </p:spPr>
        <p:txBody>
          <a:bodyPr vert="horz" lIns="92492" tIns="46246" rIns="92492" bIns="46246" rtlCol="0" anchor="b"/>
          <a:lstStyle>
            <a:lvl1pPr algn="r">
              <a:defRPr sz="1200"/>
            </a:lvl1pPr>
          </a:lstStyle>
          <a:p>
            <a:fld id="{D3A5C721-4BB5-4DB6-AD65-4BA2A62B05B6}" type="slidenum">
              <a:rPr lang="en-GB" smtClean="0">
                <a:latin typeface="Arial" pitchFamily="34" charset="0"/>
              </a:rPr>
              <a:pPr/>
              <a:t>‹#›</a:t>
            </a:fld>
            <a:endParaRPr lang="en-GB" dirty="0">
              <a:latin typeface="Arial" pitchFamily="34" charset="0"/>
            </a:endParaRPr>
          </a:p>
        </p:txBody>
      </p:sp>
    </p:spTree>
    <p:extLst>
      <p:ext uri="{BB962C8B-B14F-4D97-AF65-F5344CB8AC3E}">
        <p14:creationId xmlns:p14="http://schemas.microsoft.com/office/powerpoint/2010/main" val="199163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atin typeface="Arial" pitchFamily="34" charset="0"/>
              </a:defRPr>
            </a:lvl1pPr>
          </a:lstStyle>
          <a:p>
            <a:endParaRPr lang="en-GB" dirty="0"/>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atin typeface="Arial" pitchFamily="34" charset="0"/>
              </a:defRPr>
            </a:lvl1pPr>
          </a:lstStyle>
          <a:p>
            <a:fld id="{8045EBA9-A28D-4849-BFEA-AA04F6A21B63}" type="datetimeFigureOut">
              <a:rPr lang="en-GB" smtClean="0"/>
              <a:pPr/>
              <a:t>17/11/2020</a:t>
            </a:fld>
            <a:endParaRPr lang="en-GB" dirty="0"/>
          </a:p>
        </p:txBody>
      </p:sp>
      <p:sp>
        <p:nvSpPr>
          <p:cNvPr id="4" name="Slide Image Placeholder 3"/>
          <p:cNvSpPr>
            <a:spLocks noGrp="1" noRot="1" noChangeAspect="1"/>
          </p:cNvSpPr>
          <p:nvPr>
            <p:ph type="sldImg" idx="2"/>
          </p:nvPr>
        </p:nvSpPr>
        <p:spPr>
          <a:xfrm>
            <a:off x="393700" y="692150"/>
            <a:ext cx="6162675" cy="3463925"/>
          </a:xfrm>
          <a:prstGeom prst="rect">
            <a:avLst/>
          </a:prstGeom>
          <a:noFill/>
          <a:ln w="12700">
            <a:solidFill>
              <a:prstClr val="black"/>
            </a:solidFill>
          </a:ln>
        </p:spPr>
        <p:txBody>
          <a:bodyPr vert="horz" lIns="92492" tIns="46246" rIns="92492" bIns="46246" rtlCol="0" anchor="ctr"/>
          <a:lstStyle/>
          <a:p>
            <a:endParaRPr lang="en-GB" dirty="0"/>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atin typeface="Arial" pitchFamily="34" charset="0"/>
              </a:defRPr>
            </a:lvl1pPr>
          </a:lstStyle>
          <a:p>
            <a:endParaRPr lang="en-GB" dirty="0"/>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atin typeface="Arial" pitchFamily="34" charset="0"/>
              </a:defRPr>
            </a:lvl1pPr>
          </a:lstStyle>
          <a:p>
            <a:fld id="{5B43D19E-BFDB-4C92-8EDD-32EDDA8F41DF}" type="slidenum">
              <a:rPr lang="en-GB" smtClean="0"/>
              <a:pPr/>
              <a:t>‹#›</a:t>
            </a:fld>
            <a:endParaRPr lang="en-GB" dirty="0"/>
          </a:p>
        </p:txBody>
      </p:sp>
    </p:spTree>
    <p:extLst>
      <p:ext uri="{BB962C8B-B14F-4D97-AF65-F5344CB8AC3E}">
        <p14:creationId xmlns:p14="http://schemas.microsoft.com/office/powerpoint/2010/main" val="160627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B43D19E-BFDB-4C92-8EDD-32EDDA8F41DF}" type="slidenum">
              <a:rPr lang="en-GB" smtClean="0"/>
              <a:pPr/>
              <a:t>1</a:t>
            </a:fld>
            <a:endParaRPr lang="en-GB" dirty="0"/>
          </a:p>
        </p:txBody>
      </p:sp>
    </p:spTree>
    <p:extLst>
      <p:ext uri="{BB962C8B-B14F-4D97-AF65-F5344CB8AC3E}">
        <p14:creationId xmlns:p14="http://schemas.microsoft.com/office/powerpoint/2010/main" val="2422556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43D19E-BFDB-4C92-8EDD-32EDDA8F41DF}" type="slidenum">
              <a:rPr lang="en-GB" smtClean="0"/>
              <a:pPr/>
              <a:t>16</a:t>
            </a:fld>
            <a:endParaRPr lang="en-GB"/>
          </a:p>
        </p:txBody>
      </p:sp>
    </p:spTree>
    <p:extLst>
      <p:ext uri="{BB962C8B-B14F-4D97-AF65-F5344CB8AC3E}">
        <p14:creationId xmlns:p14="http://schemas.microsoft.com/office/powerpoint/2010/main" val="1811163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43D19E-BFDB-4C92-8EDD-32EDDA8F41DF}" type="slidenum">
              <a:rPr lang="en-GB" smtClean="0"/>
              <a:pPr/>
              <a:t>25</a:t>
            </a:fld>
            <a:endParaRPr lang="en-GB"/>
          </a:p>
        </p:txBody>
      </p:sp>
    </p:spTree>
    <p:extLst>
      <p:ext uri="{BB962C8B-B14F-4D97-AF65-F5344CB8AC3E}">
        <p14:creationId xmlns:p14="http://schemas.microsoft.com/office/powerpoint/2010/main" val="2917819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Cover">
    <p:spTree>
      <p:nvGrpSpPr>
        <p:cNvPr id="1" name=""/>
        <p:cNvGrpSpPr/>
        <p:nvPr/>
      </p:nvGrpSpPr>
      <p:grpSpPr>
        <a:xfrm>
          <a:off x="0" y="0"/>
          <a:ext cx="0" cy="0"/>
          <a:chOff x="0" y="0"/>
          <a:chExt cx="0" cy="0"/>
        </a:xfrm>
      </p:grpSpPr>
      <p:sp>
        <p:nvSpPr>
          <p:cNvPr id="16" name="Freeform 56">
            <a:extLst>
              <a:ext uri="{FF2B5EF4-FFF2-40B4-BE49-F238E27FC236}">
                <a16:creationId xmlns:a16="http://schemas.microsoft.com/office/drawing/2014/main" id="{13A7AC18-CF42-4EC5-8D40-441EAE30A06C}"/>
              </a:ext>
            </a:extLst>
          </p:cNvPr>
          <p:cNvSpPr/>
          <p:nvPr userDrawn="1"/>
        </p:nvSpPr>
        <p:spPr>
          <a:xfrm>
            <a:off x="498115" y="795662"/>
            <a:ext cx="4930412"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ctrTitle"/>
          </p:nvPr>
        </p:nvSpPr>
        <p:spPr>
          <a:xfrm>
            <a:off x="775504" y="1954221"/>
            <a:ext cx="4328932" cy="979702"/>
          </a:xfrm>
        </p:spPr>
        <p:txBody>
          <a:bodyPr/>
          <a:lstStyle>
            <a:lvl1pPr>
              <a:defRPr sz="3000" b="0">
                <a:solidFill>
                  <a:schemeClr val="tx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2" name="Subtitle 2"/>
          <p:cNvSpPr>
            <a:spLocks noGrp="1"/>
          </p:cNvSpPr>
          <p:nvPr>
            <p:ph type="subTitle" idx="1"/>
          </p:nvPr>
        </p:nvSpPr>
        <p:spPr>
          <a:xfrm>
            <a:off x="775504" y="3046158"/>
            <a:ext cx="4328932" cy="1046323"/>
          </a:xfrm>
        </p:spPr>
        <p:txBody>
          <a:bodyPr/>
          <a:lstStyle>
            <a:lvl1pPr marL="0" indent="0" algn="l">
              <a:spcAft>
                <a:spcPts val="1200"/>
              </a:spcAft>
              <a:buNone/>
              <a:defRPr sz="2000">
                <a:solidFill>
                  <a:schemeClr val="tx1"/>
                </a:solidFill>
                <a:latin typeface="EYInterstate" panose="02000503020000020004" pitchFamily="2" charset="0"/>
                <a:cs typeface="Arial" pitchFamily="34" charset="0"/>
              </a:defRPr>
            </a:lvl1pPr>
            <a:lvl2pPr marL="0" indent="0" algn="l">
              <a:buNone/>
              <a:defRPr sz="1600" b="1">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cxnSp>
        <p:nvCxnSpPr>
          <p:cNvPr id="7" name="Straight Connector 6">
            <a:extLst>
              <a:ext uri="{FF2B5EF4-FFF2-40B4-BE49-F238E27FC236}">
                <a16:creationId xmlns:a16="http://schemas.microsoft.com/office/drawing/2014/main" id="{F93BD223-2224-476C-AB5C-300C248C1618}"/>
              </a:ext>
            </a:extLst>
          </p:cNvPr>
          <p:cNvCxnSpPr>
            <a:cxnSpLocks/>
          </p:cNvCxnSpPr>
          <p:nvPr userDrawn="1"/>
        </p:nvCxnSpPr>
        <p:spPr>
          <a:xfrm>
            <a:off x="1333184" y="5709060"/>
            <a:ext cx="8122101" cy="0"/>
          </a:xfrm>
          <a:prstGeom prst="line">
            <a:avLst/>
          </a:prstGeom>
          <a:ln>
            <a:solidFill>
              <a:srgbClr val="82829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1B4C43-E5F8-400E-A971-58A3766B1BF0}"/>
              </a:ext>
            </a:extLst>
          </p:cNvPr>
          <p:cNvSpPr txBox="1"/>
          <p:nvPr userDrawn="1"/>
        </p:nvSpPr>
        <p:spPr>
          <a:xfrm>
            <a:off x="461984" y="5605200"/>
            <a:ext cx="1045073" cy="197581"/>
          </a:xfrm>
          <a:prstGeom prst="rect">
            <a:avLst/>
          </a:prstGeom>
          <a:noFill/>
        </p:spPr>
        <p:txBody>
          <a:bodyPr wrap="square" lIns="0" tIns="0" rIns="0" bIns="0" rtlCol="0" anchor="ctr" anchorCtr="0">
            <a:noAutofit/>
          </a:bodyPr>
          <a:lstStyle/>
          <a:p>
            <a:r>
              <a:rPr lang="en-GB" sz="1200" dirty="0">
                <a:solidFill>
                  <a:srgbClr val="828290"/>
                </a:solidFill>
                <a:latin typeface="EYInterstate Light" panose="02000506000000020004" pitchFamily="2" charset="0"/>
              </a:rPr>
              <a:t>Written by</a:t>
            </a:r>
          </a:p>
        </p:txBody>
      </p:sp>
      <p:sp>
        <p:nvSpPr>
          <p:cNvPr id="10" name="Text Placeholder 16">
            <a:extLst>
              <a:ext uri="{FF2B5EF4-FFF2-40B4-BE49-F238E27FC236}">
                <a16:creationId xmlns:a16="http://schemas.microsoft.com/office/drawing/2014/main" id="{A9465B6B-DFD4-4E0C-9ACE-E88CA2220464}"/>
              </a:ext>
            </a:extLst>
          </p:cNvPr>
          <p:cNvSpPr>
            <a:spLocks noGrp="1"/>
          </p:cNvSpPr>
          <p:nvPr>
            <p:ph type="body" sz="quarter" idx="14" hasCustomPrompt="1"/>
          </p:nvPr>
        </p:nvSpPr>
        <p:spPr>
          <a:xfrm>
            <a:off x="1333184" y="6019189"/>
            <a:ext cx="3089275" cy="180000"/>
          </a:xfrm>
        </p:spPr>
        <p:txBody>
          <a:bodyPr/>
          <a:lstStyle>
            <a:lvl1pPr marL="0" indent="0">
              <a:buNone/>
              <a:defRPr sz="1200">
                <a:solidFill>
                  <a:schemeClr val="tx2"/>
                </a:solidFill>
              </a:defRPr>
            </a:lvl1pPr>
          </a:lstStyle>
          <a:p>
            <a:pPr lvl="0"/>
            <a:r>
              <a:rPr lang="en-US" dirty="0"/>
              <a:t>Name Surname</a:t>
            </a:r>
            <a:endParaRPr lang="en-GB" dirty="0"/>
          </a:p>
        </p:txBody>
      </p:sp>
      <p:sp>
        <p:nvSpPr>
          <p:cNvPr id="13" name="Text Placeholder 16">
            <a:extLst>
              <a:ext uri="{FF2B5EF4-FFF2-40B4-BE49-F238E27FC236}">
                <a16:creationId xmlns:a16="http://schemas.microsoft.com/office/drawing/2014/main" id="{A1F2ED22-5637-4AB8-ABD8-3693A6EA55FD}"/>
              </a:ext>
            </a:extLst>
          </p:cNvPr>
          <p:cNvSpPr>
            <a:spLocks noGrp="1"/>
          </p:cNvSpPr>
          <p:nvPr>
            <p:ph type="body" sz="quarter" idx="15" hasCustomPrompt="1"/>
          </p:nvPr>
        </p:nvSpPr>
        <p:spPr>
          <a:xfrm>
            <a:off x="1333184" y="6216807"/>
            <a:ext cx="3089275" cy="180000"/>
          </a:xfrm>
        </p:spPr>
        <p:txBody>
          <a:bodyPr/>
          <a:lstStyle>
            <a:lvl1pPr marL="0" indent="0">
              <a:buNone/>
              <a:defRPr sz="1200">
                <a:solidFill>
                  <a:schemeClr val="bg1"/>
                </a:solidFill>
              </a:defRPr>
            </a:lvl1pPr>
          </a:lstStyle>
          <a:p>
            <a:pPr lvl="0"/>
            <a:r>
              <a:rPr lang="en-US" dirty="0"/>
              <a:t>Job Title</a:t>
            </a:r>
            <a:endParaRPr lang="en-GB" dirty="0"/>
          </a:p>
        </p:txBody>
      </p:sp>
      <p:sp>
        <p:nvSpPr>
          <p:cNvPr id="14" name="Picture Placeholder 19">
            <a:extLst>
              <a:ext uri="{FF2B5EF4-FFF2-40B4-BE49-F238E27FC236}">
                <a16:creationId xmlns:a16="http://schemas.microsoft.com/office/drawing/2014/main" id="{29A5E1BC-8F6B-43EF-9FF6-8242E7708BDA}"/>
              </a:ext>
            </a:extLst>
          </p:cNvPr>
          <p:cNvSpPr>
            <a:spLocks noGrp="1"/>
          </p:cNvSpPr>
          <p:nvPr>
            <p:ph type="pic" sz="quarter" idx="16"/>
          </p:nvPr>
        </p:nvSpPr>
        <p:spPr>
          <a:xfrm>
            <a:off x="461983" y="5914642"/>
            <a:ext cx="576000" cy="576000"/>
          </a:xfrm>
          <a:prstGeom prst="ellipse">
            <a:avLst/>
          </a:prstGeom>
        </p:spPr>
        <p:txBody>
          <a:bodyPr anchor="ctr"/>
          <a:lstStyle>
            <a:lvl1pPr marL="0" indent="0" algn="ctr">
              <a:buNone/>
              <a:defRPr sz="900">
                <a:solidFill>
                  <a:schemeClr val="bg1"/>
                </a:solidFill>
              </a:defRPr>
            </a:lvl1pPr>
          </a:lstStyle>
          <a:p>
            <a:endParaRPr lang="en-GB" dirty="0"/>
          </a:p>
        </p:txBody>
      </p:sp>
      <p:grpSp>
        <p:nvGrpSpPr>
          <p:cNvPr id="15" name="Group 4">
            <a:extLst>
              <a:ext uri="{FF2B5EF4-FFF2-40B4-BE49-F238E27FC236}">
                <a16:creationId xmlns:a16="http://schemas.microsoft.com/office/drawing/2014/main" id="{6B891F47-1BBE-4926-81DF-B17907D2F8E1}"/>
              </a:ext>
            </a:extLst>
          </p:cNvPr>
          <p:cNvGrpSpPr>
            <a:grpSpLocks noChangeAspect="1"/>
          </p:cNvGrpSpPr>
          <p:nvPr userDrawn="1"/>
        </p:nvGrpSpPr>
        <p:grpSpPr bwMode="auto">
          <a:xfrm>
            <a:off x="10364788" y="4960938"/>
            <a:ext cx="1225550" cy="1435100"/>
            <a:chOff x="6529" y="3125"/>
            <a:chExt cx="772" cy="904"/>
          </a:xfrm>
        </p:grpSpPr>
        <p:sp>
          <p:nvSpPr>
            <p:cNvPr id="17" name="Freeform 5">
              <a:extLst>
                <a:ext uri="{FF2B5EF4-FFF2-40B4-BE49-F238E27FC236}">
                  <a16:creationId xmlns:a16="http://schemas.microsoft.com/office/drawing/2014/main" id="{0A2A4AEF-C603-4360-9387-8879E71862A6}"/>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 name="Freeform 6">
              <a:extLst>
                <a:ext uri="{FF2B5EF4-FFF2-40B4-BE49-F238E27FC236}">
                  <a16:creationId xmlns:a16="http://schemas.microsoft.com/office/drawing/2014/main" id="{54797EE6-BAEA-4DA7-95C2-6B09B77D317C}"/>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273876984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Standard slide_no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352800" y="2851522"/>
            <a:ext cx="4447800" cy="1202318"/>
          </a:xfrm>
        </p:spPr>
        <p:txBody>
          <a:bodyPr vert="horz" lIns="0" tIns="0" rIns="0" bIns="0" rtlCol="0" anchor="ctr" anchorCtr="0">
            <a:noAutofit/>
          </a:bodyPr>
          <a:lstStyle>
            <a:lvl1pPr marL="0" indent="0">
              <a:buNone/>
              <a:defRPr kumimoji="0" lang="en-IN" sz="3600" b="0" i="0" u="none" strike="noStrike" cap="none" spc="0" normalizeH="0" baseline="0" dirty="0">
                <a:ln>
                  <a:noFill/>
                </a:ln>
                <a:solidFill>
                  <a:srgbClr val="FFFFFF"/>
                </a:solidFill>
                <a:effectLst/>
                <a:uLnTx/>
                <a:uFillTx/>
                <a:latin typeface="EYInterstate Light" panose="02000506000000020004" pitchFamily="2" charset="0"/>
                <a:ea typeface="+mj-ea"/>
                <a:cs typeface="+mj-cs"/>
              </a:defRPr>
            </a:lvl1pPr>
          </a:lstStyle>
          <a:p>
            <a:pPr marL="356616" marR="0" lvl="0" indent="-356616" defTabSz="1007887" fontAlgn="auto">
              <a:lnSpc>
                <a:spcPct val="100000"/>
              </a:lnSpc>
              <a:spcBef>
                <a:spcPct val="0"/>
              </a:spcBef>
              <a:spcAft>
                <a:spcPts val="0"/>
              </a:spcAft>
              <a:buClrTx/>
              <a:buSzTx/>
              <a:tabLst/>
            </a:pPr>
            <a:r>
              <a:rPr lang="en-US" dirty="0"/>
              <a:t>Chapter Title</a:t>
            </a:r>
            <a:endParaRPr lang="en-IN" dirty="0"/>
          </a:p>
        </p:txBody>
      </p:sp>
    </p:spTree>
    <p:extLst>
      <p:ext uri="{BB962C8B-B14F-4D97-AF65-F5344CB8AC3E}">
        <p14:creationId xmlns:p14="http://schemas.microsoft.com/office/powerpoint/2010/main" val="3893704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tandard slide_no bullet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28F8CDB-776D-4811-AE2C-217236ECDECA}"/>
              </a:ext>
            </a:extLst>
          </p:cNvPr>
          <p:cNvSpPr>
            <a:spLocks noGrp="1"/>
          </p:cNvSpPr>
          <p:nvPr>
            <p:ph type="pic" sz="quarter" idx="12"/>
          </p:nvPr>
        </p:nvSpPr>
        <p:spPr>
          <a:xfrm>
            <a:off x="6227180" y="0"/>
            <a:ext cx="5971170" cy="6858000"/>
          </a:xfrm>
        </p:spPr>
        <p:txBody>
          <a:bodyPr/>
          <a:lstStyle/>
          <a:p>
            <a:endParaRPr lang="en-IN"/>
          </a:p>
        </p:txBody>
      </p:sp>
      <p:sp>
        <p:nvSpPr>
          <p:cNvPr id="5" name="Text Placeholder 4">
            <a:extLst>
              <a:ext uri="{FF2B5EF4-FFF2-40B4-BE49-F238E27FC236}">
                <a16:creationId xmlns:a16="http://schemas.microsoft.com/office/drawing/2014/main" id="{626E96BA-E9E4-496B-8CA5-6DA27B8AD7E4}"/>
              </a:ext>
            </a:extLst>
          </p:cNvPr>
          <p:cNvSpPr>
            <a:spLocks noGrp="1"/>
          </p:cNvSpPr>
          <p:nvPr>
            <p:ph type="body" sz="quarter" idx="10" hasCustomPrompt="1"/>
          </p:nvPr>
        </p:nvSpPr>
        <p:spPr>
          <a:xfrm>
            <a:off x="369705" y="2578743"/>
            <a:ext cx="4537959" cy="1055708"/>
          </a:xfrm>
        </p:spPr>
        <p:txBody>
          <a:bodyPr/>
          <a:lstStyle>
            <a:lvl1pPr marL="0" indent="0">
              <a:buNone/>
              <a:defRPr sz="3000"/>
            </a:lvl1pPr>
          </a:lstStyle>
          <a:p>
            <a:pPr lvl="0"/>
            <a:r>
              <a:rPr lang="en-IN" dirty="0"/>
              <a:t>Chapter Title</a:t>
            </a:r>
          </a:p>
          <a:p>
            <a:pPr lvl="0"/>
            <a:r>
              <a:rPr lang="en-IN" dirty="0"/>
              <a:t>EY Interstate Light</a:t>
            </a:r>
          </a:p>
        </p:txBody>
      </p:sp>
      <p:sp>
        <p:nvSpPr>
          <p:cNvPr id="14" name="Text Placeholder 4">
            <a:extLst>
              <a:ext uri="{FF2B5EF4-FFF2-40B4-BE49-F238E27FC236}">
                <a16:creationId xmlns:a16="http://schemas.microsoft.com/office/drawing/2014/main" id="{1173C8A3-BA2F-497B-A214-45B02D73AF20}"/>
              </a:ext>
            </a:extLst>
          </p:cNvPr>
          <p:cNvSpPr>
            <a:spLocks noGrp="1"/>
          </p:cNvSpPr>
          <p:nvPr>
            <p:ph type="body" sz="quarter" idx="11" hasCustomPrompt="1"/>
          </p:nvPr>
        </p:nvSpPr>
        <p:spPr>
          <a:xfrm>
            <a:off x="369705" y="3840384"/>
            <a:ext cx="4537959" cy="1055708"/>
          </a:xfrm>
        </p:spPr>
        <p:txBody>
          <a:bodyPr/>
          <a:lstStyle>
            <a:lvl1pPr marL="0" indent="0">
              <a:buNone/>
              <a:defRPr sz="1600"/>
            </a:lvl1pPr>
          </a:lstStyle>
          <a:p>
            <a:pPr lvl="0"/>
            <a:r>
              <a:rPr lang="en-IN" dirty="0"/>
              <a:t>text</a:t>
            </a:r>
          </a:p>
        </p:txBody>
      </p:sp>
    </p:spTree>
    <p:extLst>
      <p:ext uri="{BB962C8B-B14F-4D97-AF65-F5344CB8AC3E}">
        <p14:creationId xmlns:p14="http://schemas.microsoft.com/office/powerpoint/2010/main" val="1580524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400"/>
          </a:xfrm>
        </p:spPr>
        <p:txBody>
          <a:bodyPr/>
          <a:lstStyle>
            <a:lvl1pPr>
              <a:defRPr>
                <a:solidFill>
                  <a:schemeClr val="bg1"/>
                </a:solidFill>
              </a:defRPr>
            </a:lvl1pPr>
          </a:lstStyle>
          <a:p>
            <a:r>
              <a:rPr lang="en-US" dirty="0"/>
              <a:t>Click to edit Master title style</a:t>
            </a:r>
            <a:endParaRPr lang="en-GB" dirty="0"/>
          </a:p>
        </p:txBody>
      </p:sp>
      <p:sp>
        <p:nvSpPr>
          <p:cNvPr id="5" name="Table Placeholder 4">
            <a:extLst>
              <a:ext uri="{FF2B5EF4-FFF2-40B4-BE49-F238E27FC236}">
                <a16:creationId xmlns:a16="http://schemas.microsoft.com/office/drawing/2014/main" id="{95A2BE92-ABF7-4A82-BC35-00F28F500FED}"/>
              </a:ext>
            </a:extLst>
          </p:cNvPr>
          <p:cNvSpPr>
            <a:spLocks noGrp="1"/>
          </p:cNvSpPr>
          <p:nvPr>
            <p:ph type="tbl" sz="quarter" idx="10"/>
          </p:nvPr>
        </p:nvSpPr>
        <p:spPr>
          <a:xfrm>
            <a:off x="609917" y="1137920"/>
            <a:ext cx="4957505" cy="4267457"/>
          </a:xfrm>
        </p:spPr>
        <p:txBody>
          <a:bodyPr/>
          <a:lstStyle/>
          <a:p>
            <a:endParaRPr lang="en-IN"/>
          </a:p>
        </p:txBody>
      </p:sp>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33461" y="3813288"/>
            <a:ext cx="3089275" cy="180000"/>
          </a:xfrm>
        </p:spPr>
        <p:txBody>
          <a:bodyPr/>
          <a:lstStyle>
            <a:lvl1pPr marL="0" indent="0">
              <a:buNone/>
              <a:defRPr sz="1200">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33461" y="4055931"/>
            <a:ext cx="3089275" cy="180000"/>
          </a:xfrm>
        </p:spPr>
        <p:txBody>
          <a:bodyPr/>
          <a:lstStyle>
            <a:lvl1pPr marL="0" indent="0">
              <a:buNone/>
              <a:defRPr sz="1200">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23007" y="3578083"/>
            <a:ext cx="778959" cy="778959"/>
          </a:xfrm>
          <a:prstGeom prst="ellipse">
            <a:avLst/>
          </a:prstGeom>
        </p:spPr>
        <p:txBody>
          <a:bodyPr anchor="ctr"/>
          <a:lstStyle>
            <a:lvl1pPr marL="0" indent="0" algn="ctr">
              <a:buNone/>
              <a:defRPr sz="900">
                <a:solidFill>
                  <a:schemeClr val="bg1"/>
                </a:solidFill>
              </a:defRPr>
            </a:lvl1pPr>
          </a:lstStyle>
          <a:p>
            <a:endParaRPr lang="en-GB" dirty="0"/>
          </a:p>
        </p:txBody>
      </p:sp>
      <p:sp>
        <p:nvSpPr>
          <p:cNvPr id="9" name="Text Placeholder 8">
            <a:extLst>
              <a:ext uri="{FF2B5EF4-FFF2-40B4-BE49-F238E27FC236}">
                <a16:creationId xmlns:a16="http://schemas.microsoft.com/office/drawing/2014/main" id="{5DB83DAE-9FEB-4E9C-85BA-A34BD239275A}"/>
              </a:ext>
            </a:extLst>
          </p:cNvPr>
          <p:cNvSpPr>
            <a:spLocks noGrp="1"/>
          </p:cNvSpPr>
          <p:nvPr>
            <p:ph type="body" sz="quarter" idx="17" hasCustomPrompt="1"/>
          </p:nvPr>
        </p:nvSpPr>
        <p:spPr>
          <a:xfrm>
            <a:off x="6123008" y="1137920"/>
            <a:ext cx="5465425" cy="373807"/>
          </a:xfrm>
        </p:spPr>
        <p:txBody>
          <a:bodyPr/>
          <a:lstStyle>
            <a:lvl1pPr marL="0" indent="0">
              <a:buNone/>
              <a:defRPr/>
            </a:lvl1pPr>
          </a:lstStyle>
          <a:p>
            <a:pPr lvl="0"/>
            <a:r>
              <a:rPr lang="en-US" dirty="0"/>
              <a:t>Key Takeaways</a:t>
            </a:r>
          </a:p>
        </p:txBody>
      </p:sp>
      <p:sp>
        <p:nvSpPr>
          <p:cNvPr id="15" name="Text Placeholder 8">
            <a:extLst>
              <a:ext uri="{FF2B5EF4-FFF2-40B4-BE49-F238E27FC236}">
                <a16:creationId xmlns:a16="http://schemas.microsoft.com/office/drawing/2014/main" id="{C1ABE303-7041-4312-AD03-0E872AEF99BE}"/>
              </a:ext>
            </a:extLst>
          </p:cNvPr>
          <p:cNvSpPr>
            <a:spLocks noGrp="1"/>
          </p:cNvSpPr>
          <p:nvPr>
            <p:ph type="body" sz="quarter" idx="18" hasCustomPrompt="1"/>
          </p:nvPr>
        </p:nvSpPr>
        <p:spPr>
          <a:xfrm>
            <a:off x="6123008" y="1635009"/>
            <a:ext cx="5465425" cy="1611554"/>
          </a:xfrm>
        </p:spPr>
        <p:txBody>
          <a:bodyPr/>
          <a:lstStyle>
            <a:lvl1pPr marL="0" indent="0">
              <a:buNone/>
              <a:defRPr sz="1600"/>
            </a:lvl1pPr>
          </a:lstStyle>
          <a:p>
            <a:pPr lvl="0"/>
            <a:r>
              <a:rPr lang="en-US" dirty="0"/>
              <a:t>Content EY Interstate Light, 16pt, Lorem ipsum dolor, 12pt, </a:t>
            </a:r>
            <a:r>
              <a:rPr lang="en-US" dirty="0" err="1"/>
              <a:t>Utinam</a:t>
            </a:r>
            <a:r>
              <a:rPr lang="en-US" dirty="0"/>
              <a:t> </a:t>
            </a:r>
            <a:r>
              <a:rPr lang="en-US" dirty="0" err="1"/>
              <a:t>nonumy</a:t>
            </a:r>
            <a:r>
              <a:rPr lang="en-US" dirty="0"/>
              <a:t> </a:t>
            </a:r>
            <a:r>
              <a:rPr lang="en-US" dirty="0" err="1"/>
              <a:t>abhorreant</a:t>
            </a:r>
            <a:r>
              <a:rPr lang="en-US" dirty="0"/>
              <a:t> </a:t>
            </a:r>
            <a:r>
              <a:rPr lang="en-US" dirty="0" err="1"/>
              <a:t>sead</a:t>
            </a:r>
            <a:r>
              <a:rPr lang="en-US" dirty="0"/>
              <a:t>. </a:t>
            </a:r>
            <a:r>
              <a:rPr lang="en-US" dirty="0" err="1"/>
              <a:t>Putant</a:t>
            </a:r>
            <a:r>
              <a:rPr lang="en-US" dirty="0"/>
              <a:t> </a:t>
            </a:r>
            <a:r>
              <a:rPr lang="en-US" dirty="0" err="1"/>
              <a:t>probatus</a:t>
            </a:r>
            <a:r>
              <a:rPr lang="en-US" dirty="0"/>
              <a:t> id vis, ad his </a:t>
            </a:r>
            <a:r>
              <a:rPr lang="en-US" dirty="0" err="1"/>
              <a:t>meis</a:t>
            </a:r>
            <a:r>
              <a:rPr lang="en-US" dirty="0"/>
              <a:t> </a:t>
            </a:r>
            <a:r>
              <a:rPr lang="en-US" dirty="0" err="1"/>
              <a:t>habemus</a:t>
            </a:r>
            <a:r>
              <a:rPr lang="en-US" dirty="0"/>
              <a:t> </a:t>
            </a:r>
            <a:r>
              <a:rPr lang="en-US" dirty="0" err="1"/>
              <a:t>repudiare</a:t>
            </a:r>
            <a:r>
              <a:rPr lang="en-US" dirty="0"/>
              <a:t>, has an </a:t>
            </a:r>
            <a:r>
              <a:rPr lang="en-US" dirty="0" err="1"/>
              <a:t>pericula</a:t>
            </a:r>
            <a:r>
              <a:rPr lang="en-US" dirty="0"/>
              <a:t> </a:t>
            </a:r>
            <a:r>
              <a:rPr lang="en-US" dirty="0" err="1"/>
              <a:t>tractatos</a:t>
            </a:r>
            <a:r>
              <a:rPr lang="en-US" dirty="0"/>
              <a:t>. </a:t>
            </a:r>
            <a:r>
              <a:rPr lang="en-US" dirty="0" err="1"/>
              <a:t>Nec</a:t>
            </a:r>
            <a:r>
              <a:rPr lang="en-US" dirty="0"/>
              <a:t> </a:t>
            </a:r>
            <a:r>
              <a:rPr lang="en-US" dirty="0" err="1"/>
              <a:t>debitis</a:t>
            </a:r>
            <a:r>
              <a:rPr lang="en-US" dirty="0"/>
              <a:t> </a:t>
            </a:r>
            <a:r>
              <a:rPr lang="en-US" dirty="0" err="1"/>
              <a:t>dissentias</a:t>
            </a:r>
            <a:r>
              <a:rPr lang="en-US" dirty="0"/>
              <a:t> ad. </a:t>
            </a:r>
            <a:r>
              <a:rPr lang="en-US" dirty="0" err="1"/>
              <a:t>Patrioque</a:t>
            </a:r>
            <a:r>
              <a:rPr lang="en-US" dirty="0"/>
              <a:t> </a:t>
            </a:r>
            <a:r>
              <a:rPr lang="en-US" dirty="0" err="1"/>
              <a:t>voluptatum</a:t>
            </a:r>
            <a:r>
              <a:rPr lang="en-US" dirty="0"/>
              <a:t> </a:t>
            </a:r>
            <a:r>
              <a:rPr lang="en-US" dirty="0" err="1"/>
              <a:t>sed</a:t>
            </a:r>
            <a:r>
              <a:rPr lang="en-US" dirty="0"/>
              <a:t> ex, id </a:t>
            </a:r>
            <a:r>
              <a:rPr lang="en-US" dirty="0" err="1"/>
              <a:t>admodum</a:t>
            </a:r>
            <a:r>
              <a:rPr lang="en-US" dirty="0"/>
              <a:t>.</a:t>
            </a:r>
          </a:p>
          <a:p>
            <a:pPr lvl="0"/>
            <a:endParaRPr lang="en-US" dirty="0"/>
          </a:p>
        </p:txBody>
      </p:sp>
      <p:sp>
        <p:nvSpPr>
          <p:cNvPr id="20" name="Line 10">
            <a:extLst>
              <a:ext uri="{FF2B5EF4-FFF2-40B4-BE49-F238E27FC236}">
                <a16:creationId xmlns:a16="http://schemas.microsoft.com/office/drawing/2014/main" id="{B69EB865-6B86-419B-923C-F7DDC68C9C66}"/>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2833100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andard slide_Quotes">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827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Standard slide_Quotes">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E28D7EA5-A532-4D8B-9984-8F3D1FEA98DB}"/>
              </a:ext>
            </a:extLst>
          </p:cNvPr>
          <p:cNvSpPr>
            <a:spLocks noGrp="1"/>
          </p:cNvSpPr>
          <p:nvPr>
            <p:ph type="body" sz="quarter" idx="10"/>
          </p:nvPr>
        </p:nvSpPr>
        <p:spPr>
          <a:xfrm>
            <a:off x="3453175" y="2060235"/>
            <a:ext cx="5292000" cy="3025522"/>
          </a:xfrm>
        </p:spPr>
        <p:txBody>
          <a:bodyPr lIns="0" tIns="0" rIns="0" bIns="0">
            <a:noAutofit/>
          </a:bodyPr>
          <a:lstStyle>
            <a:lvl1pPr marL="0" indent="0" algn="ctr">
              <a:buNone/>
              <a:defRPr lang="en-US" sz="2800" dirty="0" smtClean="0">
                <a:latin typeface="Georgia" panose="02040502050405020303" pitchFamily="18" charset="0"/>
              </a:defRPr>
            </a:lvl1pPr>
          </a:lstStyle>
          <a:p>
            <a:pPr marL="356616" lvl="0" indent="-356616" algn="ctr">
              <a:spcBef>
                <a:spcPts val="0"/>
              </a:spcBef>
            </a:pPr>
            <a:r>
              <a:rPr lang="en-US" dirty="0"/>
              <a:t>Edit Master text styles</a:t>
            </a:r>
          </a:p>
        </p:txBody>
      </p:sp>
      <p:sp>
        <p:nvSpPr>
          <p:cNvPr id="5" name="Text Placeholder 6">
            <a:extLst>
              <a:ext uri="{FF2B5EF4-FFF2-40B4-BE49-F238E27FC236}">
                <a16:creationId xmlns:a16="http://schemas.microsoft.com/office/drawing/2014/main" id="{9F9B9C3C-16F2-40B2-A460-0480520ECF89}"/>
              </a:ext>
            </a:extLst>
          </p:cNvPr>
          <p:cNvSpPr>
            <a:spLocks noGrp="1"/>
          </p:cNvSpPr>
          <p:nvPr>
            <p:ph type="body" sz="quarter" idx="11" hasCustomPrompt="1"/>
          </p:nvPr>
        </p:nvSpPr>
        <p:spPr>
          <a:xfrm>
            <a:off x="3453175" y="5506678"/>
            <a:ext cx="5292000" cy="316838"/>
          </a:xfrm>
        </p:spPr>
        <p:txBody>
          <a:bodyPr lIns="0" tIns="0" rIns="0" bIns="0">
            <a:noAutofit/>
          </a:bodyPr>
          <a:lstStyle>
            <a:lvl1pPr marL="0" indent="0" algn="ctr">
              <a:buNone/>
              <a:defRPr lang="en-US" sz="1600" dirty="0" smtClean="0">
                <a:solidFill>
                  <a:srgbClr val="FFE600"/>
                </a:solidFill>
                <a:latin typeface="+mn-lt"/>
              </a:defRPr>
            </a:lvl1pPr>
          </a:lstStyle>
          <a:p>
            <a:pPr marL="356616" lvl="0" indent="-356616" algn="ctr">
              <a:spcBef>
                <a:spcPts val="0"/>
              </a:spcBef>
              <a:spcAft>
                <a:spcPts val="600"/>
              </a:spcAft>
            </a:pPr>
            <a:r>
              <a:rPr lang="en-US" dirty="0"/>
              <a:t>Name Surname</a:t>
            </a:r>
          </a:p>
        </p:txBody>
      </p:sp>
      <p:sp>
        <p:nvSpPr>
          <p:cNvPr id="6" name="Text Placeholder 6">
            <a:extLst>
              <a:ext uri="{FF2B5EF4-FFF2-40B4-BE49-F238E27FC236}">
                <a16:creationId xmlns:a16="http://schemas.microsoft.com/office/drawing/2014/main" id="{8E04541C-CC5D-4455-8271-73223AE0A881}"/>
              </a:ext>
            </a:extLst>
          </p:cNvPr>
          <p:cNvSpPr>
            <a:spLocks noGrp="1"/>
          </p:cNvSpPr>
          <p:nvPr>
            <p:ph type="body" sz="quarter" idx="12" hasCustomPrompt="1"/>
          </p:nvPr>
        </p:nvSpPr>
        <p:spPr>
          <a:xfrm>
            <a:off x="3453175" y="5818717"/>
            <a:ext cx="5292000" cy="316838"/>
          </a:xfrm>
        </p:spPr>
        <p:txBody>
          <a:bodyPr vert="horz" lIns="0" tIns="0" rIns="0" bIns="0" rtlCol="0" anchor="t" anchorCtr="0">
            <a:noAutofit/>
          </a:bodyPr>
          <a:lstStyle>
            <a:lvl1pPr marL="0" indent="0" algn="ctr">
              <a:buNone/>
              <a:defRPr lang="en-US" sz="1600" dirty="0" smtClean="0">
                <a:latin typeface="+mn-lt"/>
              </a:defRPr>
            </a:lvl1pPr>
          </a:lstStyle>
          <a:p>
            <a:pPr marL="356616" lvl="0" indent="-356616" algn="ctr">
              <a:spcBef>
                <a:spcPts val="0"/>
              </a:spcBef>
              <a:spcAft>
                <a:spcPts val="600"/>
              </a:spcAft>
            </a:pPr>
            <a:r>
              <a:rPr lang="en-US" dirty="0"/>
              <a:t>Job Title</a:t>
            </a:r>
          </a:p>
        </p:txBody>
      </p:sp>
      <p:sp>
        <p:nvSpPr>
          <p:cNvPr id="9" name="Text Placeholder 11">
            <a:extLst>
              <a:ext uri="{FF2B5EF4-FFF2-40B4-BE49-F238E27FC236}">
                <a16:creationId xmlns:a16="http://schemas.microsoft.com/office/drawing/2014/main" id="{FBD672D3-B116-471A-8511-D80D5D920D93}"/>
              </a:ext>
            </a:extLst>
          </p:cNvPr>
          <p:cNvSpPr txBox="1">
            <a:spLocks/>
          </p:cNvSpPr>
          <p:nvPr userDrawn="1"/>
        </p:nvSpPr>
        <p:spPr>
          <a:xfrm>
            <a:off x="4929981" y="979787"/>
            <a:ext cx="2338388" cy="882687"/>
          </a:xfrm>
          <a:prstGeom prst="rect">
            <a:avLst/>
          </a:prstGeom>
        </p:spPr>
        <p:txBody>
          <a:bodyPr lIns="0" tIns="0" rIns="0" bIns="0">
            <a:noAutofit/>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200" dirty="0">
                <a:solidFill>
                  <a:schemeClr val="tx2"/>
                </a:solidFill>
                <a:latin typeface="Georgia" panose="02040502050405020303" pitchFamily="18" charset="0"/>
              </a:rPr>
              <a:t>“ </a:t>
            </a:r>
          </a:p>
        </p:txBody>
      </p:sp>
    </p:spTree>
    <p:extLst>
      <p:ext uri="{BB962C8B-B14F-4D97-AF65-F5344CB8AC3E}">
        <p14:creationId xmlns:p14="http://schemas.microsoft.com/office/powerpoint/2010/main" val="3521220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tandard slide_Quotes">
    <p:spTree>
      <p:nvGrpSpPr>
        <p:cNvPr id="1" name=""/>
        <p:cNvGrpSpPr/>
        <p:nvPr/>
      </p:nvGrpSpPr>
      <p:grpSpPr>
        <a:xfrm>
          <a:off x="0" y="0"/>
          <a:ext cx="0" cy="0"/>
          <a:chOff x="0" y="0"/>
          <a:chExt cx="0" cy="0"/>
        </a:xfrm>
      </p:grpSpPr>
      <p:sp>
        <p:nvSpPr>
          <p:cNvPr id="5" name="Text Placeholder 11">
            <a:extLst>
              <a:ext uri="{FF2B5EF4-FFF2-40B4-BE49-F238E27FC236}">
                <a16:creationId xmlns:a16="http://schemas.microsoft.com/office/drawing/2014/main" id="{8F291EB0-15F5-4E9A-A38B-CE3AC1452E21}"/>
              </a:ext>
            </a:extLst>
          </p:cNvPr>
          <p:cNvSpPr txBox="1">
            <a:spLocks/>
          </p:cNvSpPr>
          <p:nvPr userDrawn="1"/>
        </p:nvSpPr>
        <p:spPr>
          <a:xfrm>
            <a:off x="477351" y="1488927"/>
            <a:ext cx="2338388" cy="858838"/>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1200" dirty="0">
                <a:solidFill>
                  <a:schemeClr val="tx2"/>
                </a:solidFill>
                <a:latin typeface="Georgia" panose="02040502050405020303" pitchFamily="18" charset="0"/>
              </a:rPr>
              <a:t>“</a:t>
            </a:r>
          </a:p>
        </p:txBody>
      </p:sp>
      <p:sp>
        <p:nvSpPr>
          <p:cNvPr id="7" name="Text Placeholder 6">
            <a:extLst>
              <a:ext uri="{FF2B5EF4-FFF2-40B4-BE49-F238E27FC236}">
                <a16:creationId xmlns:a16="http://schemas.microsoft.com/office/drawing/2014/main" id="{FB5D2AC0-B4F7-4455-9AE0-201966050A6D}"/>
              </a:ext>
            </a:extLst>
          </p:cNvPr>
          <p:cNvSpPr>
            <a:spLocks noGrp="1"/>
          </p:cNvSpPr>
          <p:nvPr>
            <p:ph type="body" sz="quarter" idx="10"/>
          </p:nvPr>
        </p:nvSpPr>
        <p:spPr>
          <a:xfrm>
            <a:off x="513350" y="2526765"/>
            <a:ext cx="5292000" cy="1800000"/>
          </a:xfrm>
        </p:spPr>
        <p:txBody>
          <a:bodyPr lIns="90000" tIns="46800" rIns="90000" bIns="46800"/>
          <a:lstStyle>
            <a:lvl1pPr marL="0" indent="0">
              <a:buNone/>
              <a:defRPr lang="en-US" sz="2800" dirty="0" smtClean="0">
                <a:latin typeface="Georgia" panose="02040502050405020303" pitchFamily="18" charset="0"/>
              </a:defRPr>
            </a:lvl1pPr>
          </a:lstStyle>
          <a:p>
            <a:pPr marL="356616" lvl="0" indent="-356616">
              <a:spcBef>
                <a:spcPts val="0"/>
              </a:spcBef>
            </a:pPr>
            <a:r>
              <a:rPr lang="en-US" dirty="0"/>
              <a:t>Edit Master text styles</a:t>
            </a:r>
          </a:p>
        </p:txBody>
      </p:sp>
      <p:sp>
        <p:nvSpPr>
          <p:cNvPr id="8" name="Text Placeholder 6">
            <a:extLst>
              <a:ext uri="{FF2B5EF4-FFF2-40B4-BE49-F238E27FC236}">
                <a16:creationId xmlns:a16="http://schemas.microsoft.com/office/drawing/2014/main" id="{F1BA83A2-78F0-4F7E-836B-9B4B87820F96}"/>
              </a:ext>
            </a:extLst>
          </p:cNvPr>
          <p:cNvSpPr>
            <a:spLocks noGrp="1"/>
          </p:cNvSpPr>
          <p:nvPr>
            <p:ph type="body" sz="quarter" idx="11" hasCustomPrompt="1"/>
          </p:nvPr>
        </p:nvSpPr>
        <p:spPr>
          <a:xfrm>
            <a:off x="513350" y="4632765"/>
            <a:ext cx="5292000" cy="316838"/>
          </a:xfrm>
        </p:spPr>
        <p:txBody>
          <a:bodyPr lIns="90000" tIns="46800" rIns="90000" bIns="46800"/>
          <a:lstStyle>
            <a:lvl1pPr marL="0" indent="0" algn="l" defTabSz="914400" rtl="0" eaLnBrk="1" latinLnBrk="0" hangingPunct="1">
              <a:spcBef>
                <a:spcPts val="0"/>
              </a:spcBef>
              <a:spcAft>
                <a:spcPts val="600"/>
              </a:spcAft>
              <a:buClr>
                <a:schemeClr val="tx2"/>
              </a:buClr>
              <a:buSzPct val="70000"/>
              <a:buFont typeface="Arial" pitchFamily="34" charset="0"/>
              <a:buNone/>
              <a:defRPr lang="en-US" sz="1600" kern="1200" dirty="0" smtClean="0">
                <a:solidFill>
                  <a:schemeClr val="tx2"/>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US" dirty="0"/>
              <a:t>Name Surname</a:t>
            </a:r>
          </a:p>
        </p:txBody>
      </p:sp>
      <p:sp>
        <p:nvSpPr>
          <p:cNvPr id="9" name="Text Placeholder 6">
            <a:extLst>
              <a:ext uri="{FF2B5EF4-FFF2-40B4-BE49-F238E27FC236}">
                <a16:creationId xmlns:a16="http://schemas.microsoft.com/office/drawing/2014/main" id="{034CE9DD-CE12-4D9F-8FD6-A2522F36C807}"/>
              </a:ext>
            </a:extLst>
          </p:cNvPr>
          <p:cNvSpPr>
            <a:spLocks noGrp="1"/>
          </p:cNvSpPr>
          <p:nvPr>
            <p:ph type="body" sz="quarter" idx="12" hasCustomPrompt="1"/>
          </p:nvPr>
        </p:nvSpPr>
        <p:spPr>
          <a:xfrm>
            <a:off x="513350" y="4971442"/>
            <a:ext cx="5292000" cy="316838"/>
          </a:xfrm>
        </p:spPr>
        <p:txBody>
          <a:bodyPr lIns="90000" tIns="46800" rIns="90000" bIns="46800"/>
          <a:lstStyle>
            <a:lvl1pPr marL="0" indent="0" algn="l" defTabSz="914400" rtl="0" eaLnBrk="1" latinLnBrk="0" hangingPunct="1">
              <a:spcBef>
                <a:spcPts val="0"/>
              </a:spcBef>
              <a:spcAft>
                <a:spcPts val="600"/>
              </a:spcAft>
              <a:buClr>
                <a:schemeClr val="tx2"/>
              </a:buClr>
              <a:buSzPct val="70000"/>
              <a:buFont typeface="Arial" pitchFamily="34" charset="0"/>
              <a:buNone/>
              <a:defRPr lang="en-US" sz="1600" kern="1200" dirty="0" smtClean="0">
                <a:solidFill>
                  <a:schemeClr val="bg1"/>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US" dirty="0"/>
              <a:t>Job Title</a:t>
            </a:r>
          </a:p>
        </p:txBody>
      </p:sp>
    </p:spTree>
    <p:extLst>
      <p:ext uri="{BB962C8B-B14F-4D97-AF65-F5344CB8AC3E}">
        <p14:creationId xmlns:p14="http://schemas.microsoft.com/office/powerpoint/2010/main" val="2322284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400"/>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idx="1"/>
          </p:nvPr>
        </p:nvSpPr>
        <p:spPr>
          <a:xfrm>
            <a:off x="609918" y="1137920"/>
            <a:ext cx="8238744" cy="4834800"/>
          </a:xfrm>
        </p:spPr>
        <p:txBody>
          <a:bodyPr/>
          <a:lstStyle>
            <a:lvl1pPr marL="0" indent="0">
              <a:buNone/>
              <a:defRPr>
                <a:solidFill>
                  <a:schemeClr val="bg1"/>
                </a:solidFill>
              </a:defRPr>
            </a:lvl1pPr>
            <a:lvl2pPr marL="356616">
              <a:defRPr>
                <a:solidFill>
                  <a:schemeClr val="bg1"/>
                </a:solidFill>
              </a:defRPr>
            </a:lvl2pPr>
            <a:lvl3pPr marL="713232">
              <a:defRPr>
                <a:solidFill>
                  <a:schemeClr val="bg1"/>
                </a:solidFill>
              </a:defRPr>
            </a:lvl3pPr>
            <a:lvl4pPr marL="1069848">
              <a:defRPr>
                <a:solidFill>
                  <a:schemeClr val="bg1"/>
                </a:solidFill>
              </a:defRPr>
            </a:lvl4pPr>
            <a:lvl5pPr marL="1426464">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Line 10">
            <a:extLst>
              <a:ext uri="{FF2B5EF4-FFF2-40B4-BE49-F238E27FC236}">
                <a16:creationId xmlns:a16="http://schemas.microsoft.com/office/drawing/2014/main" id="{8D4CA674-C969-4C5C-9EA4-6D41FE961DE2}"/>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7750028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880"/>
          </a:xfrm>
        </p:spPr>
        <p:txBody>
          <a:bodyPr/>
          <a:lstStyle>
            <a:lvl1pPr>
              <a:defRPr>
                <a:solidFill>
                  <a:schemeClr val="bg1"/>
                </a:solidFill>
              </a:defRPr>
            </a:lvl1pPr>
          </a:lstStyle>
          <a:p>
            <a:r>
              <a:rPr lang="en-US" dirty="0"/>
              <a:t>Click to edit Master title style</a:t>
            </a:r>
            <a:endParaRPr lang="en-GB" dirty="0"/>
          </a:p>
        </p:txBody>
      </p:sp>
      <p:sp>
        <p:nvSpPr>
          <p:cNvPr id="6" name="Line 10">
            <a:extLst>
              <a:ext uri="{FF2B5EF4-FFF2-40B4-BE49-F238E27FC236}">
                <a16:creationId xmlns:a16="http://schemas.microsoft.com/office/drawing/2014/main" id="{97A26880-8DD7-4A78-ADAF-91ED2E744A7C}"/>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25379389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880"/>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sz="half" idx="1"/>
          </p:nvPr>
        </p:nvSpPr>
        <p:spPr>
          <a:xfrm>
            <a:off x="609918" y="1137919"/>
            <a:ext cx="5387605" cy="4834800"/>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200828" y="1137919"/>
            <a:ext cx="5387605" cy="4834800"/>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Line 10">
            <a:extLst>
              <a:ext uri="{FF2B5EF4-FFF2-40B4-BE49-F238E27FC236}">
                <a16:creationId xmlns:a16="http://schemas.microsoft.com/office/drawing/2014/main" id="{9B070B28-7AAC-47E5-9EB5-96B8B8B88057}"/>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391415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2648" y="1869440"/>
            <a:ext cx="5393208" cy="4256075"/>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99632" y="1869440"/>
            <a:ext cx="5393208" cy="4256075"/>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ext Placeholder 9"/>
          <p:cNvSpPr>
            <a:spLocks noGrp="1"/>
          </p:cNvSpPr>
          <p:nvPr>
            <p:ph type="body" sz="quarter" idx="12"/>
          </p:nvPr>
        </p:nvSpPr>
        <p:spPr>
          <a:xfrm>
            <a:off x="609918" y="1137920"/>
            <a:ext cx="5393208" cy="640800"/>
          </a:xfrm>
        </p:spPr>
        <p:txBody>
          <a:bodyPr anchor="t" anchorCtr="0"/>
          <a:lstStyle>
            <a:lvl1pPr>
              <a:buNone/>
              <a:defRPr b="1">
                <a:solidFill>
                  <a:schemeClr val="bg1"/>
                </a:solidFill>
              </a:defRPr>
            </a:lvl1pPr>
          </a:lstStyle>
          <a:p>
            <a:pPr lvl="0"/>
            <a:endParaRPr lang="en-GB" dirty="0"/>
          </a:p>
        </p:txBody>
      </p:sp>
      <p:sp>
        <p:nvSpPr>
          <p:cNvPr id="11" name="Text Placeholder 9"/>
          <p:cNvSpPr>
            <a:spLocks noGrp="1"/>
          </p:cNvSpPr>
          <p:nvPr>
            <p:ph type="body" sz="quarter" idx="13"/>
          </p:nvPr>
        </p:nvSpPr>
        <p:spPr>
          <a:xfrm>
            <a:off x="6199632" y="1137920"/>
            <a:ext cx="5393208" cy="640800"/>
          </a:xfrm>
        </p:spPr>
        <p:txBody>
          <a:bodyPr anchor="t" anchorCtr="0"/>
          <a:lstStyle>
            <a:lvl1pPr>
              <a:buNone/>
              <a:defRPr b="1">
                <a:solidFill>
                  <a:schemeClr val="bg1"/>
                </a:solidFill>
              </a:defRPr>
            </a:lvl1pPr>
          </a:lstStyle>
          <a:p>
            <a:pPr lvl="0"/>
            <a:endParaRPr lang="en-GB" dirty="0"/>
          </a:p>
        </p:txBody>
      </p:sp>
      <p:sp>
        <p:nvSpPr>
          <p:cNvPr id="2" name="Title 1"/>
          <p:cNvSpPr>
            <a:spLocks noGrp="1"/>
          </p:cNvSpPr>
          <p:nvPr>
            <p:ph type="title"/>
          </p:nvPr>
        </p:nvSpPr>
        <p:spPr>
          <a:xfrm>
            <a:off x="609918" y="294200"/>
            <a:ext cx="10978515" cy="590880"/>
          </a:xfrm>
        </p:spPr>
        <p:txBody>
          <a:bodyPr/>
          <a:lstStyle>
            <a:lvl1pPr>
              <a:defRPr>
                <a:solidFill>
                  <a:schemeClr val="bg1"/>
                </a:solidFill>
              </a:defRPr>
            </a:lvl1pPr>
          </a:lstStyle>
          <a:p>
            <a:r>
              <a:rPr lang="en-US" dirty="0"/>
              <a:t>Click to edit Master title style</a:t>
            </a:r>
          </a:p>
        </p:txBody>
      </p:sp>
      <p:sp>
        <p:nvSpPr>
          <p:cNvPr id="14" name="Line 10">
            <a:extLst>
              <a:ext uri="{FF2B5EF4-FFF2-40B4-BE49-F238E27FC236}">
                <a16:creationId xmlns:a16="http://schemas.microsoft.com/office/drawing/2014/main" id="{9773E7D9-2434-4381-A00D-27B62C086733}"/>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2561902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alternat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28F2007-3EE5-4349-9958-2316898BA12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1449" t="17855" r="19770" b="23442"/>
          <a:stretch/>
        </p:blipFill>
        <p:spPr>
          <a:xfrm>
            <a:off x="0" y="-1"/>
            <a:ext cx="12198350" cy="6858001"/>
          </a:xfrm>
          <a:prstGeom prst="rect">
            <a:avLst/>
          </a:prstGeom>
        </p:spPr>
      </p:pic>
      <p:sp>
        <p:nvSpPr>
          <p:cNvPr id="16" name="Freeform 56">
            <a:extLst>
              <a:ext uri="{FF2B5EF4-FFF2-40B4-BE49-F238E27FC236}">
                <a16:creationId xmlns:a16="http://schemas.microsoft.com/office/drawing/2014/main" id="{13A7AC18-CF42-4EC5-8D40-441EAE30A06C}"/>
              </a:ext>
            </a:extLst>
          </p:cNvPr>
          <p:cNvSpPr/>
          <p:nvPr userDrawn="1"/>
        </p:nvSpPr>
        <p:spPr>
          <a:xfrm>
            <a:off x="498115" y="795662"/>
            <a:ext cx="4930412"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ctrTitle"/>
          </p:nvPr>
        </p:nvSpPr>
        <p:spPr>
          <a:xfrm>
            <a:off x="775504" y="1954221"/>
            <a:ext cx="4328932" cy="979702"/>
          </a:xfrm>
        </p:spPr>
        <p:txBody>
          <a:bodyPr/>
          <a:lstStyle>
            <a:lvl1pPr>
              <a:defRPr sz="3000" b="0">
                <a:solidFill>
                  <a:schemeClr val="tx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2" name="Subtitle 2"/>
          <p:cNvSpPr>
            <a:spLocks noGrp="1"/>
          </p:cNvSpPr>
          <p:nvPr>
            <p:ph type="subTitle" idx="1"/>
          </p:nvPr>
        </p:nvSpPr>
        <p:spPr>
          <a:xfrm>
            <a:off x="775504" y="3046158"/>
            <a:ext cx="4328932" cy="1046323"/>
          </a:xfrm>
        </p:spPr>
        <p:txBody>
          <a:bodyPr/>
          <a:lstStyle>
            <a:lvl1pPr marL="0" indent="0" algn="l">
              <a:spcAft>
                <a:spcPts val="1200"/>
              </a:spcAft>
              <a:buNone/>
              <a:defRPr sz="2000">
                <a:solidFill>
                  <a:schemeClr val="tx1"/>
                </a:solidFill>
                <a:latin typeface="EYInterstate" panose="02000503020000020004" pitchFamily="2" charset="0"/>
                <a:cs typeface="Arial" pitchFamily="34" charset="0"/>
              </a:defRPr>
            </a:lvl1pPr>
            <a:lvl2pPr marL="0" indent="0" algn="l">
              <a:buNone/>
              <a:defRPr sz="1600" b="1">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grpSp>
        <p:nvGrpSpPr>
          <p:cNvPr id="14" name="Group 4">
            <a:extLst>
              <a:ext uri="{FF2B5EF4-FFF2-40B4-BE49-F238E27FC236}">
                <a16:creationId xmlns:a16="http://schemas.microsoft.com/office/drawing/2014/main" id="{C8422AE9-8257-41A9-AB41-1F10585C886F}"/>
              </a:ext>
            </a:extLst>
          </p:cNvPr>
          <p:cNvGrpSpPr>
            <a:grpSpLocks noChangeAspect="1"/>
          </p:cNvGrpSpPr>
          <p:nvPr userDrawn="1"/>
        </p:nvGrpSpPr>
        <p:grpSpPr bwMode="auto">
          <a:xfrm>
            <a:off x="10364788" y="4960938"/>
            <a:ext cx="1225550" cy="1435100"/>
            <a:chOff x="6529" y="3125"/>
            <a:chExt cx="772" cy="904"/>
          </a:xfrm>
        </p:grpSpPr>
        <p:sp>
          <p:nvSpPr>
            <p:cNvPr id="15" name="Freeform 5">
              <a:extLst>
                <a:ext uri="{FF2B5EF4-FFF2-40B4-BE49-F238E27FC236}">
                  <a16:creationId xmlns:a16="http://schemas.microsoft.com/office/drawing/2014/main" id="{D19659BD-653C-4300-9060-420AFAE39587}"/>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 name="Freeform 6">
              <a:extLst>
                <a:ext uri="{FF2B5EF4-FFF2-40B4-BE49-F238E27FC236}">
                  <a16:creationId xmlns:a16="http://schemas.microsoft.com/office/drawing/2014/main" id="{A4669336-72A1-4233-827A-C41AB4C1CC04}"/>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815037000"/>
      </p:ext>
    </p:extLst>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43481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cused data">
    <p:spTree>
      <p:nvGrpSpPr>
        <p:cNvPr id="1" name=""/>
        <p:cNvGrpSpPr/>
        <p:nvPr/>
      </p:nvGrpSpPr>
      <p:grpSpPr>
        <a:xfrm>
          <a:off x="0" y="0"/>
          <a:ext cx="0" cy="0"/>
          <a:chOff x="0" y="0"/>
          <a:chExt cx="0" cy="0"/>
        </a:xfrm>
      </p:grpSpPr>
    </p:spTree>
    <p:extLst>
      <p:ext uri="{BB962C8B-B14F-4D97-AF65-F5344CB8AC3E}">
        <p14:creationId xmlns:p14="http://schemas.microsoft.com/office/powerpoint/2010/main" val="8948674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29053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379374"/>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04386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Empty">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0052CFA6-7CF5-41BD-9D94-2D0DAE108428}"/>
              </a:ext>
            </a:extLst>
          </p:cNvPr>
          <p:cNvSpPr>
            <a:spLocks noGrp="1"/>
          </p:cNvSpPr>
          <p:nvPr>
            <p:ph type="media" sz="quarter" idx="10" hasCustomPrompt="1"/>
          </p:nvPr>
        </p:nvSpPr>
        <p:spPr>
          <a:xfrm>
            <a:off x="0" y="0"/>
            <a:ext cx="12198350" cy="6858000"/>
          </a:xfrm>
        </p:spPr>
        <p:txBody>
          <a:bodyPr anchor="ctr"/>
          <a:lstStyle>
            <a:lvl1pPr marL="0" indent="0" algn="ctr">
              <a:buNone/>
              <a:defRPr/>
            </a:lvl1pPr>
          </a:lstStyle>
          <a:p>
            <a:r>
              <a:rPr lang="en-IN" dirty="0"/>
              <a:t>Video</a:t>
            </a:r>
          </a:p>
        </p:txBody>
      </p:sp>
    </p:spTree>
    <p:extLst>
      <p:ext uri="{BB962C8B-B14F-4D97-AF65-F5344CB8AC3E}">
        <p14:creationId xmlns:p14="http://schemas.microsoft.com/office/powerpoint/2010/main" val="35730404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129049-E3D5-4C0A-BB1F-72BEDB1FB5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75" y="0"/>
            <a:ext cx="12192000" cy="6858000"/>
          </a:xfrm>
          <a:prstGeom prst="rect">
            <a:avLst/>
          </a:prstGeom>
        </p:spPr>
      </p:pic>
      <p:sp>
        <p:nvSpPr>
          <p:cNvPr id="8" name="Content Placeholder 2"/>
          <p:cNvSpPr>
            <a:spLocks noGrp="1"/>
          </p:cNvSpPr>
          <p:nvPr>
            <p:ph idx="1"/>
          </p:nvPr>
        </p:nvSpPr>
        <p:spPr>
          <a:xfrm>
            <a:off x="607799" y="719139"/>
            <a:ext cx="4677635"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EYInterstate Light" panose="02000506000000020004" pitchFamily="2" charset="0"/>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EYInterstate Light" panose="02000506000000020004" pitchFamily="2" charset="0"/>
                <a:ea typeface="+mn-ea"/>
                <a:cs typeface="Arial" pitchFamily="34" charset="0"/>
              </a:defRPr>
            </a:lvl2pPr>
            <a:lvl3pPr marL="176213" indent="-176213" algn="l" defTabSz="995363"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bg1"/>
                </a:solidFill>
                <a:latin typeface="EYInterstate Light" panose="02000506000000020004" pitchFamily="2" charset="0"/>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EYInterstate Light" panose="02000506000000020004" pitchFamily="2" charset="0"/>
                <a:ea typeface="+mn-ea"/>
                <a:cs typeface="Arial" pitchFamily="34" charset="0"/>
              </a:defRPr>
            </a:lvl4pPr>
            <a:lvl5pPr marL="188913" indent="-188913" algn="l" defTabSz="995363"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0992367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Final legal text">
    <p:spTree>
      <p:nvGrpSpPr>
        <p:cNvPr id="1" name=""/>
        <p:cNvGrpSpPr/>
        <p:nvPr/>
      </p:nvGrpSpPr>
      <p:grpSpPr>
        <a:xfrm>
          <a:off x="0" y="0"/>
          <a:ext cx="0" cy="0"/>
          <a:chOff x="0" y="0"/>
          <a:chExt cx="0" cy="0"/>
        </a:xfrm>
      </p:grpSpPr>
      <p:pic>
        <p:nvPicPr>
          <p:cNvPr id="5" name="Content Placeholder 3">
            <a:extLst>
              <a:ext uri="{FF2B5EF4-FFF2-40B4-BE49-F238E27FC236}">
                <a16:creationId xmlns:a16="http://schemas.microsoft.com/office/drawing/2014/main" id="{501A2F11-32A0-4526-A5F7-F4382DA5B4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55" y="0"/>
            <a:ext cx="12192000" cy="6858000"/>
          </a:xfrm>
          <a:prstGeom prst="rect">
            <a:avLst/>
          </a:prstGeom>
        </p:spPr>
      </p:pic>
      <p:sp>
        <p:nvSpPr>
          <p:cNvPr id="8" name="Content Placeholder 2"/>
          <p:cNvSpPr>
            <a:spLocks noGrp="1"/>
          </p:cNvSpPr>
          <p:nvPr>
            <p:ph idx="1"/>
          </p:nvPr>
        </p:nvSpPr>
        <p:spPr>
          <a:xfrm>
            <a:off x="607799" y="719139"/>
            <a:ext cx="4677635"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EYInterstate Light" panose="02000506000000020004" pitchFamily="2" charset="0"/>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EYInterstate Light" panose="02000506000000020004" pitchFamily="2" charset="0"/>
                <a:ea typeface="+mn-ea"/>
                <a:cs typeface="Arial" pitchFamily="34" charset="0"/>
              </a:defRPr>
            </a:lvl2pPr>
            <a:lvl3pPr marL="176213" indent="-176213" algn="l" defTabSz="995363"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bg1"/>
                </a:solidFill>
                <a:latin typeface="EYInterstate Light" panose="02000506000000020004" pitchFamily="2" charset="0"/>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EYInterstate Light" panose="02000506000000020004" pitchFamily="2" charset="0"/>
                <a:ea typeface="+mn-ea"/>
                <a:cs typeface="Arial" pitchFamily="34" charset="0"/>
              </a:defRPr>
            </a:lvl4pPr>
            <a:lvl5pPr marL="188913" indent="-188913" algn="l" defTabSz="995363"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4919585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_Final legal text">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83BDE2E-2BCF-4140-945E-7D5610CDE4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53" y="0"/>
            <a:ext cx="12192005" cy="6858000"/>
          </a:xfrm>
          <a:prstGeom prst="rect">
            <a:avLst/>
          </a:prstGeom>
        </p:spPr>
      </p:pic>
      <p:sp>
        <p:nvSpPr>
          <p:cNvPr id="8" name="Content Placeholder 2"/>
          <p:cNvSpPr>
            <a:spLocks noGrp="1"/>
          </p:cNvSpPr>
          <p:nvPr>
            <p:ph idx="1"/>
          </p:nvPr>
        </p:nvSpPr>
        <p:spPr>
          <a:xfrm>
            <a:off x="607799" y="719139"/>
            <a:ext cx="4677635"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EYInterstate Light" panose="02000506000000020004" pitchFamily="2" charset="0"/>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EYInterstate Light" panose="02000506000000020004" pitchFamily="2" charset="0"/>
                <a:ea typeface="+mn-ea"/>
                <a:cs typeface="Arial" pitchFamily="34" charset="0"/>
              </a:defRPr>
            </a:lvl2pPr>
            <a:lvl3pPr marL="176213" indent="-176213" algn="l" defTabSz="995363"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bg1"/>
                </a:solidFill>
                <a:latin typeface="EYInterstate Light" panose="02000506000000020004" pitchFamily="2" charset="0"/>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EYInterstate Light" panose="02000506000000020004" pitchFamily="2" charset="0"/>
                <a:ea typeface="+mn-ea"/>
                <a:cs typeface="Arial" pitchFamily="34" charset="0"/>
              </a:defRPr>
            </a:lvl4pPr>
            <a:lvl5pPr marL="188913" indent="-188913" algn="l" defTabSz="995363"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2822270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7880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pproved question wide">
    <p:spTree>
      <p:nvGrpSpPr>
        <p:cNvPr id="1" name=""/>
        <p:cNvGrpSpPr/>
        <p:nvPr/>
      </p:nvGrpSpPr>
      <p:grpSpPr>
        <a:xfrm>
          <a:off x="0" y="0"/>
          <a:ext cx="0" cy="0"/>
          <a:chOff x="0" y="0"/>
          <a:chExt cx="0" cy="0"/>
        </a:xfrm>
      </p:grpSpPr>
      <p:grpSp>
        <p:nvGrpSpPr>
          <p:cNvPr id="235" name="Group 234">
            <a:extLst>
              <a:ext uri="{FF2B5EF4-FFF2-40B4-BE49-F238E27FC236}">
                <a16:creationId xmlns:a16="http://schemas.microsoft.com/office/drawing/2014/main" id="{5342E118-6F1D-4C46-956E-4CCCBCAA7952}"/>
              </a:ext>
            </a:extLst>
          </p:cNvPr>
          <p:cNvGrpSpPr/>
          <p:nvPr userDrawn="1"/>
        </p:nvGrpSpPr>
        <p:grpSpPr>
          <a:xfrm>
            <a:off x="498115" y="5826612"/>
            <a:ext cx="3878023" cy="570195"/>
            <a:chOff x="498115" y="5951018"/>
            <a:chExt cx="3878023" cy="570195"/>
          </a:xfrm>
        </p:grpSpPr>
        <p:sp>
          <p:nvSpPr>
            <p:cNvPr id="168" name="Rectangle 167">
              <a:extLst>
                <a:ext uri="{FF2B5EF4-FFF2-40B4-BE49-F238E27FC236}">
                  <a16:creationId xmlns:a16="http://schemas.microsoft.com/office/drawing/2014/main" id="{A22049CA-64AE-409F-988D-A7317F8AD136}"/>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9" name="Rectangle 6">
              <a:extLst>
                <a:ext uri="{FF2B5EF4-FFF2-40B4-BE49-F238E27FC236}">
                  <a16:creationId xmlns:a16="http://schemas.microsoft.com/office/drawing/2014/main" id="{E37A0A05-0A78-44A7-8873-0A1A20C87175}"/>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0" name="Rectangle 7">
              <a:extLst>
                <a:ext uri="{FF2B5EF4-FFF2-40B4-BE49-F238E27FC236}">
                  <a16:creationId xmlns:a16="http://schemas.microsoft.com/office/drawing/2014/main" id="{0DEA0CBE-8527-4287-BF98-DA48947875F5}"/>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1" name="Freeform 8">
              <a:extLst>
                <a:ext uri="{FF2B5EF4-FFF2-40B4-BE49-F238E27FC236}">
                  <a16:creationId xmlns:a16="http://schemas.microsoft.com/office/drawing/2014/main" id="{444058C6-612A-446E-8F68-0E5CC4CFF366}"/>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72" name="Freeform 9">
              <a:extLst>
                <a:ext uri="{FF2B5EF4-FFF2-40B4-BE49-F238E27FC236}">
                  <a16:creationId xmlns:a16="http://schemas.microsoft.com/office/drawing/2014/main" id="{1011EC31-E0C3-404F-93B3-EFD3DADC11CB}"/>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73" name="Freeform 10">
              <a:extLst>
                <a:ext uri="{FF2B5EF4-FFF2-40B4-BE49-F238E27FC236}">
                  <a16:creationId xmlns:a16="http://schemas.microsoft.com/office/drawing/2014/main" id="{3C9D076B-D88C-4089-8D58-9A31CFCDB02A}"/>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74" name="Freeform 11">
              <a:extLst>
                <a:ext uri="{FF2B5EF4-FFF2-40B4-BE49-F238E27FC236}">
                  <a16:creationId xmlns:a16="http://schemas.microsoft.com/office/drawing/2014/main" id="{29DB43AC-B765-4ECB-B483-562473BD4A38}"/>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75" name="Freeform 12">
              <a:extLst>
                <a:ext uri="{FF2B5EF4-FFF2-40B4-BE49-F238E27FC236}">
                  <a16:creationId xmlns:a16="http://schemas.microsoft.com/office/drawing/2014/main" id="{AF1DE1B8-EA4B-4A98-A97D-BA5EEA42B197}"/>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76" name="Freeform 13">
              <a:extLst>
                <a:ext uri="{FF2B5EF4-FFF2-40B4-BE49-F238E27FC236}">
                  <a16:creationId xmlns:a16="http://schemas.microsoft.com/office/drawing/2014/main" id="{F8F60B79-7AF5-4C5E-A5EF-126F117D591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77" name="Freeform 14">
              <a:extLst>
                <a:ext uri="{FF2B5EF4-FFF2-40B4-BE49-F238E27FC236}">
                  <a16:creationId xmlns:a16="http://schemas.microsoft.com/office/drawing/2014/main" id="{0A0438AD-9937-4C25-AB9E-7F8C8CCA23F7}"/>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78" name="Freeform 15">
              <a:extLst>
                <a:ext uri="{FF2B5EF4-FFF2-40B4-BE49-F238E27FC236}">
                  <a16:creationId xmlns:a16="http://schemas.microsoft.com/office/drawing/2014/main" id="{6FDE2726-7032-4BE4-A420-0ECF49A32A8B}"/>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79" name="Freeform 16">
              <a:extLst>
                <a:ext uri="{FF2B5EF4-FFF2-40B4-BE49-F238E27FC236}">
                  <a16:creationId xmlns:a16="http://schemas.microsoft.com/office/drawing/2014/main" id="{50C22C21-F8DB-486D-9042-765D68AE3A7C}"/>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0" name="Freeform 17">
              <a:extLst>
                <a:ext uri="{FF2B5EF4-FFF2-40B4-BE49-F238E27FC236}">
                  <a16:creationId xmlns:a16="http://schemas.microsoft.com/office/drawing/2014/main" id="{7F763F72-BB8F-482C-9FDA-40EDD6EE5FF8}"/>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1" name="Freeform 18">
              <a:extLst>
                <a:ext uri="{FF2B5EF4-FFF2-40B4-BE49-F238E27FC236}">
                  <a16:creationId xmlns:a16="http://schemas.microsoft.com/office/drawing/2014/main" id="{710F466C-6BEC-4970-9707-40D8002740B0}"/>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2" name="Freeform 19">
              <a:extLst>
                <a:ext uri="{FF2B5EF4-FFF2-40B4-BE49-F238E27FC236}">
                  <a16:creationId xmlns:a16="http://schemas.microsoft.com/office/drawing/2014/main" id="{3332407D-F423-41B2-985F-8A4482C61D9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3" name="Freeform 20">
              <a:extLst>
                <a:ext uri="{FF2B5EF4-FFF2-40B4-BE49-F238E27FC236}">
                  <a16:creationId xmlns:a16="http://schemas.microsoft.com/office/drawing/2014/main" id="{44E3286F-1188-47B1-8B46-3498795DF2DC}"/>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4" name="Freeform 21">
              <a:extLst>
                <a:ext uri="{FF2B5EF4-FFF2-40B4-BE49-F238E27FC236}">
                  <a16:creationId xmlns:a16="http://schemas.microsoft.com/office/drawing/2014/main" id="{E7BD9E0B-920A-4409-95E7-40A47107B346}"/>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5" name="Freeform 22">
              <a:extLst>
                <a:ext uri="{FF2B5EF4-FFF2-40B4-BE49-F238E27FC236}">
                  <a16:creationId xmlns:a16="http://schemas.microsoft.com/office/drawing/2014/main" id="{9D2625B8-0A5B-46EF-8302-77353AB0D3A9}"/>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6" name="Freeform 23">
              <a:extLst>
                <a:ext uri="{FF2B5EF4-FFF2-40B4-BE49-F238E27FC236}">
                  <a16:creationId xmlns:a16="http://schemas.microsoft.com/office/drawing/2014/main" id="{DE6C9E0E-C49B-4FBE-97F3-BB6DFAC57421}"/>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7" name="Freeform 24">
              <a:extLst>
                <a:ext uri="{FF2B5EF4-FFF2-40B4-BE49-F238E27FC236}">
                  <a16:creationId xmlns:a16="http://schemas.microsoft.com/office/drawing/2014/main" id="{580801ED-9260-41DB-A0B7-5AF24B32272B}"/>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8" name="Freeform 25">
              <a:extLst>
                <a:ext uri="{FF2B5EF4-FFF2-40B4-BE49-F238E27FC236}">
                  <a16:creationId xmlns:a16="http://schemas.microsoft.com/office/drawing/2014/main" id="{3A9842FB-6E95-4D11-B5B9-58C4CB82C2F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9" name="Freeform 26">
              <a:extLst>
                <a:ext uri="{FF2B5EF4-FFF2-40B4-BE49-F238E27FC236}">
                  <a16:creationId xmlns:a16="http://schemas.microsoft.com/office/drawing/2014/main" id="{076538BB-C266-42BE-916B-458AF9EFB224}"/>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0" name="Freeform 27">
              <a:extLst>
                <a:ext uri="{FF2B5EF4-FFF2-40B4-BE49-F238E27FC236}">
                  <a16:creationId xmlns:a16="http://schemas.microsoft.com/office/drawing/2014/main" id="{A7C95C0F-A1E9-46B5-B9DB-284F35C72801}"/>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1" name="Freeform 28">
              <a:extLst>
                <a:ext uri="{FF2B5EF4-FFF2-40B4-BE49-F238E27FC236}">
                  <a16:creationId xmlns:a16="http://schemas.microsoft.com/office/drawing/2014/main" id="{BEEA6186-B2B9-4E5E-9631-B6332C7FDBA3}"/>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2" name="Freeform 29">
              <a:extLst>
                <a:ext uri="{FF2B5EF4-FFF2-40B4-BE49-F238E27FC236}">
                  <a16:creationId xmlns:a16="http://schemas.microsoft.com/office/drawing/2014/main" id="{E9B00A5D-BE04-4D7D-B4A2-204E2D0E0485}"/>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3" name="Freeform 30">
              <a:extLst>
                <a:ext uri="{FF2B5EF4-FFF2-40B4-BE49-F238E27FC236}">
                  <a16:creationId xmlns:a16="http://schemas.microsoft.com/office/drawing/2014/main" id="{72C85502-C007-49A3-A8AB-2BCC8C53945F}"/>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4" name="Freeform 31">
              <a:extLst>
                <a:ext uri="{FF2B5EF4-FFF2-40B4-BE49-F238E27FC236}">
                  <a16:creationId xmlns:a16="http://schemas.microsoft.com/office/drawing/2014/main" id="{9A42586B-B388-4323-82EB-ED3423EDC5DE}"/>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5" name="Freeform 32">
              <a:extLst>
                <a:ext uri="{FF2B5EF4-FFF2-40B4-BE49-F238E27FC236}">
                  <a16:creationId xmlns:a16="http://schemas.microsoft.com/office/drawing/2014/main" id="{558D2F0C-3796-492F-9EBD-4BB822191F30}"/>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6" name="Freeform 33">
              <a:extLst>
                <a:ext uri="{FF2B5EF4-FFF2-40B4-BE49-F238E27FC236}">
                  <a16:creationId xmlns:a16="http://schemas.microsoft.com/office/drawing/2014/main" id="{DE4E3633-17EF-414F-A86D-0B6A9F2F098F}"/>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7" name="Freeform 34">
              <a:extLst>
                <a:ext uri="{FF2B5EF4-FFF2-40B4-BE49-F238E27FC236}">
                  <a16:creationId xmlns:a16="http://schemas.microsoft.com/office/drawing/2014/main" id="{2572AE39-9386-47FC-B6AF-FBCF804BEBF8}"/>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8" name="Freeform 35">
              <a:extLst>
                <a:ext uri="{FF2B5EF4-FFF2-40B4-BE49-F238E27FC236}">
                  <a16:creationId xmlns:a16="http://schemas.microsoft.com/office/drawing/2014/main" id="{7096AEC6-B8C0-4212-842F-89677AE7D800}"/>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9" name="Freeform 36">
              <a:extLst>
                <a:ext uri="{FF2B5EF4-FFF2-40B4-BE49-F238E27FC236}">
                  <a16:creationId xmlns:a16="http://schemas.microsoft.com/office/drawing/2014/main" id="{406AD873-E434-40CF-BFBD-6D1D1CA7CB89}"/>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0" name="Freeform 37">
              <a:extLst>
                <a:ext uri="{FF2B5EF4-FFF2-40B4-BE49-F238E27FC236}">
                  <a16:creationId xmlns:a16="http://schemas.microsoft.com/office/drawing/2014/main" id="{74857EE2-44CC-4E8F-B1BB-355509B3EFE5}"/>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1" name="Freeform 38">
              <a:extLst>
                <a:ext uri="{FF2B5EF4-FFF2-40B4-BE49-F238E27FC236}">
                  <a16:creationId xmlns:a16="http://schemas.microsoft.com/office/drawing/2014/main" id="{D39EC8B1-952E-4BF5-9735-6A38584161BC}"/>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2" name="Freeform 39">
              <a:extLst>
                <a:ext uri="{FF2B5EF4-FFF2-40B4-BE49-F238E27FC236}">
                  <a16:creationId xmlns:a16="http://schemas.microsoft.com/office/drawing/2014/main" id="{EA37D3DF-3401-44BD-97F4-F423BFC87A1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3" name="Freeform 40">
              <a:extLst>
                <a:ext uri="{FF2B5EF4-FFF2-40B4-BE49-F238E27FC236}">
                  <a16:creationId xmlns:a16="http://schemas.microsoft.com/office/drawing/2014/main" id="{7DFA4B46-95EA-4D4D-800F-4D2DB7BB66E0}"/>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4" name="Freeform 41">
              <a:extLst>
                <a:ext uri="{FF2B5EF4-FFF2-40B4-BE49-F238E27FC236}">
                  <a16:creationId xmlns:a16="http://schemas.microsoft.com/office/drawing/2014/main" id="{EF5012BA-3255-4BEF-8F4F-9117A6BEF324}"/>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5" name="Freeform 42">
              <a:extLst>
                <a:ext uri="{FF2B5EF4-FFF2-40B4-BE49-F238E27FC236}">
                  <a16:creationId xmlns:a16="http://schemas.microsoft.com/office/drawing/2014/main" id="{223989A0-E246-4806-AF7E-9D6C2B1DD489}"/>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6" name="Freeform 43">
              <a:extLst>
                <a:ext uri="{FF2B5EF4-FFF2-40B4-BE49-F238E27FC236}">
                  <a16:creationId xmlns:a16="http://schemas.microsoft.com/office/drawing/2014/main" id="{5FED967A-F1ED-4489-A689-A9A49A278085}"/>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7" name="Freeform 44">
              <a:extLst>
                <a:ext uri="{FF2B5EF4-FFF2-40B4-BE49-F238E27FC236}">
                  <a16:creationId xmlns:a16="http://schemas.microsoft.com/office/drawing/2014/main" id="{DA362954-FE74-40B7-AB98-CC8AC60FFC8D}"/>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8" name="Freeform 45">
              <a:extLst>
                <a:ext uri="{FF2B5EF4-FFF2-40B4-BE49-F238E27FC236}">
                  <a16:creationId xmlns:a16="http://schemas.microsoft.com/office/drawing/2014/main" id="{C1C7EF3F-CB28-4C69-901C-8F9F09C5B597}"/>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9" name="Freeform 46">
              <a:extLst>
                <a:ext uri="{FF2B5EF4-FFF2-40B4-BE49-F238E27FC236}">
                  <a16:creationId xmlns:a16="http://schemas.microsoft.com/office/drawing/2014/main" id="{80D5AA14-D31C-42E8-B89F-2FCABF204007}"/>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0" name="Freeform 47">
              <a:extLst>
                <a:ext uri="{FF2B5EF4-FFF2-40B4-BE49-F238E27FC236}">
                  <a16:creationId xmlns:a16="http://schemas.microsoft.com/office/drawing/2014/main" id="{3894EB82-A456-47F8-BB06-FE894AF4B86B}"/>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1" name="Freeform 48">
              <a:extLst>
                <a:ext uri="{FF2B5EF4-FFF2-40B4-BE49-F238E27FC236}">
                  <a16:creationId xmlns:a16="http://schemas.microsoft.com/office/drawing/2014/main" id="{A88F5C3F-FAE1-4A50-86D3-E9A1CAA89A96}"/>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2" name="Freeform 49">
              <a:extLst>
                <a:ext uri="{FF2B5EF4-FFF2-40B4-BE49-F238E27FC236}">
                  <a16:creationId xmlns:a16="http://schemas.microsoft.com/office/drawing/2014/main" id="{1EFCBDA7-FA42-4391-9872-95EB6DDEA684}"/>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3" name="Freeform 50">
              <a:extLst>
                <a:ext uri="{FF2B5EF4-FFF2-40B4-BE49-F238E27FC236}">
                  <a16:creationId xmlns:a16="http://schemas.microsoft.com/office/drawing/2014/main" id="{721D8C30-DB23-4A0B-8A74-BC467086477D}"/>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4" name="Freeform 51">
              <a:extLst>
                <a:ext uri="{FF2B5EF4-FFF2-40B4-BE49-F238E27FC236}">
                  <a16:creationId xmlns:a16="http://schemas.microsoft.com/office/drawing/2014/main" id="{01AD00CA-8BC7-4B62-AC64-03851855A7AE}"/>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5" name="Freeform 52">
              <a:extLst>
                <a:ext uri="{FF2B5EF4-FFF2-40B4-BE49-F238E27FC236}">
                  <a16:creationId xmlns:a16="http://schemas.microsoft.com/office/drawing/2014/main" id="{BC957590-E3D7-48BF-A1DF-73DCD7673857}"/>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6" name="Freeform 53">
              <a:extLst>
                <a:ext uri="{FF2B5EF4-FFF2-40B4-BE49-F238E27FC236}">
                  <a16:creationId xmlns:a16="http://schemas.microsoft.com/office/drawing/2014/main" id="{9BC2125B-AF0E-4411-AFA7-3F79B873BFBA}"/>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7" name="Freeform 54">
              <a:extLst>
                <a:ext uri="{FF2B5EF4-FFF2-40B4-BE49-F238E27FC236}">
                  <a16:creationId xmlns:a16="http://schemas.microsoft.com/office/drawing/2014/main" id="{1E5BE33C-9675-423A-802C-0A789DB1851B}"/>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8" name="Freeform 55">
              <a:extLst>
                <a:ext uri="{FF2B5EF4-FFF2-40B4-BE49-F238E27FC236}">
                  <a16:creationId xmlns:a16="http://schemas.microsoft.com/office/drawing/2014/main" id="{FB04A8AC-9DA2-4FB3-985A-DD8E6439135C}"/>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9" name="Freeform 56">
              <a:extLst>
                <a:ext uri="{FF2B5EF4-FFF2-40B4-BE49-F238E27FC236}">
                  <a16:creationId xmlns:a16="http://schemas.microsoft.com/office/drawing/2014/main" id="{F365BB87-C861-4F40-A844-477BAA1EAA5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0" name="Freeform 57">
              <a:extLst>
                <a:ext uri="{FF2B5EF4-FFF2-40B4-BE49-F238E27FC236}">
                  <a16:creationId xmlns:a16="http://schemas.microsoft.com/office/drawing/2014/main" id="{8B7E2806-AAFA-45B5-B801-55C79A927799}"/>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1" name="Freeform 58">
              <a:extLst>
                <a:ext uri="{FF2B5EF4-FFF2-40B4-BE49-F238E27FC236}">
                  <a16:creationId xmlns:a16="http://schemas.microsoft.com/office/drawing/2014/main" id="{7A49B80F-B4C0-4F31-9238-8123D3E20D16}"/>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2" name="Freeform 59">
              <a:extLst>
                <a:ext uri="{FF2B5EF4-FFF2-40B4-BE49-F238E27FC236}">
                  <a16:creationId xmlns:a16="http://schemas.microsoft.com/office/drawing/2014/main" id="{9C60C45F-865F-4118-A4B0-174C696B472F}"/>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3" name="Freeform 60">
              <a:extLst>
                <a:ext uri="{FF2B5EF4-FFF2-40B4-BE49-F238E27FC236}">
                  <a16:creationId xmlns:a16="http://schemas.microsoft.com/office/drawing/2014/main" id="{15FBF980-B96C-472B-A46B-A731CA164E92}"/>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4" name="Freeform 61">
              <a:extLst>
                <a:ext uri="{FF2B5EF4-FFF2-40B4-BE49-F238E27FC236}">
                  <a16:creationId xmlns:a16="http://schemas.microsoft.com/office/drawing/2014/main" id="{64F1DD18-05EE-4F9F-9E6B-E03C4C500F21}"/>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5" name="Freeform 62">
              <a:extLst>
                <a:ext uri="{FF2B5EF4-FFF2-40B4-BE49-F238E27FC236}">
                  <a16:creationId xmlns:a16="http://schemas.microsoft.com/office/drawing/2014/main" id="{6051CC00-BFF2-4334-9855-62AD588546F7}"/>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6" name="Freeform 63">
              <a:extLst>
                <a:ext uri="{FF2B5EF4-FFF2-40B4-BE49-F238E27FC236}">
                  <a16:creationId xmlns:a16="http://schemas.microsoft.com/office/drawing/2014/main" id="{905DD261-B224-46ED-8CEE-E8D180BA4B72}"/>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7" name="Freeform 64">
              <a:extLst>
                <a:ext uri="{FF2B5EF4-FFF2-40B4-BE49-F238E27FC236}">
                  <a16:creationId xmlns:a16="http://schemas.microsoft.com/office/drawing/2014/main" id="{A23129DF-0296-4CA9-9723-124682F0A70E}"/>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8" name="Freeform 65">
              <a:extLst>
                <a:ext uri="{FF2B5EF4-FFF2-40B4-BE49-F238E27FC236}">
                  <a16:creationId xmlns:a16="http://schemas.microsoft.com/office/drawing/2014/main" id="{A2A2BF8E-DA3A-4AC0-B7EB-7CAABFC9E699}"/>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9" name="Freeform 66">
              <a:extLst>
                <a:ext uri="{FF2B5EF4-FFF2-40B4-BE49-F238E27FC236}">
                  <a16:creationId xmlns:a16="http://schemas.microsoft.com/office/drawing/2014/main" id="{BEBFC1A4-92B9-418F-A0A9-2E210A37BCFF}"/>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0" name="Freeform 67">
              <a:extLst>
                <a:ext uri="{FF2B5EF4-FFF2-40B4-BE49-F238E27FC236}">
                  <a16:creationId xmlns:a16="http://schemas.microsoft.com/office/drawing/2014/main" id="{A28B9FD0-8354-4DD6-856A-157C5F8768EB}"/>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1" name="Freeform 68">
              <a:extLst>
                <a:ext uri="{FF2B5EF4-FFF2-40B4-BE49-F238E27FC236}">
                  <a16:creationId xmlns:a16="http://schemas.microsoft.com/office/drawing/2014/main" id="{83D3DEEE-A610-48BE-BADD-6BA188B5B86D}"/>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2" name="Freeform 69">
              <a:extLst>
                <a:ext uri="{FF2B5EF4-FFF2-40B4-BE49-F238E27FC236}">
                  <a16:creationId xmlns:a16="http://schemas.microsoft.com/office/drawing/2014/main" id="{463C7ADB-C654-4D24-9055-0B6003A770A3}"/>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3" name="Freeform 70">
              <a:extLst>
                <a:ext uri="{FF2B5EF4-FFF2-40B4-BE49-F238E27FC236}">
                  <a16:creationId xmlns:a16="http://schemas.microsoft.com/office/drawing/2014/main" id="{40CF3793-E792-4DB3-8064-4B43F4706A3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grpSp>
      <p:sp>
        <p:nvSpPr>
          <p:cNvPr id="18" name="Title 1"/>
          <p:cNvSpPr>
            <a:spLocks noGrp="1"/>
          </p:cNvSpPr>
          <p:nvPr userDrawn="1">
            <p:ph type="ctrTitle"/>
          </p:nvPr>
        </p:nvSpPr>
        <p:spPr>
          <a:xfrm>
            <a:off x="944880" y="2158329"/>
            <a:ext cx="4783882" cy="860400"/>
          </a:xfrm>
          <a:prstGeom prst="rect">
            <a:avLst/>
          </a:prstGeom>
        </p:spPr>
        <p:txBody>
          <a:bodyPr/>
          <a:lstStyle>
            <a:lvl1pPr>
              <a:defRPr sz="3000"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9" name="Subtitle 2"/>
          <p:cNvSpPr>
            <a:spLocks noGrp="1"/>
          </p:cNvSpPr>
          <p:nvPr userDrawn="1">
            <p:ph type="subTitle" idx="1"/>
          </p:nvPr>
        </p:nvSpPr>
        <p:spPr>
          <a:xfrm>
            <a:off x="945072" y="3200329"/>
            <a:ext cx="4808028" cy="645742"/>
          </a:xfrm>
          <a:prstGeom prst="rect">
            <a:avLst/>
          </a:prstGeom>
        </p:spPr>
        <p:txBody>
          <a:bodyPr/>
          <a:lstStyle>
            <a:lvl1pPr marL="0" indent="0" algn="l">
              <a:buNone/>
              <a:defRPr sz="2000">
                <a:solidFill>
                  <a:schemeClr val="bg1"/>
                </a:solidFill>
                <a:latin typeface="EYInterstate Light" panose="02000506000000020004" pitchFamily="2" charset="0"/>
                <a:cs typeface="Arial" pitchFamily="34" charset="0"/>
              </a:defRPr>
            </a:lvl1pPr>
            <a:lvl2pPr marL="0" indent="0" algn="l">
              <a:buNone/>
              <a:defRPr sz="1600">
                <a:solidFill>
                  <a:schemeClr val="tx1">
                    <a:lumMod val="75000"/>
                    <a:lumOff val="2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sp>
        <p:nvSpPr>
          <p:cNvPr id="3" name="Freeform: Shape 2">
            <a:extLst>
              <a:ext uri="{FF2B5EF4-FFF2-40B4-BE49-F238E27FC236}">
                <a16:creationId xmlns:a16="http://schemas.microsoft.com/office/drawing/2014/main" id="{44A731D0-020D-4D8E-955D-2354AF0FE452}"/>
              </a:ext>
            </a:extLst>
          </p:cNvPr>
          <p:cNvSpPr/>
          <p:nvPr userDrawn="1"/>
        </p:nvSpPr>
        <p:spPr>
          <a:xfrm>
            <a:off x="489366" y="723658"/>
            <a:ext cx="5680945" cy="3452894"/>
          </a:xfrm>
          <a:custGeom>
            <a:avLst/>
            <a:gdLst>
              <a:gd name="connsiteX0" fmla="*/ 8749 w 5680945"/>
              <a:gd name="connsiteY0" fmla="*/ 1021520 h 3452894"/>
              <a:gd name="connsiteX1" fmla="*/ 8749 w 5680945"/>
              <a:gd name="connsiteY1" fmla="*/ 3164181 h 3452894"/>
              <a:gd name="connsiteX2" fmla="*/ 151414 w 5680945"/>
              <a:gd name="connsiteY2" fmla="*/ 3164181 h 3452894"/>
              <a:gd name="connsiteX3" fmla="*/ 151414 w 5680945"/>
              <a:gd name="connsiteY3" fmla="*/ 1140155 h 3452894"/>
              <a:gd name="connsiteX4" fmla="*/ 5534897 w 5680945"/>
              <a:gd name="connsiteY4" fmla="*/ 179294 h 3452894"/>
              <a:gd name="connsiteX5" fmla="*/ 5534897 w 5680945"/>
              <a:gd name="connsiteY5" fmla="*/ 3306846 h 3452894"/>
              <a:gd name="connsiteX6" fmla="*/ 864624 w 5680945"/>
              <a:gd name="connsiteY6" fmla="*/ 3306846 h 3452894"/>
              <a:gd name="connsiteX7" fmla="*/ 864624 w 5680945"/>
              <a:gd name="connsiteY7" fmla="*/ 3449395 h 3452894"/>
              <a:gd name="connsiteX8" fmla="*/ 5677562 w 5680945"/>
              <a:gd name="connsiteY8" fmla="*/ 3449395 h 3452894"/>
              <a:gd name="connsiteX9" fmla="*/ 5677562 w 5680945"/>
              <a:gd name="connsiteY9" fmla="*/ 8749 h 3452894"/>
              <a:gd name="connsiteX10" fmla="*/ 8749 w 5680945"/>
              <a:gd name="connsiteY10" fmla="*/ 1021520 h 345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80945" h="3452894">
                <a:moveTo>
                  <a:pt x="8749" y="1021520"/>
                </a:moveTo>
                <a:lnTo>
                  <a:pt x="8749" y="3164181"/>
                </a:lnTo>
                <a:lnTo>
                  <a:pt x="151414" y="3164181"/>
                </a:lnTo>
                <a:lnTo>
                  <a:pt x="151414" y="1140155"/>
                </a:lnTo>
                <a:lnTo>
                  <a:pt x="5534897" y="179294"/>
                </a:lnTo>
                <a:lnTo>
                  <a:pt x="5534897" y="3306846"/>
                </a:lnTo>
                <a:lnTo>
                  <a:pt x="864624" y="3306846"/>
                </a:lnTo>
                <a:lnTo>
                  <a:pt x="864624" y="3449395"/>
                </a:lnTo>
                <a:lnTo>
                  <a:pt x="5677562" y="3449395"/>
                </a:lnTo>
                <a:lnTo>
                  <a:pt x="5677562" y="8749"/>
                </a:lnTo>
                <a:lnTo>
                  <a:pt x="8749" y="1021520"/>
                </a:lnTo>
                <a:close/>
              </a:path>
            </a:pathLst>
          </a:custGeom>
          <a:solidFill>
            <a:schemeClr val="tx2"/>
          </a:solidFill>
          <a:ln w="9525" cap="flat">
            <a:noFill/>
            <a:prstDash val="solid"/>
            <a:miter/>
          </a:ln>
        </p:spPr>
        <p:txBody>
          <a:bodyPr rtlCol="0" anchor="ctr"/>
          <a:lstStyle/>
          <a:p>
            <a:endParaRPr lang="en-IN"/>
          </a:p>
        </p:txBody>
      </p:sp>
      <p:sp>
        <p:nvSpPr>
          <p:cNvPr id="4" name="Freeform: Shape 3">
            <a:extLst>
              <a:ext uri="{FF2B5EF4-FFF2-40B4-BE49-F238E27FC236}">
                <a16:creationId xmlns:a16="http://schemas.microsoft.com/office/drawing/2014/main" id="{15324C54-B75E-4AC0-90C2-FA558C7716F7}"/>
              </a:ext>
            </a:extLst>
          </p:cNvPr>
          <p:cNvSpPr/>
          <p:nvPr/>
        </p:nvSpPr>
        <p:spPr>
          <a:xfrm>
            <a:off x="489366" y="4021755"/>
            <a:ext cx="151647"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a:p>
        </p:txBody>
      </p:sp>
      <p:sp>
        <p:nvSpPr>
          <p:cNvPr id="5" name="Freeform: Shape 4">
            <a:extLst>
              <a:ext uri="{FF2B5EF4-FFF2-40B4-BE49-F238E27FC236}">
                <a16:creationId xmlns:a16="http://schemas.microsoft.com/office/drawing/2014/main" id="{CAA95478-C099-485F-AD95-A617656C6C7C}"/>
              </a:ext>
            </a:extLst>
          </p:cNvPr>
          <p:cNvSpPr/>
          <p:nvPr/>
        </p:nvSpPr>
        <p:spPr>
          <a:xfrm>
            <a:off x="774697" y="4021755"/>
            <a:ext cx="151647"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a:p>
        </p:txBody>
      </p:sp>
      <p:sp>
        <p:nvSpPr>
          <p:cNvPr id="6" name="Freeform: Shape 5">
            <a:extLst>
              <a:ext uri="{FF2B5EF4-FFF2-40B4-BE49-F238E27FC236}">
                <a16:creationId xmlns:a16="http://schemas.microsoft.com/office/drawing/2014/main" id="{D65680A1-86D1-44C2-AA38-0DF5735F1F26}"/>
              </a:ext>
            </a:extLst>
          </p:cNvPr>
          <p:cNvSpPr/>
          <p:nvPr/>
        </p:nvSpPr>
        <p:spPr>
          <a:xfrm>
            <a:off x="1059910" y="4021755"/>
            <a:ext cx="151647"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a:p>
        </p:txBody>
      </p:sp>
      <p:grpSp>
        <p:nvGrpSpPr>
          <p:cNvPr id="104" name="Group 4">
            <a:extLst>
              <a:ext uri="{FF2B5EF4-FFF2-40B4-BE49-F238E27FC236}">
                <a16:creationId xmlns:a16="http://schemas.microsoft.com/office/drawing/2014/main" id="{89402076-F24D-44C5-B8A7-1127F9C4B9B7}"/>
              </a:ext>
            </a:extLst>
          </p:cNvPr>
          <p:cNvGrpSpPr>
            <a:grpSpLocks noChangeAspect="1"/>
          </p:cNvGrpSpPr>
          <p:nvPr userDrawn="1"/>
        </p:nvGrpSpPr>
        <p:grpSpPr bwMode="auto">
          <a:xfrm>
            <a:off x="10364788" y="4960938"/>
            <a:ext cx="1225550" cy="1435100"/>
            <a:chOff x="6529" y="3125"/>
            <a:chExt cx="772" cy="904"/>
          </a:xfrm>
        </p:grpSpPr>
        <p:sp>
          <p:nvSpPr>
            <p:cNvPr id="105" name="Freeform 5">
              <a:extLst>
                <a:ext uri="{FF2B5EF4-FFF2-40B4-BE49-F238E27FC236}">
                  <a16:creationId xmlns:a16="http://schemas.microsoft.com/office/drawing/2014/main" id="{A239DDBF-0740-4B20-9CF3-A05C2A0BF592}"/>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6" name="Freeform 6">
              <a:extLst>
                <a:ext uri="{FF2B5EF4-FFF2-40B4-BE49-F238E27FC236}">
                  <a16:creationId xmlns:a16="http://schemas.microsoft.com/office/drawing/2014/main" id="{380EECCA-3396-425E-AB04-F11ABB1B5092}"/>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3062192309"/>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2_Cover alternate">
    <p:spTree>
      <p:nvGrpSpPr>
        <p:cNvPr id="1" name=""/>
        <p:cNvGrpSpPr/>
        <p:nvPr/>
      </p:nvGrpSpPr>
      <p:grpSpPr>
        <a:xfrm>
          <a:off x="0" y="0"/>
          <a:ext cx="0" cy="0"/>
          <a:chOff x="0" y="0"/>
          <a:chExt cx="0" cy="0"/>
        </a:xfrm>
      </p:grpSpPr>
      <p:sp>
        <p:nvSpPr>
          <p:cNvPr id="16" name="Freeform 56">
            <a:extLst>
              <a:ext uri="{FF2B5EF4-FFF2-40B4-BE49-F238E27FC236}">
                <a16:creationId xmlns:a16="http://schemas.microsoft.com/office/drawing/2014/main" id="{13A7AC18-CF42-4EC5-8D40-441EAE30A06C}"/>
              </a:ext>
            </a:extLst>
          </p:cNvPr>
          <p:cNvSpPr/>
          <p:nvPr userDrawn="1"/>
        </p:nvSpPr>
        <p:spPr>
          <a:xfrm>
            <a:off x="498115" y="795662"/>
            <a:ext cx="4930412"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ctrTitle"/>
          </p:nvPr>
        </p:nvSpPr>
        <p:spPr>
          <a:xfrm>
            <a:off x="775504" y="1954221"/>
            <a:ext cx="4328932" cy="979702"/>
          </a:xfrm>
        </p:spPr>
        <p:txBody>
          <a:bodyPr/>
          <a:lstStyle>
            <a:lvl1pPr>
              <a:defRPr sz="3000"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2" name="Subtitle 2"/>
          <p:cNvSpPr>
            <a:spLocks noGrp="1"/>
          </p:cNvSpPr>
          <p:nvPr>
            <p:ph type="subTitle" idx="1"/>
          </p:nvPr>
        </p:nvSpPr>
        <p:spPr>
          <a:xfrm>
            <a:off x="775504" y="3046158"/>
            <a:ext cx="4328932" cy="1046323"/>
          </a:xfrm>
        </p:spPr>
        <p:txBody>
          <a:bodyPr/>
          <a:lstStyle>
            <a:lvl1pPr marL="0" indent="0" algn="l">
              <a:spcAft>
                <a:spcPts val="1200"/>
              </a:spcAft>
              <a:buNone/>
              <a:defRPr sz="2000">
                <a:solidFill>
                  <a:schemeClr val="bg1"/>
                </a:solidFill>
                <a:latin typeface="EYInterstate" panose="02000503020000020004" pitchFamily="2" charset="0"/>
                <a:cs typeface="Arial" pitchFamily="34" charset="0"/>
              </a:defRPr>
            </a:lvl1pPr>
            <a:lvl2pPr marL="0" indent="0" algn="l">
              <a:buNone/>
              <a:defRPr sz="1600" b="1">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grpSp>
        <p:nvGrpSpPr>
          <p:cNvPr id="14" name="Group 4">
            <a:extLst>
              <a:ext uri="{FF2B5EF4-FFF2-40B4-BE49-F238E27FC236}">
                <a16:creationId xmlns:a16="http://schemas.microsoft.com/office/drawing/2014/main" id="{C8422AE9-8257-41A9-AB41-1F10585C886F}"/>
              </a:ext>
            </a:extLst>
          </p:cNvPr>
          <p:cNvGrpSpPr>
            <a:grpSpLocks noChangeAspect="1"/>
          </p:cNvGrpSpPr>
          <p:nvPr userDrawn="1"/>
        </p:nvGrpSpPr>
        <p:grpSpPr bwMode="auto">
          <a:xfrm>
            <a:off x="10364788" y="4960938"/>
            <a:ext cx="1225550" cy="1435100"/>
            <a:chOff x="6529" y="3125"/>
            <a:chExt cx="772" cy="904"/>
          </a:xfrm>
        </p:grpSpPr>
        <p:sp>
          <p:nvSpPr>
            <p:cNvPr id="15" name="Freeform 5">
              <a:extLst>
                <a:ext uri="{FF2B5EF4-FFF2-40B4-BE49-F238E27FC236}">
                  <a16:creationId xmlns:a16="http://schemas.microsoft.com/office/drawing/2014/main" id="{D19659BD-653C-4300-9060-420AFAE39587}"/>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 name="Freeform 6">
              <a:extLst>
                <a:ext uri="{FF2B5EF4-FFF2-40B4-BE49-F238E27FC236}">
                  <a16:creationId xmlns:a16="http://schemas.microsoft.com/office/drawing/2014/main" id="{A4669336-72A1-4233-827A-C41AB4C1CC04}"/>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35356923"/>
      </p:ext>
    </p:extLst>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2_Cover">
    <p:spTree>
      <p:nvGrpSpPr>
        <p:cNvPr id="1" name=""/>
        <p:cNvGrpSpPr/>
        <p:nvPr/>
      </p:nvGrpSpPr>
      <p:grpSpPr>
        <a:xfrm>
          <a:off x="0" y="0"/>
          <a:ext cx="0" cy="0"/>
          <a:chOff x="0" y="0"/>
          <a:chExt cx="0" cy="0"/>
        </a:xfrm>
      </p:grpSpPr>
      <p:sp>
        <p:nvSpPr>
          <p:cNvPr id="16" name="Freeform 56">
            <a:extLst>
              <a:ext uri="{FF2B5EF4-FFF2-40B4-BE49-F238E27FC236}">
                <a16:creationId xmlns:a16="http://schemas.microsoft.com/office/drawing/2014/main" id="{13A7AC18-CF42-4EC5-8D40-441EAE30A06C}"/>
              </a:ext>
            </a:extLst>
          </p:cNvPr>
          <p:cNvSpPr/>
          <p:nvPr userDrawn="1"/>
        </p:nvSpPr>
        <p:spPr>
          <a:xfrm>
            <a:off x="498115" y="795662"/>
            <a:ext cx="4930412"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ctrTitle"/>
          </p:nvPr>
        </p:nvSpPr>
        <p:spPr>
          <a:xfrm>
            <a:off x="775504" y="1954221"/>
            <a:ext cx="4328932" cy="979702"/>
          </a:xfrm>
        </p:spPr>
        <p:txBody>
          <a:bodyPr/>
          <a:lstStyle>
            <a:lvl1pPr>
              <a:defRPr sz="3000"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2" name="Subtitle 2"/>
          <p:cNvSpPr>
            <a:spLocks noGrp="1"/>
          </p:cNvSpPr>
          <p:nvPr>
            <p:ph type="subTitle" idx="1"/>
          </p:nvPr>
        </p:nvSpPr>
        <p:spPr>
          <a:xfrm>
            <a:off x="775504" y="3046158"/>
            <a:ext cx="4328932" cy="1046323"/>
          </a:xfrm>
        </p:spPr>
        <p:txBody>
          <a:bodyPr/>
          <a:lstStyle>
            <a:lvl1pPr marL="0" indent="0" algn="l">
              <a:spcAft>
                <a:spcPts val="1200"/>
              </a:spcAft>
              <a:buNone/>
              <a:defRPr sz="2000">
                <a:solidFill>
                  <a:schemeClr val="bg1"/>
                </a:solidFill>
                <a:latin typeface="EYInterstate" panose="02000503020000020004" pitchFamily="2" charset="0"/>
                <a:cs typeface="Arial" pitchFamily="34" charset="0"/>
              </a:defRPr>
            </a:lvl1pPr>
            <a:lvl2pPr marL="0" indent="0" algn="l">
              <a:buNone/>
              <a:defRPr sz="1600" b="1">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cxnSp>
        <p:nvCxnSpPr>
          <p:cNvPr id="7" name="Straight Connector 6">
            <a:extLst>
              <a:ext uri="{FF2B5EF4-FFF2-40B4-BE49-F238E27FC236}">
                <a16:creationId xmlns:a16="http://schemas.microsoft.com/office/drawing/2014/main" id="{F93BD223-2224-476C-AB5C-300C248C1618}"/>
              </a:ext>
            </a:extLst>
          </p:cNvPr>
          <p:cNvCxnSpPr>
            <a:cxnSpLocks/>
          </p:cNvCxnSpPr>
          <p:nvPr userDrawn="1"/>
        </p:nvCxnSpPr>
        <p:spPr>
          <a:xfrm>
            <a:off x="1333184" y="5709060"/>
            <a:ext cx="8122101" cy="0"/>
          </a:xfrm>
          <a:prstGeom prst="line">
            <a:avLst/>
          </a:prstGeom>
          <a:ln>
            <a:solidFill>
              <a:srgbClr val="82829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1B4C43-E5F8-400E-A971-58A3766B1BF0}"/>
              </a:ext>
            </a:extLst>
          </p:cNvPr>
          <p:cNvSpPr txBox="1"/>
          <p:nvPr userDrawn="1"/>
        </p:nvSpPr>
        <p:spPr>
          <a:xfrm>
            <a:off x="461984" y="5605200"/>
            <a:ext cx="1045073" cy="197581"/>
          </a:xfrm>
          <a:prstGeom prst="rect">
            <a:avLst/>
          </a:prstGeom>
          <a:noFill/>
        </p:spPr>
        <p:txBody>
          <a:bodyPr wrap="square" lIns="0" tIns="0" rIns="0" bIns="0" rtlCol="0" anchor="ctr" anchorCtr="0">
            <a:noAutofit/>
          </a:bodyPr>
          <a:lstStyle/>
          <a:p>
            <a:r>
              <a:rPr lang="en-GB" sz="1200" dirty="0">
                <a:solidFill>
                  <a:srgbClr val="828290"/>
                </a:solidFill>
                <a:latin typeface="EYInterstate Light" panose="02000506000000020004" pitchFamily="2" charset="0"/>
              </a:rPr>
              <a:t>Written by</a:t>
            </a:r>
          </a:p>
        </p:txBody>
      </p:sp>
      <p:sp>
        <p:nvSpPr>
          <p:cNvPr id="10" name="Text Placeholder 16">
            <a:extLst>
              <a:ext uri="{FF2B5EF4-FFF2-40B4-BE49-F238E27FC236}">
                <a16:creationId xmlns:a16="http://schemas.microsoft.com/office/drawing/2014/main" id="{A9465B6B-DFD4-4E0C-9ACE-E88CA2220464}"/>
              </a:ext>
            </a:extLst>
          </p:cNvPr>
          <p:cNvSpPr>
            <a:spLocks noGrp="1"/>
          </p:cNvSpPr>
          <p:nvPr>
            <p:ph type="body" sz="quarter" idx="14" hasCustomPrompt="1"/>
          </p:nvPr>
        </p:nvSpPr>
        <p:spPr>
          <a:xfrm>
            <a:off x="1333184" y="6019189"/>
            <a:ext cx="3089275" cy="180000"/>
          </a:xfrm>
        </p:spPr>
        <p:txBody>
          <a:bodyPr/>
          <a:lstStyle>
            <a:lvl1pPr marL="0" indent="0">
              <a:buNone/>
              <a:defRPr sz="1200">
                <a:solidFill>
                  <a:schemeClr val="bg1"/>
                </a:solidFill>
              </a:defRPr>
            </a:lvl1pPr>
          </a:lstStyle>
          <a:p>
            <a:pPr lvl="0"/>
            <a:r>
              <a:rPr lang="en-US" dirty="0"/>
              <a:t>Name Surname</a:t>
            </a:r>
            <a:endParaRPr lang="en-GB" dirty="0"/>
          </a:p>
        </p:txBody>
      </p:sp>
      <p:sp>
        <p:nvSpPr>
          <p:cNvPr id="13" name="Text Placeholder 16">
            <a:extLst>
              <a:ext uri="{FF2B5EF4-FFF2-40B4-BE49-F238E27FC236}">
                <a16:creationId xmlns:a16="http://schemas.microsoft.com/office/drawing/2014/main" id="{A1F2ED22-5637-4AB8-ABD8-3693A6EA55FD}"/>
              </a:ext>
            </a:extLst>
          </p:cNvPr>
          <p:cNvSpPr>
            <a:spLocks noGrp="1"/>
          </p:cNvSpPr>
          <p:nvPr>
            <p:ph type="body" sz="quarter" idx="15" hasCustomPrompt="1"/>
          </p:nvPr>
        </p:nvSpPr>
        <p:spPr>
          <a:xfrm>
            <a:off x="1333184" y="6216807"/>
            <a:ext cx="3089275" cy="180000"/>
          </a:xfrm>
        </p:spPr>
        <p:txBody>
          <a:bodyPr/>
          <a:lstStyle>
            <a:lvl1pPr marL="0" indent="0">
              <a:buNone/>
              <a:defRPr sz="1200">
                <a:solidFill>
                  <a:schemeClr val="bg1"/>
                </a:solidFill>
              </a:defRPr>
            </a:lvl1pPr>
          </a:lstStyle>
          <a:p>
            <a:pPr lvl="0"/>
            <a:r>
              <a:rPr lang="en-US" dirty="0"/>
              <a:t>Job Title</a:t>
            </a:r>
            <a:endParaRPr lang="en-GB" dirty="0"/>
          </a:p>
        </p:txBody>
      </p:sp>
      <p:sp>
        <p:nvSpPr>
          <p:cNvPr id="14" name="Picture Placeholder 19">
            <a:extLst>
              <a:ext uri="{FF2B5EF4-FFF2-40B4-BE49-F238E27FC236}">
                <a16:creationId xmlns:a16="http://schemas.microsoft.com/office/drawing/2014/main" id="{29A5E1BC-8F6B-43EF-9FF6-8242E7708BDA}"/>
              </a:ext>
            </a:extLst>
          </p:cNvPr>
          <p:cNvSpPr>
            <a:spLocks noGrp="1"/>
          </p:cNvSpPr>
          <p:nvPr>
            <p:ph type="pic" sz="quarter" idx="16"/>
          </p:nvPr>
        </p:nvSpPr>
        <p:spPr>
          <a:xfrm>
            <a:off x="461983" y="5914642"/>
            <a:ext cx="576000" cy="576000"/>
          </a:xfrm>
          <a:prstGeom prst="ellipse">
            <a:avLst/>
          </a:prstGeom>
        </p:spPr>
        <p:txBody>
          <a:bodyPr anchor="ctr"/>
          <a:lstStyle>
            <a:lvl1pPr marL="0" indent="0" algn="ctr">
              <a:buNone/>
              <a:defRPr sz="900">
                <a:solidFill>
                  <a:schemeClr val="bg1"/>
                </a:solidFill>
              </a:defRPr>
            </a:lvl1pPr>
          </a:lstStyle>
          <a:p>
            <a:endParaRPr lang="en-GB" dirty="0"/>
          </a:p>
        </p:txBody>
      </p:sp>
      <p:grpSp>
        <p:nvGrpSpPr>
          <p:cNvPr id="2" name="Group 4">
            <a:extLst>
              <a:ext uri="{FF2B5EF4-FFF2-40B4-BE49-F238E27FC236}">
                <a16:creationId xmlns:a16="http://schemas.microsoft.com/office/drawing/2014/main" id="{63F02F42-4916-4588-807F-4BB7367EB0EC}"/>
              </a:ext>
            </a:extLst>
          </p:cNvPr>
          <p:cNvGrpSpPr>
            <a:grpSpLocks noChangeAspect="1"/>
          </p:cNvGrpSpPr>
          <p:nvPr userDrawn="1"/>
        </p:nvGrpSpPr>
        <p:grpSpPr bwMode="auto">
          <a:xfrm>
            <a:off x="10364788" y="4960938"/>
            <a:ext cx="1225550" cy="1435100"/>
            <a:chOff x="6529" y="3125"/>
            <a:chExt cx="772" cy="904"/>
          </a:xfrm>
        </p:grpSpPr>
        <p:sp>
          <p:nvSpPr>
            <p:cNvPr id="4" name="Freeform 5">
              <a:extLst>
                <a:ext uri="{FF2B5EF4-FFF2-40B4-BE49-F238E27FC236}">
                  <a16:creationId xmlns:a16="http://schemas.microsoft.com/office/drawing/2014/main" id="{0BD928C5-1C7D-4599-A7E9-8AB1B188C6AA}"/>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 name="Freeform 6">
              <a:extLst>
                <a:ext uri="{FF2B5EF4-FFF2-40B4-BE49-F238E27FC236}">
                  <a16:creationId xmlns:a16="http://schemas.microsoft.com/office/drawing/2014/main" id="{37C281E8-2924-471F-A849-26C37A059B4E}"/>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572513004"/>
      </p:ext>
    </p:extLst>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1_Approved question tall">
    <p:spTree>
      <p:nvGrpSpPr>
        <p:cNvPr id="1" name=""/>
        <p:cNvGrpSpPr/>
        <p:nvPr/>
      </p:nvGrpSpPr>
      <p:grpSpPr>
        <a:xfrm>
          <a:off x="0" y="0"/>
          <a:ext cx="0" cy="0"/>
          <a:chOff x="0" y="0"/>
          <a:chExt cx="0" cy="0"/>
        </a:xfrm>
      </p:grpSpPr>
      <p:grpSp>
        <p:nvGrpSpPr>
          <p:cNvPr id="186" name="Group 185">
            <a:extLst>
              <a:ext uri="{FF2B5EF4-FFF2-40B4-BE49-F238E27FC236}">
                <a16:creationId xmlns:a16="http://schemas.microsoft.com/office/drawing/2014/main" id="{9CDE954B-B280-441B-9B2D-3DC58AAE3926}"/>
              </a:ext>
            </a:extLst>
          </p:cNvPr>
          <p:cNvGrpSpPr/>
          <p:nvPr userDrawn="1"/>
        </p:nvGrpSpPr>
        <p:grpSpPr>
          <a:xfrm>
            <a:off x="498115" y="5826612"/>
            <a:ext cx="3878023" cy="570195"/>
            <a:chOff x="498115" y="5951018"/>
            <a:chExt cx="3878023" cy="570195"/>
          </a:xfrm>
        </p:grpSpPr>
        <p:sp>
          <p:nvSpPr>
            <p:cNvPr id="187" name="Rectangle 186">
              <a:extLst>
                <a:ext uri="{FF2B5EF4-FFF2-40B4-BE49-F238E27FC236}">
                  <a16:creationId xmlns:a16="http://schemas.microsoft.com/office/drawing/2014/main" id="{93D8FAC8-9530-49D4-8284-D35D1B1509D3}"/>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8" name="Rectangle 6">
              <a:extLst>
                <a:ext uri="{FF2B5EF4-FFF2-40B4-BE49-F238E27FC236}">
                  <a16:creationId xmlns:a16="http://schemas.microsoft.com/office/drawing/2014/main" id="{FD924F44-93C1-4254-B594-53DB14FD995E}"/>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9" name="Rectangle 7">
              <a:extLst>
                <a:ext uri="{FF2B5EF4-FFF2-40B4-BE49-F238E27FC236}">
                  <a16:creationId xmlns:a16="http://schemas.microsoft.com/office/drawing/2014/main" id="{2A2DA425-7935-45A1-B63F-2D14CF8D5F9C}"/>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0" name="Freeform 8">
              <a:extLst>
                <a:ext uri="{FF2B5EF4-FFF2-40B4-BE49-F238E27FC236}">
                  <a16:creationId xmlns:a16="http://schemas.microsoft.com/office/drawing/2014/main" id="{91EFF75E-13E7-4E35-B108-D9FD5E9C802C}"/>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1" name="Freeform 9">
              <a:extLst>
                <a:ext uri="{FF2B5EF4-FFF2-40B4-BE49-F238E27FC236}">
                  <a16:creationId xmlns:a16="http://schemas.microsoft.com/office/drawing/2014/main" id="{4411951F-E009-4FE7-B2EC-47771CA8E178}"/>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2" name="Freeform 10">
              <a:extLst>
                <a:ext uri="{FF2B5EF4-FFF2-40B4-BE49-F238E27FC236}">
                  <a16:creationId xmlns:a16="http://schemas.microsoft.com/office/drawing/2014/main" id="{B28EE49C-5F5A-49C6-AEB8-6D12DDF344ED}"/>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3" name="Freeform 11">
              <a:extLst>
                <a:ext uri="{FF2B5EF4-FFF2-40B4-BE49-F238E27FC236}">
                  <a16:creationId xmlns:a16="http://schemas.microsoft.com/office/drawing/2014/main" id="{6E2B7D76-D660-491F-8B04-169C6F138B0A}"/>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4" name="Freeform 12">
              <a:extLst>
                <a:ext uri="{FF2B5EF4-FFF2-40B4-BE49-F238E27FC236}">
                  <a16:creationId xmlns:a16="http://schemas.microsoft.com/office/drawing/2014/main" id="{41BE51DE-402B-48B5-99C8-D8BB9A32DF35}"/>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5" name="Freeform 13">
              <a:extLst>
                <a:ext uri="{FF2B5EF4-FFF2-40B4-BE49-F238E27FC236}">
                  <a16:creationId xmlns:a16="http://schemas.microsoft.com/office/drawing/2014/main" id="{8D5E878B-8859-44FA-A69D-DCE630AAB0D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6" name="Freeform 14">
              <a:extLst>
                <a:ext uri="{FF2B5EF4-FFF2-40B4-BE49-F238E27FC236}">
                  <a16:creationId xmlns:a16="http://schemas.microsoft.com/office/drawing/2014/main" id="{08D55808-ECDC-4E9B-84ED-7301E9E716C2}"/>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7" name="Freeform 15">
              <a:extLst>
                <a:ext uri="{FF2B5EF4-FFF2-40B4-BE49-F238E27FC236}">
                  <a16:creationId xmlns:a16="http://schemas.microsoft.com/office/drawing/2014/main" id="{3436B310-313E-4A53-A70D-CA0D0D97FE7A}"/>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8" name="Freeform 16">
              <a:extLst>
                <a:ext uri="{FF2B5EF4-FFF2-40B4-BE49-F238E27FC236}">
                  <a16:creationId xmlns:a16="http://schemas.microsoft.com/office/drawing/2014/main" id="{F3CE55A9-AE55-4169-A58D-8171D9916EC9}"/>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9" name="Freeform 17">
              <a:extLst>
                <a:ext uri="{FF2B5EF4-FFF2-40B4-BE49-F238E27FC236}">
                  <a16:creationId xmlns:a16="http://schemas.microsoft.com/office/drawing/2014/main" id="{FA01BC48-4605-46FC-A7AC-192C7DBCA046}"/>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0" name="Freeform 18">
              <a:extLst>
                <a:ext uri="{FF2B5EF4-FFF2-40B4-BE49-F238E27FC236}">
                  <a16:creationId xmlns:a16="http://schemas.microsoft.com/office/drawing/2014/main" id="{870190F3-472B-4296-B88D-D6904B9F3085}"/>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1" name="Freeform 19">
              <a:extLst>
                <a:ext uri="{FF2B5EF4-FFF2-40B4-BE49-F238E27FC236}">
                  <a16:creationId xmlns:a16="http://schemas.microsoft.com/office/drawing/2014/main" id="{6CEA0F2B-4AAB-4A16-B7F1-CFCB0C0DCEE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2" name="Freeform 20">
              <a:extLst>
                <a:ext uri="{FF2B5EF4-FFF2-40B4-BE49-F238E27FC236}">
                  <a16:creationId xmlns:a16="http://schemas.microsoft.com/office/drawing/2014/main" id="{CD64F657-7EE7-4AF2-ADE4-160C87E64D6B}"/>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3" name="Freeform 21">
              <a:extLst>
                <a:ext uri="{FF2B5EF4-FFF2-40B4-BE49-F238E27FC236}">
                  <a16:creationId xmlns:a16="http://schemas.microsoft.com/office/drawing/2014/main" id="{FA80A690-9084-4519-8D88-A01963C02369}"/>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4" name="Freeform 22">
              <a:extLst>
                <a:ext uri="{FF2B5EF4-FFF2-40B4-BE49-F238E27FC236}">
                  <a16:creationId xmlns:a16="http://schemas.microsoft.com/office/drawing/2014/main" id="{E847401D-2482-482A-AC12-D2E83C13546D}"/>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5" name="Freeform 23">
              <a:extLst>
                <a:ext uri="{FF2B5EF4-FFF2-40B4-BE49-F238E27FC236}">
                  <a16:creationId xmlns:a16="http://schemas.microsoft.com/office/drawing/2014/main" id="{86054F72-4509-4465-B9A8-8DAE3EFD35B0}"/>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6" name="Freeform 24">
              <a:extLst>
                <a:ext uri="{FF2B5EF4-FFF2-40B4-BE49-F238E27FC236}">
                  <a16:creationId xmlns:a16="http://schemas.microsoft.com/office/drawing/2014/main" id="{813850E4-4B62-4FDA-ABD6-F5A5AA5E7C28}"/>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7" name="Freeform 25">
              <a:extLst>
                <a:ext uri="{FF2B5EF4-FFF2-40B4-BE49-F238E27FC236}">
                  <a16:creationId xmlns:a16="http://schemas.microsoft.com/office/drawing/2014/main" id="{1B4F0124-2FAE-4D54-9ECC-E88A8031BBD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8" name="Freeform 26">
              <a:extLst>
                <a:ext uri="{FF2B5EF4-FFF2-40B4-BE49-F238E27FC236}">
                  <a16:creationId xmlns:a16="http://schemas.microsoft.com/office/drawing/2014/main" id="{2A730E5F-DF9C-488E-B4E0-EE9F501529EE}"/>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9" name="Freeform 27">
              <a:extLst>
                <a:ext uri="{FF2B5EF4-FFF2-40B4-BE49-F238E27FC236}">
                  <a16:creationId xmlns:a16="http://schemas.microsoft.com/office/drawing/2014/main" id="{39861D7E-D8DA-436F-9E2F-5C08A8BFB4D5}"/>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0" name="Freeform 28">
              <a:extLst>
                <a:ext uri="{FF2B5EF4-FFF2-40B4-BE49-F238E27FC236}">
                  <a16:creationId xmlns:a16="http://schemas.microsoft.com/office/drawing/2014/main" id="{8B038F9F-6A9C-4E57-A659-0090AF470598}"/>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1" name="Freeform 29">
              <a:extLst>
                <a:ext uri="{FF2B5EF4-FFF2-40B4-BE49-F238E27FC236}">
                  <a16:creationId xmlns:a16="http://schemas.microsoft.com/office/drawing/2014/main" id="{15E4EB7D-754D-4053-9A23-596C7CFDA987}"/>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2" name="Freeform 30">
              <a:extLst>
                <a:ext uri="{FF2B5EF4-FFF2-40B4-BE49-F238E27FC236}">
                  <a16:creationId xmlns:a16="http://schemas.microsoft.com/office/drawing/2014/main" id="{28E147CB-2B8F-497B-B00B-C25E679DC5EB}"/>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3" name="Freeform 31">
              <a:extLst>
                <a:ext uri="{FF2B5EF4-FFF2-40B4-BE49-F238E27FC236}">
                  <a16:creationId xmlns:a16="http://schemas.microsoft.com/office/drawing/2014/main" id="{E68BC676-C787-429D-B59B-1A5CE062F78A}"/>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4" name="Freeform 32">
              <a:extLst>
                <a:ext uri="{FF2B5EF4-FFF2-40B4-BE49-F238E27FC236}">
                  <a16:creationId xmlns:a16="http://schemas.microsoft.com/office/drawing/2014/main" id="{71266960-73CB-44B9-9A97-810858989148}"/>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5" name="Freeform 33">
              <a:extLst>
                <a:ext uri="{FF2B5EF4-FFF2-40B4-BE49-F238E27FC236}">
                  <a16:creationId xmlns:a16="http://schemas.microsoft.com/office/drawing/2014/main" id="{3FF3AC5A-B742-4B29-8E04-03A71D82B9A6}"/>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6" name="Freeform 34">
              <a:extLst>
                <a:ext uri="{FF2B5EF4-FFF2-40B4-BE49-F238E27FC236}">
                  <a16:creationId xmlns:a16="http://schemas.microsoft.com/office/drawing/2014/main" id="{0C912743-E24B-4E48-8196-5FBD1ECEE9AD}"/>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7" name="Freeform 35">
              <a:extLst>
                <a:ext uri="{FF2B5EF4-FFF2-40B4-BE49-F238E27FC236}">
                  <a16:creationId xmlns:a16="http://schemas.microsoft.com/office/drawing/2014/main" id="{6E2F01F4-1410-4FE1-B043-EA97A1541F32}"/>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8" name="Freeform 36">
              <a:extLst>
                <a:ext uri="{FF2B5EF4-FFF2-40B4-BE49-F238E27FC236}">
                  <a16:creationId xmlns:a16="http://schemas.microsoft.com/office/drawing/2014/main" id="{58ACFF1C-49F0-414E-B9E3-DE4E9FFAA38A}"/>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9" name="Freeform 37">
              <a:extLst>
                <a:ext uri="{FF2B5EF4-FFF2-40B4-BE49-F238E27FC236}">
                  <a16:creationId xmlns:a16="http://schemas.microsoft.com/office/drawing/2014/main" id="{DACBD04B-22FF-4A4F-8B29-A2F31A05423A}"/>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0" name="Freeform 38">
              <a:extLst>
                <a:ext uri="{FF2B5EF4-FFF2-40B4-BE49-F238E27FC236}">
                  <a16:creationId xmlns:a16="http://schemas.microsoft.com/office/drawing/2014/main" id="{A13F6E37-C22B-4FD3-ADFE-9C53ECB44692}"/>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1" name="Freeform 39">
              <a:extLst>
                <a:ext uri="{FF2B5EF4-FFF2-40B4-BE49-F238E27FC236}">
                  <a16:creationId xmlns:a16="http://schemas.microsoft.com/office/drawing/2014/main" id="{76256F1D-405A-49F9-8592-A899623F2DB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2" name="Freeform 40">
              <a:extLst>
                <a:ext uri="{FF2B5EF4-FFF2-40B4-BE49-F238E27FC236}">
                  <a16:creationId xmlns:a16="http://schemas.microsoft.com/office/drawing/2014/main" id="{2F9CAE14-DB05-4B70-867F-3F6164BDB74F}"/>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3" name="Freeform 41">
              <a:extLst>
                <a:ext uri="{FF2B5EF4-FFF2-40B4-BE49-F238E27FC236}">
                  <a16:creationId xmlns:a16="http://schemas.microsoft.com/office/drawing/2014/main" id="{30C7B10F-7027-41F9-BEE2-F1575CB690D6}"/>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4" name="Freeform 42">
              <a:extLst>
                <a:ext uri="{FF2B5EF4-FFF2-40B4-BE49-F238E27FC236}">
                  <a16:creationId xmlns:a16="http://schemas.microsoft.com/office/drawing/2014/main" id="{16B384B2-A2D9-4CB4-AF87-AF1004852B5B}"/>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5" name="Freeform 43">
              <a:extLst>
                <a:ext uri="{FF2B5EF4-FFF2-40B4-BE49-F238E27FC236}">
                  <a16:creationId xmlns:a16="http://schemas.microsoft.com/office/drawing/2014/main" id="{DC309D60-84B9-4652-BEF1-F71EFAD3A402}"/>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6" name="Freeform 44">
              <a:extLst>
                <a:ext uri="{FF2B5EF4-FFF2-40B4-BE49-F238E27FC236}">
                  <a16:creationId xmlns:a16="http://schemas.microsoft.com/office/drawing/2014/main" id="{A4440044-5486-483F-B652-7EE3849461B3}"/>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7" name="Freeform 45">
              <a:extLst>
                <a:ext uri="{FF2B5EF4-FFF2-40B4-BE49-F238E27FC236}">
                  <a16:creationId xmlns:a16="http://schemas.microsoft.com/office/drawing/2014/main" id="{446771E9-EA09-4256-8955-FE392C07AFC4}"/>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8" name="Freeform 46">
              <a:extLst>
                <a:ext uri="{FF2B5EF4-FFF2-40B4-BE49-F238E27FC236}">
                  <a16:creationId xmlns:a16="http://schemas.microsoft.com/office/drawing/2014/main" id="{FE985025-CAA5-44F2-9174-87CD1D8BA182}"/>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9" name="Freeform 47">
              <a:extLst>
                <a:ext uri="{FF2B5EF4-FFF2-40B4-BE49-F238E27FC236}">
                  <a16:creationId xmlns:a16="http://schemas.microsoft.com/office/drawing/2014/main" id="{1105FBBE-AD06-4F22-94D8-E2E98185FAA9}"/>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0" name="Freeform 48">
              <a:extLst>
                <a:ext uri="{FF2B5EF4-FFF2-40B4-BE49-F238E27FC236}">
                  <a16:creationId xmlns:a16="http://schemas.microsoft.com/office/drawing/2014/main" id="{8141824A-6AD4-4B53-B837-71461DD538CC}"/>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1" name="Freeform 49">
              <a:extLst>
                <a:ext uri="{FF2B5EF4-FFF2-40B4-BE49-F238E27FC236}">
                  <a16:creationId xmlns:a16="http://schemas.microsoft.com/office/drawing/2014/main" id="{1CEF1D95-CD6C-417A-9539-CB4DBAA5E07D}"/>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2" name="Freeform 50">
              <a:extLst>
                <a:ext uri="{FF2B5EF4-FFF2-40B4-BE49-F238E27FC236}">
                  <a16:creationId xmlns:a16="http://schemas.microsoft.com/office/drawing/2014/main" id="{BF6CB5D3-9648-4D73-AB7C-5374814E5BA2}"/>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3" name="Freeform 51">
              <a:extLst>
                <a:ext uri="{FF2B5EF4-FFF2-40B4-BE49-F238E27FC236}">
                  <a16:creationId xmlns:a16="http://schemas.microsoft.com/office/drawing/2014/main" id="{55F0E322-3AEE-482E-8E59-9FB04FACA931}"/>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4" name="Freeform 52">
              <a:extLst>
                <a:ext uri="{FF2B5EF4-FFF2-40B4-BE49-F238E27FC236}">
                  <a16:creationId xmlns:a16="http://schemas.microsoft.com/office/drawing/2014/main" id="{0D3C59AD-7CCF-4166-9D21-3C3484889312}"/>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5" name="Freeform 53">
              <a:extLst>
                <a:ext uri="{FF2B5EF4-FFF2-40B4-BE49-F238E27FC236}">
                  <a16:creationId xmlns:a16="http://schemas.microsoft.com/office/drawing/2014/main" id="{9C9DA4CE-7B4D-42AE-9264-92B7D7757DD8}"/>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6" name="Freeform 54">
              <a:extLst>
                <a:ext uri="{FF2B5EF4-FFF2-40B4-BE49-F238E27FC236}">
                  <a16:creationId xmlns:a16="http://schemas.microsoft.com/office/drawing/2014/main" id="{DBCBD0D2-5C9C-4B12-8CF8-9CA320825ED7}"/>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7" name="Freeform 55">
              <a:extLst>
                <a:ext uri="{FF2B5EF4-FFF2-40B4-BE49-F238E27FC236}">
                  <a16:creationId xmlns:a16="http://schemas.microsoft.com/office/drawing/2014/main" id="{CDCFBD31-7961-4587-876E-1FAFC4E74AB8}"/>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8" name="Freeform 56">
              <a:extLst>
                <a:ext uri="{FF2B5EF4-FFF2-40B4-BE49-F238E27FC236}">
                  <a16:creationId xmlns:a16="http://schemas.microsoft.com/office/drawing/2014/main" id="{52482C08-723A-4738-9787-3516B3C1714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9" name="Freeform 57">
              <a:extLst>
                <a:ext uri="{FF2B5EF4-FFF2-40B4-BE49-F238E27FC236}">
                  <a16:creationId xmlns:a16="http://schemas.microsoft.com/office/drawing/2014/main" id="{5B72A8F0-33E3-42CD-88C2-C35BEC0E9833}"/>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0" name="Freeform 58">
              <a:extLst>
                <a:ext uri="{FF2B5EF4-FFF2-40B4-BE49-F238E27FC236}">
                  <a16:creationId xmlns:a16="http://schemas.microsoft.com/office/drawing/2014/main" id="{73FC54A2-6588-499B-968A-79F4CA9CF5F3}"/>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1" name="Freeform 59">
              <a:extLst>
                <a:ext uri="{FF2B5EF4-FFF2-40B4-BE49-F238E27FC236}">
                  <a16:creationId xmlns:a16="http://schemas.microsoft.com/office/drawing/2014/main" id="{1E6AB002-C130-4648-A18E-BA496FF1756C}"/>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2" name="Freeform 60">
              <a:extLst>
                <a:ext uri="{FF2B5EF4-FFF2-40B4-BE49-F238E27FC236}">
                  <a16:creationId xmlns:a16="http://schemas.microsoft.com/office/drawing/2014/main" id="{B0044278-9F7F-4596-96D2-ACFBE0DEC0B1}"/>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3" name="Freeform 61">
              <a:extLst>
                <a:ext uri="{FF2B5EF4-FFF2-40B4-BE49-F238E27FC236}">
                  <a16:creationId xmlns:a16="http://schemas.microsoft.com/office/drawing/2014/main" id="{79F75E0D-27A7-44C1-BF19-495F4768F995}"/>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4" name="Freeform 62">
              <a:extLst>
                <a:ext uri="{FF2B5EF4-FFF2-40B4-BE49-F238E27FC236}">
                  <a16:creationId xmlns:a16="http://schemas.microsoft.com/office/drawing/2014/main" id="{E5B9E395-C74C-4D98-8911-EE2C765D8BEB}"/>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5" name="Freeform 63">
              <a:extLst>
                <a:ext uri="{FF2B5EF4-FFF2-40B4-BE49-F238E27FC236}">
                  <a16:creationId xmlns:a16="http://schemas.microsoft.com/office/drawing/2014/main" id="{53BB8418-388C-4142-9A80-8BF00A87F7B0}"/>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6" name="Freeform 64">
              <a:extLst>
                <a:ext uri="{FF2B5EF4-FFF2-40B4-BE49-F238E27FC236}">
                  <a16:creationId xmlns:a16="http://schemas.microsoft.com/office/drawing/2014/main" id="{0256DB41-B3C1-4FEB-B394-9762C00E7F70}"/>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7" name="Freeform 65">
              <a:extLst>
                <a:ext uri="{FF2B5EF4-FFF2-40B4-BE49-F238E27FC236}">
                  <a16:creationId xmlns:a16="http://schemas.microsoft.com/office/drawing/2014/main" id="{F2BC9C1F-3F30-47A6-B503-20FB179B7F3A}"/>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8" name="Freeform 66">
              <a:extLst>
                <a:ext uri="{FF2B5EF4-FFF2-40B4-BE49-F238E27FC236}">
                  <a16:creationId xmlns:a16="http://schemas.microsoft.com/office/drawing/2014/main" id="{F2E1921C-CA0E-4886-93CA-956A6497CF03}"/>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9" name="Freeform 67">
              <a:extLst>
                <a:ext uri="{FF2B5EF4-FFF2-40B4-BE49-F238E27FC236}">
                  <a16:creationId xmlns:a16="http://schemas.microsoft.com/office/drawing/2014/main" id="{33147323-CD74-4B45-8B3D-9FC2D6ABC4D5}"/>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50" name="Freeform 68">
              <a:extLst>
                <a:ext uri="{FF2B5EF4-FFF2-40B4-BE49-F238E27FC236}">
                  <a16:creationId xmlns:a16="http://schemas.microsoft.com/office/drawing/2014/main" id="{646502BE-8655-4E99-B8D3-19E6C1D2B9F4}"/>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51" name="Freeform 69">
              <a:extLst>
                <a:ext uri="{FF2B5EF4-FFF2-40B4-BE49-F238E27FC236}">
                  <a16:creationId xmlns:a16="http://schemas.microsoft.com/office/drawing/2014/main" id="{7B89F1B5-6B06-45D2-838B-039A44EFFD1B}"/>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52" name="Freeform 70">
              <a:extLst>
                <a:ext uri="{FF2B5EF4-FFF2-40B4-BE49-F238E27FC236}">
                  <a16:creationId xmlns:a16="http://schemas.microsoft.com/office/drawing/2014/main" id="{07A005EC-C937-4146-8D02-C00C5931EBC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grpSp>
      <p:sp>
        <p:nvSpPr>
          <p:cNvPr id="263" name="Title 1">
            <a:extLst>
              <a:ext uri="{FF2B5EF4-FFF2-40B4-BE49-F238E27FC236}">
                <a16:creationId xmlns:a16="http://schemas.microsoft.com/office/drawing/2014/main" id="{3F36D6CC-3534-47CC-AECE-83EDA4639FB5}"/>
              </a:ext>
            </a:extLst>
          </p:cNvPr>
          <p:cNvSpPr>
            <a:spLocks noGrp="1"/>
          </p:cNvSpPr>
          <p:nvPr>
            <p:ph type="ctrTitle"/>
          </p:nvPr>
        </p:nvSpPr>
        <p:spPr>
          <a:xfrm>
            <a:off x="944880" y="2158329"/>
            <a:ext cx="4000436" cy="860400"/>
          </a:xfrm>
          <a:prstGeom prst="rect">
            <a:avLst/>
          </a:prstGeom>
        </p:spPr>
        <p:txBody>
          <a:bodyPr/>
          <a:lstStyle>
            <a:lvl1pPr>
              <a:defRPr sz="3000"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264" name="Subtitle 2">
            <a:extLst>
              <a:ext uri="{FF2B5EF4-FFF2-40B4-BE49-F238E27FC236}">
                <a16:creationId xmlns:a16="http://schemas.microsoft.com/office/drawing/2014/main" id="{C26FB38E-4E99-4AFB-8C8C-F03F7A963D9C}"/>
              </a:ext>
            </a:extLst>
          </p:cNvPr>
          <p:cNvSpPr>
            <a:spLocks noGrp="1"/>
          </p:cNvSpPr>
          <p:nvPr>
            <p:ph type="subTitle" idx="1"/>
          </p:nvPr>
        </p:nvSpPr>
        <p:spPr>
          <a:xfrm>
            <a:off x="945072" y="3200329"/>
            <a:ext cx="4020628" cy="645742"/>
          </a:xfrm>
          <a:prstGeom prst="rect">
            <a:avLst/>
          </a:prstGeom>
        </p:spPr>
        <p:txBody>
          <a:bodyPr/>
          <a:lstStyle>
            <a:lvl1pPr marL="0" indent="0" algn="l">
              <a:buNone/>
              <a:defRPr sz="2000">
                <a:solidFill>
                  <a:schemeClr val="bg1"/>
                </a:solidFill>
                <a:latin typeface="EYInterstate Light" panose="02000506000000020004" pitchFamily="2" charset="0"/>
                <a:cs typeface="Arial" pitchFamily="34" charset="0"/>
              </a:defRPr>
            </a:lvl1pPr>
            <a:lvl2pPr marL="0" indent="0" algn="l">
              <a:buNone/>
              <a:defRPr sz="1600">
                <a:solidFill>
                  <a:schemeClr val="tx1">
                    <a:lumMod val="75000"/>
                    <a:lumOff val="2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grpSp>
        <p:nvGrpSpPr>
          <p:cNvPr id="77" name="Group 76">
            <a:extLst>
              <a:ext uri="{FF2B5EF4-FFF2-40B4-BE49-F238E27FC236}">
                <a16:creationId xmlns:a16="http://schemas.microsoft.com/office/drawing/2014/main" id="{AE95BC52-A56D-4358-A294-750179EBB698}"/>
              </a:ext>
            </a:extLst>
          </p:cNvPr>
          <p:cNvGrpSpPr/>
          <p:nvPr userDrawn="1"/>
        </p:nvGrpSpPr>
        <p:grpSpPr>
          <a:xfrm>
            <a:off x="489366" y="876058"/>
            <a:ext cx="4855295" cy="3374475"/>
            <a:chOff x="6855933" y="899048"/>
            <a:chExt cx="4855295" cy="3374475"/>
          </a:xfrm>
          <a:solidFill>
            <a:schemeClr val="tx2"/>
          </a:solidFill>
        </p:grpSpPr>
        <p:sp>
          <p:nvSpPr>
            <p:cNvPr id="78" name="Freeform: Shape 77">
              <a:extLst>
                <a:ext uri="{FF2B5EF4-FFF2-40B4-BE49-F238E27FC236}">
                  <a16:creationId xmlns:a16="http://schemas.microsoft.com/office/drawing/2014/main" id="{ECBD2AD5-9A79-4CFE-A808-769ADC8898F3}"/>
                </a:ext>
              </a:extLst>
            </p:cNvPr>
            <p:cNvSpPr/>
            <p:nvPr/>
          </p:nvSpPr>
          <p:spPr>
            <a:xfrm>
              <a:off x="6855933" y="899048"/>
              <a:ext cx="4855295" cy="3374475"/>
            </a:xfrm>
            <a:custGeom>
              <a:avLst/>
              <a:gdLst>
                <a:gd name="connsiteX0" fmla="*/ 6731 w 4855294"/>
                <a:gd name="connsiteY0" fmla="*/ 863542 h 3374474"/>
                <a:gd name="connsiteX1" fmla="*/ 6731 w 4855294"/>
                <a:gd name="connsiteY1" fmla="*/ 3095901 h 3374474"/>
                <a:gd name="connsiteX2" fmla="*/ 145659 w 4855294"/>
                <a:gd name="connsiteY2" fmla="*/ 3095901 h 3374474"/>
                <a:gd name="connsiteX3" fmla="*/ 145659 w 4855294"/>
                <a:gd name="connsiteY3" fmla="*/ 988380 h 3374474"/>
                <a:gd name="connsiteX4" fmla="*/ 4715918 w 4855294"/>
                <a:gd name="connsiteY4" fmla="*/ 179673 h 3374474"/>
                <a:gd name="connsiteX5" fmla="*/ 4715918 w 4855294"/>
                <a:gd name="connsiteY5" fmla="*/ 3234829 h 3374474"/>
                <a:gd name="connsiteX6" fmla="*/ 840208 w 4855294"/>
                <a:gd name="connsiteY6" fmla="*/ 3234829 h 3374474"/>
                <a:gd name="connsiteX7" fmla="*/ 840208 w 4855294"/>
                <a:gd name="connsiteY7" fmla="*/ 3373757 h 3374474"/>
                <a:gd name="connsiteX8" fmla="*/ 4854846 w 4855294"/>
                <a:gd name="connsiteY8" fmla="*/ 3373757 h 3374474"/>
                <a:gd name="connsiteX9" fmla="*/ 4854846 w 4855294"/>
                <a:gd name="connsiteY9" fmla="*/ 6731 h 3374474"/>
                <a:gd name="connsiteX10" fmla="*/ 6731 w 4855294"/>
                <a:gd name="connsiteY10" fmla="*/ 863542 h 3374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5294" h="3374474">
                  <a:moveTo>
                    <a:pt x="6731" y="863542"/>
                  </a:moveTo>
                  <a:lnTo>
                    <a:pt x="6731" y="3095901"/>
                  </a:lnTo>
                  <a:lnTo>
                    <a:pt x="145659" y="3095901"/>
                  </a:lnTo>
                  <a:lnTo>
                    <a:pt x="145659" y="988380"/>
                  </a:lnTo>
                  <a:lnTo>
                    <a:pt x="4715918" y="179673"/>
                  </a:lnTo>
                  <a:lnTo>
                    <a:pt x="4715918" y="3234829"/>
                  </a:lnTo>
                  <a:lnTo>
                    <a:pt x="840208" y="3234829"/>
                  </a:lnTo>
                  <a:lnTo>
                    <a:pt x="840208" y="3373757"/>
                  </a:lnTo>
                  <a:lnTo>
                    <a:pt x="4854846" y="3373757"/>
                  </a:lnTo>
                  <a:lnTo>
                    <a:pt x="4854846" y="6731"/>
                  </a:lnTo>
                  <a:lnTo>
                    <a:pt x="6731" y="863542"/>
                  </a:lnTo>
                  <a:close/>
                </a:path>
              </a:pathLst>
            </a:custGeom>
            <a:grpFill/>
            <a:ln w="9525" cap="flat">
              <a:noFill/>
              <a:prstDash val="solid"/>
              <a:miter/>
            </a:ln>
          </p:spPr>
          <p:txBody>
            <a:bodyPr rtlCol="0" anchor="ctr"/>
            <a:lstStyle/>
            <a:p>
              <a:endParaRPr lang="en-IN"/>
            </a:p>
          </p:txBody>
        </p:sp>
        <p:sp>
          <p:nvSpPr>
            <p:cNvPr id="79" name="Freeform: Shape 78">
              <a:extLst>
                <a:ext uri="{FF2B5EF4-FFF2-40B4-BE49-F238E27FC236}">
                  <a16:creationId xmlns:a16="http://schemas.microsoft.com/office/drawing/2014/main" id="{9EE673CB-A779-4F64-B72D-93428DD2B26D}"/>
                </a:ext>
              </a:extLst>
            </p:cNvPr>
            <p:cNvSpPr/>
            <p:nvPr/>
          </p:nvSpPr>
          <p:spPr>
            <a:xfrm>
              <a:off x="6855933" y="4127146"/>
              <a:ext cx="143595" cy="143595"/>
            </a:xfrm>
            <a:custGeom>
              <a:avLst/>
              <a:gdLst>
                <a:gd name="connsiteX0" fmla="*/ 6731 w 143594"/>
                <a:gd name="connsiteY0" fmla="*/ 6731 h 143594"/>
                <a:gd name="connsiteX1" fmla="*/ 145659 w 143594"/>
                <a:gd name="connsiteY1" fmla="*/ 6731 h 143594"/>
                <a:gd name="connsiteX2" fmla="*/ 145659 w 143594"/>
                <a:gd name="connsiteY2" fmla="*/ 145659 h 143594"/>
                <a:gd name="connsiteX3" fmla="*/ 6731 w 143594"/>
                <a:gd name="connsiteY3" fmla="*/ 145659 h 143594"/>
              </a:gdLst>
              <a:ahLst/>
              <a:cxnLst>
                <a:cxn ang="0">
                  <a:pos x="connsiteX0" y="connsiteY0"/>
                </a:cxn>
                <a:cxn ang="0">
                  <a:pos x="connsiteX1" y="connsiteY1"/>
                </a:cxn>
                <a:cxn ang="0">
                  <a:pos x="connsiteX2" y="connsiteY2"/>
                </a:cxn>
                <a:cxn ang="0">
                  <a:pos x="connsiteX3" y="connsiteY3"/>
                </a:cxn>
              </a:cxnLst>
              <a:rect l="l" t="t" r="r" b="b"/>
              <a:pathLst>
                <a:path w="143594" h="143594">
                  <a:moveTo>
                    <a:pt x="6731" y="6731"/>
                  </a:moveTo>
                  <a:lnTo>
                    <a:pt x="145659" y="6731"/>
                  </a:lnTo>
                  <a:lnTo>
                    <a:pt x="145659" y="145659"/>
                  </a:lnTo>
                  <a:lnTo>
                    <a:pt x="6731" y="145659"/>
                  </a:lnTo>
                  <a:close/>
                </a:path>
              </a:pathLst>
            </a:custGeom>
            <a:grpFill/>
            <a:ln w="9525" cap="flat">
              <a:noFill/>
              <a:prstDash val="solid"/>
              <a:miter/>
            </a:ln>
          </p:spPr>
          <p:txBody>
            <a:bodyPr rtlCol="0" anchor="ctr"/>
            <a:lstStyle/>
            <a:p>
              <a:endParaRPr lang="en-IN"/>
            </a:p>
          </p:txBody>
        </p:sp>
        <p:sp>
          <p:nvSpPr>
            <p:cNvPr id="80" name="Freeform: Shape 79">
              <a:extLst>
                <a:ext uri="{FF2B5EF4-FFF2-40B4-BE49-F238E27FC236}">
                  <a16:creationId xmlns:a16="http://schemas.microsoft.com/office/drawing/2014/main" id="{88144C98-507D-403B-8819-FBBF64A82FA3}"/>
                </a:ext>
              </a:extLst>
            </p:cNvPr>
            <p:cNvSpPr/>
            <p:nvPr/>
          </p:nvSpPr>
          <p:spPr>
            <a:xfrm>
              <a:off x="7133789" y="4127146"/>
              <a:ext cx="143595" cy="143595"/>
            </a:xfrm>
            <a:custGeom>
              <a:avLst/>
              <a:gdLst>
                <a:gd name="connsiteX0" fmla="*/ 6731 w 143594"/>
                <a:gd name="connsiteY0" fmla="*/ 6731 h 143594"/>
                <a:gd name="connsiteX1" fmla="*/ 145659 w 143594"/>
                <a:gd name="connsiteY1" fmla="*/ 6731 h 143594"/>
                <a:gd name="connsiteX2" fmla="*/ 145659 w 143594"/>
                <a:gd name="connsiteY2" fmla="*/ 145659 h 143594"/>
                <a:gd name="connsiteX3" fmla="*/ 6731 w 143594"/>
                <a:gd name="connsiteY3" fmla="*/ 145659 h 143594"/>
              </a:gdLst>
              <a:ahLst/>
              <a:cxnLst>
                <a:cxn ang="0">
                  <a:pos x="connsiteX0" y="connsiteY0"/>
                </a:cxn>
                <a:cxn ang="0">
                  <a:pos x="connsiteX1" y="connsiteY1"/>
                </a:cxn>
                <a:cxn ang="0">
                  <a:pos x="connsiteX2" y="connsiteY2"/>
                </a:cxn>
                <a:cxn ang="0">
                  <a:pos x="connsiteX3" y="connsiteY3"/>
                </a:cxn>
              </a:cxnLst>
              <a:rect l="l" t="t" r="r" b="b"/>
              <a:pathLst>
                <a:path w="143594" h="143594">
                  <a:moveTo>
                    <a:pt x="6731" y="6731"/>
                  </a:moveTo>
                  <a:lnTo>
                    <a:pt x="145659" y="6731"/>
                  </a:lnTo>
                  <a:lnTo>
                    <a:pt x="145659" y="145659"/>
                  </a:lnTo>
                  <a:lnTo>
                    <a:pt x="6731" y="145659"/>
                  </a:lnTo>
                  <a:close/>
                </a:path>
              </a:pathLst>
            </a:custGeom>
            <a:grpFill/>
            <a:ln w="9525" cap="flat">
              <a:noFill/>
              <a:prstDash val="solid"/>
              <a:miter/>
            </a:ln>
          </p:spPr>
          <p:txBody>
            <a:bodyPr rtlCol="0" anchor="ctr"/>
            <a:lstStyle/>
            <a:p>
              <a:endParaRPr lang="en-IN"/>
            </a:p>
          </p:txBody>
        </p:sp>
        <p:sp>
          <p:nvSpPr>
            <p:cNvPr id="81" name="Freeform: Shape 80">
              <a:extLst>
                <a:ext uri="{FF2B5EF4-FFF2-40B4-BE49-F238E27FC236}">
                  <a16:creationId xmlns:a16="http://schemas.microsoft.com/office/drawing/2014/main" id="{21919CB3-2430-4DA6-BF41-59A1EF9C03CB}"/>
                </a:ext>
              </a:extLst>
            </p:cNvPr>
            <p:cNvSpPr/>
            <p:nvPr/>
          </p:nvSpPr>
          <p:spPr>
            <a:xfrm>
              <a:off x="7411555" y="4127146"/>
              <a:ext cx="143595" cy="143595"/>
            </a:xfrm>
            <a:custGeom>
              <a:avLst/>
              <a:gdLst>
                <a:gd name="connsiteX0" fmla="*/ 6731 w 143594"/>
                <a:gd name="connsiteY0" fmla="*/ 6731 h 143594"/>
                <a:gd name="connsiteX1" fmla="*/ 145659 w 143594"/>
                <a:gd name="connsiteY1" fmla="*/ 6731 h 143594"/>
                <a:gd name="connsiteX2" fmla="*/ 145659 w 143594"/>
                <a:gd name="connsiteY2" fmla="*/ 145659 h 143594"/>
                <a:gd name="connsiteX3" fmla="*/ 6731 w 143594"/>
                <a:gd name="connsiteY3" fmla="*/ 145659 h 143594"/>
              </a:gdLst>
              <a:ahLst/>
              <a:cxnLst>
                <a:cxn ang="0">
                  <a:pos x="connsiteX0" y="connsiteY0"/>
                </a:cxn>
                <a:cxn ang="0">
                  <a:pos x="connsiteX1" y="connsiteY1"/>
                </a:cxn>
                <a:cxn ang="0">
                  <a:pos x="connsiteX2" y="connsiteY2"/>
                </a:cxn>
                <a:cxn ang="0">
                  <a:pos x="connsiteX3" y="connsiteY3"/>
                </a:cxn>
              </a:cxnLst>
              <a:rect l="l" t="t" r="r" b="b"/>
              <a:pathLst>
                <a:path w="143594" h="143594">
                  <a:moveTo>
                    <a:pt x="6731" y="6731"/>
                  </a:moveTo>
                  <a:lnTo>
                    <a:pt x="145659" y="6731"/>
                  </a:lnTo>
                  <a:lnTo>
                    <a:pt x="145659" y="145659"/>
                  </a:lnTo>
                  <a:lnTo>
                    <a:pt x="6731" y="145659"/>
                  </a:lnTo>
                  <a:close/>
                </a:path>
              </a:pathLst>
            </a:custGeom>
            <a:grpFill/>
            <a:ln w="9525" cap="flat">
              <a:noFill/>
              <a:prstDash val="solid"/>
              <a:miter/>
            </a:ln>
          </p:spPr>
          <p:txBody>
            <a:bodyPr rtlCol="0" anchor="ctr"/>
            <a:lstStyle/>
            <a:p>
              <a:endParaRPr lang="en-IN"/>
            </a:p>
          </p:txBody>
        </p:sp>
      </p:grpSp>
      <p:grpSp>
        <p:nvGrpSpPr>
          <p:cNvPr id="82" name="Group 4">
            <a:extLst>
              <a:ext uri="{FF2B5EF4-FFF2-40B4-BE49-F238E27FC236}">
                <a16:creationId xmlns:a16="http://schemas.microsoft.com/office/drawing/2014/main" id="{C5FADEE5-07C4-41A9-88D6-C6D2ED1362B8}"/>
              </a:ext>
            </a:extLst>
          </p:cNvPr>
          <p:cNvGrpSpPr>
            <a:grpSpLocks noChangeAspect="1"/>
          </p:cNvGrpSpPr>
          <p:nvPr userDrawn="1"/>
        </p:nvGrpSpPr>
        <p:grpSpPr bwMode="auto">
          <a:xfrm>
            <a:off x="10364788" y="4960938"/>
            <a:ext cx="1225550" cy="1435100"/>
            <a:chOff x="6529" y="3125"/>
            <a:chExt cx="772" cy="904"/>
          </a:xfrm>
        </p:grpSpPr>
        <p:sp>
          <p:nvSpPr>
            <p:cNvPr id="83" name="Freeform 5">
              <a:extLst>
                <a:ext uri="{FF2B5EF4-FFF2-40B4-BE49-F238E27FC236}">
                  <a16:creationId xmlns:a16="http://schemas.microsoft.com/office/drawing/2014/main" id="{5A2C465B-7D43-431D-A35E-50762E7696FC}"/>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4" name="Freeform 6">
              <a:extLst>
                <a:ext uri="{FF2B5EF4-FFF2-40B4-BE49-F238E27FC236}">
                  <a16:creationId xmlns:a16="http://schemas.microsoft.com/office/drawing/2014/main" id="{AC35E6C1-71A8-4C9D-A1A5-682B0BD0A03F}"/>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217270853"/>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1_Approved question wide">
    <p:spTree>
      <p:nvGrpSpPr>
        <p:cNvPr id="1" name=""/>
        <p:cNvGrpSpPr/>
        <p:nvPr/>
      </p:nvGrpSpPr>
      <p:grpSpPr>
        <a:xfrm>
          <a:off x="0" y="0"/>
          <a:ext cx="0" cy="0"/>
          <a:chOff x="0" y="0"/>
          <a:chExt cx="0" cy="0"/>
        </a:xfrm>
      </p:grpSpPr>
      <p:grpSp>
        <p:nvGrpSpPr>
          <p:cNvPr id="235" name="Group 234">
            <a:extLst>
              <a:ext uri="{FF2B5EF4-FFF2-40B4-BE49-F238E27FC236}">
                <a16:creationId xmlns:a16="http://schemas.microsoft.com/office/drawing/2014/main" id="{5342E118-6F1D-4C46-956E-4CCCBCAA7952}"/>
              </a:ext>
            </a:extLst>
          </p:cNvPr>
          <p:cNvGrpSpPr/>
          <p:nvPr userDrawn="1"/>
        </p:nvGrpSpPr>
        <p:grpSpPr>
          <a:xfrm>
            <a:off x="498115" y="5826612"/>
            <a:ext cx="3878023" cy="570195"/>
            <a:chOff x="498115" y="5951018"/>
            <a:chExt cx="3878023" cy="570195"/>
          </a:xfrm>
        </p:grpSpPr>
        <p:sp>
          <p:nvSpPr>
            <p:cNvPr id="168" name="Rectangle 167">
              <a:extLst>
                <a:ext uri="{FF2B5EF4-FFF2-40B4-BE49-F238E27FC236}">
                  <a16:creationId xmlns:a16="http://schemas.microsoft.com/office/drawing/2014/main" id="{A22049CA-64AE-409F-988D-A7317F8AD136}"/>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9" name="Rectangle 6">
              <a:extLst>
                <a:ext uri="{FF2B5EF4-FFF2-40B4-BE49-F238E27FC236}">
                  <a16:creationId xmlns:a16="http://schemas.microsoft.com/office/drawing/2014/main" id="{E37A0A05-0A78-44A7-8873-0A1A20C87175}"/>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0" name="Rectangle 7">
              <a:extLst>
                <a:ext uri="{FF2B5EF4-FFF2-40B4-BE49-F238E27FC236}">
                  <a16:creationId xmlns:a16="http://schemas.microsoft.com/office/drawing/2014/main" id="{0DEA0CBE-8527-4287-BF98-DA48947875F5}"/>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1" name="Freeform 8">
              <a:extLst>
                <a:ext uri="{FF2B5EF4-FFF2-40B4-BE49-F238E27FC236}">
                  <a16:creationId xmlns:a16="http://schemas.microsoft.com/office/drawing/2014/main" id="{444058C6-612A-446E-8F68-0E5CC4CFF366}"/>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72" name="Freeform 9">
              <a:extLst>
                <a:ext uri="{FF2B5EF4-FFF2-40B4-BE49-F238E27FC236}">
                  <a16:creationId xmlns:a16="http://schemas.microsoft.com/office/drawing/2014/main" id="{1011EC31-E0C3-404F-93B3-EFD3DADC11CB}"/>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73" name="Freeform 10">
              <a:extLst>
                <a:ext uri="{FF2B5EF4-FFF2-40B4-BE49-F238E27FC236}">
                  <a16:creationId xmlns:a16="http://schemas.microsoft.com/office/drawing/2014/main" id="{3C9D076B-D88C-4089-8D58-9A31CFCDB02A}"/>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74" name="Freeform 11">
              <a:extLst>
                <a:ext uri="{FF2B5EF4-FFF2-40B4-BE49-F238E27FC236}">
                  <a16:creationId xmlns:a16="http://schemas.microsoft.com/office/drawing/2014/main" id="{29DB43AC-B765-4ECB-B483-562473BD4A38}"/>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75" name="Freeform 12">
              <a:extLst>
                <a:ext uri="{FF2B5EF4-FFF2-40B4-BE49-F238E27FC236}">
                  <a16:creationId xmlns:a16="http://schemas.microsoft.com/office/drawing/2014/main" id="{AF1DE1B8-EA4B-4A98-A97D-BA5EEA42B197}"/>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76" name="Freeform 13">
              <a:extLst>
                <a:ext uri="{FF2B5EF4-FFF2-40B4-BE49-F238E27FC236}">
                  <a16:creationId xmlns:a16="http://schemas.microsoft.com/office/drawing/2014/main" id="{F8F60B79-7AF5-4C5E-A5EF-126F117D591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77" name="Freeform 14">
              <a:extLst>
                <a:ext uri="{FF2B5EF4-FFF2-40B4-BE49-F238E27FC236}">
                  <a16:creationId xmlns:a16="http://schemas.microsoft.com/office/drawing/2014/main" id="{0A0438AD-9937-4C25-AB9E-7F8C8CCA23F7}"/>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78" name="Freeform 15">
              <a:extLst>
                <a:ext uri="{FF2B5EF4-FFF2-40B4-BE49-F238E27FC236}">
                  <a16:creationId xmlns:a16="http://schemas.microsoft.com/office/drawing/2014/main" id="{6FDE2726-7032-4BE4-A420-0ECF49A32A8B}"/>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79" name="Freeform 16">
              <a:extLst>
                <a:ext uri="{FF2B5EF4-FFF2-40B4-BE49-F238E27FC236}">
                  <a16:creationId xmlns:a16="http://schemas.microsoft.com/office/drawing/2014/main" id="{50C22C21-F8DB-486D-9042-765D68AE3A7C}"/>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0" name="Freeform 17">
              <a:extLst>
                <a:ext uri="{FF2B5EF4-FFF2-40B4-BE49-F238E27FC236}">
                  <a16:creationId xmlns:a16="http://schemas.microsoft.com/office/drawing/2014/main" id="{7F763F72-BB8F-482C-9FDA-40EDD6EE5FF8}"/>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1" name="Freeform 18">
              <a:extLst>
                <a:ext uri="{FF2B5EF4-FFF2-40B4-BE49-F238E27FC236}">
                  <a16:creationId xmlns:a16="http://schemas.microsoft.com/office/drawing/2014/main" id="{710F466C-6BEC-4970-9707-40D8002740B0}"/>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2" name="Freeform 19">
              <a:extLst>
                <a:ext uri="{FF2B5EF4-FFF2-40B4-BE49-F238E27FC236}">
                  <a16:creationId xmlns:a16="http://schemas.microsoft.com/office/drawing/2014/main" id="{3332407D-F423-41B2-985F-8A4482C61D9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3" name="Freeform 20">
              <a:extLst>
                <a:ext uri="{FF2B5EF4-FFF2-40B4-BE49-F238E27FC236}">
                  <a16:creationId xmlns:a16="http://schemas.microsoft.com/office/drawing/2014/main" id="{44E3286F-1188-47B1-8B46-3498795DF2DC}"/>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4" name="Freeform 21">
              <a:extLst>
                <a:ext uri="{FF2B5EF4-FFF2-40B4-BE49-F238E27FC236}">
                  <a16:creationId xmlns:a16="http://schemas.microsoft.com/office/drawing/2014/main" id="{E7BD9E0B-920A-4409-95E7-40A47107B346}"/>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5" name="Freeform 22">
              <a:extLst>
                <a:ext uri="{FF2B5EF4-FFF2-40B4-BE49-F238E27FC236}">
                  <a16:creationId xmlns:a16="http://schemas.microsoft.com/office/drawing/2014/main" id="{9D2625B8-0A5B-46EF-8302-77353AB0D3A9}"/>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6" name="Freeform 23">
              <a:extLst>
                <a:ext uri="{FF2B5EF4-FFF2-40B4-BE49-F238E27FC236}">
                  <a16:creationId xmlns:a16="http://schemas.microsoft.com/office/drawing/2014/main" id="{DE6C9E0E-C49B-4FBE-97F3-BB6DFAC57421}"/>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7" name="Freeform 24">
              <a:extLst>
                <a:ext uri="{FF2B5EF4-FFF2-40B4-BE49-F238E27FC236}">
                  <a16:creationId xmlns:a16="http://schemas.microsoft.com/office/drawing/2014/main" id="{580801ED-9260-41DB-A0B7-5AF24B32272B}"/>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8" name="Freeform 25">
              <a:extLst>
                <a:ext uri="{FF2B5EF4-FFF2-40B4-BE49-F238E27FC236}">
                  <a16:creationId xmlns:a16="http://schemas.microsoft.com/office/drawing/2014/main" id="{3A9842FB-6E95-4D11-B5B9-58C4CB82C2F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9" name="Freeform 26">
              <a:extLst>
                <a:ext uri="{FF2B5EF4-FFF2-40B4-BE49-F238E27FC236}">
                  <a16:creationId xmlns:a16="http://schemas.microsoft.com/office/drawing/2014/main" id="{076538BB-C266-42BE-916B-458AF9EFB224}"/>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0" name="Freeform 27">
              <a:extLst>
                <a:ext uri="{FF2B5EF4-FFF2-40B4-BE49-F238E27FC236}">
                  <a16:creationId xmlns:a16="http://schemas.microsoft.com/office/drawing/2014/main" id="{A7C95C0F-A1E9-46B5-B9DB-284F35C72801}"/>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1" name="Freeform 28">
              <a:extLst>
                <a:ext uri="{FF2B5EF4-FFF2-40B4-BE49-F238E27FC236}">
                  <a16:creationId xmlns:a16="http://schemas.microsoft.com/office/drawing/2014/main" id="{BEEA6186-B2B9-4E5E-9631-B6332C7FDBA3}"/>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2" name="Freeform 29">
              <a:extLst>
                <a:ext uri="{FF2B5EF4-FFF2-40B4-BE49-F238E27FC236}">
                  <a16:creationId xmlns:a16="http://schemas.microsoft.com/office/drawing/2014/main" id="{E9B00A5D-BE04-4D7D-B4A2-204E2D0E0485}"/>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3" name="Freeform 30">
              <a:extLst>
                <a:ext uri="{FF2B5EF4-FFF2-40B4-BE49-F238E27FC236}">
                  <a16:creationId xmlns:a16="http://schemas.microsoft.com/office/drawing/2014/main" id="{72C85502-C007-49A3-A8AB-2BCC8C53945F}"/>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4" name="Freeform 31">
              <a:extLst>
                <a:ext uri="{FF2B5EF4-FFF2-40B4-BE49-F238E27FC236}">
                  <a16:creationId xmlns:a16="http://schemas.microsoft.com/office/drawing/2014/main" id="{9A42586B-B388-4323-82EB-ED3423EDC5DE}"/>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5" name="Freeform 32">
              <a:extLst>
                <a:ext uri="{FF2B5EF4-FFF2-40B4-BE49-F238E27FC236}">
                  <a16:creationId xmlns:a16="http://schemas.microsoft.com/office/drawing/2014/main" id="{558D2F0C-3796-492F-9EBD-4BB822191F30}"/>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6" name="Freeform 33">
              <a:extLst>
                <a:ext uri="{FF2B5EF4-FFF2-40B4-BE49-F238E27FC236}">
                  <a16:creationId xmlns:a16="http://schemas.microsoft.com/office/drawing/2014/main" id="{DE4E3633-17EF-414F-A86D-0B6A9F2F098F}"/>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7" name="Freeform 34">
              <a:extLst>
                <a:ext uri="{FF2B5EF4-FFF2-40B4-BE49-F238E27FC236}">
                  <a16:creationId xmlns:a16="http://schemas.microsoft.com/office/drawing/2014/main" id="{2572AE39-9386-47FC-B6AF-FBCF804BEBF8}"/>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8" name="Freeform 35">
              <a:extLst>
                <a:ext uri="{FF2B5EF4-FFF2-40B4-BE49-F238E27FC236}">
                  <a16:creationId xmlns:a16="http://schemas.microsoft.com/office/drawing/2014/main" id="{7096AEC6-B8C0-4212-842F-89677AE7D800}"/>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9" name="Freeform 36">
              <a:extLst>
                <a:ext uri="{FF2B5EF4-FFF2-40B4-BE49-F238E27FC236}">
                  <a16:creationId xmlns:a16="http://schemas.microsoft.com/office/drawing/2014/main" id="{406AD873-E434-40CF-BFBD-6D1D1CA7CB89}"/>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0" name="Freeform 37">
              <a:extLst>
                <a:ext uri="{FF2B5EF4-FFF2-40B4-BE49-F238E27FC236}">
                  <a16:creationId xmlns:a16="http://schemas.microsoft.com/office/drawing/2014/main" id="{74857EE2-44CC-4E8F-B1BB-355509B3EFE5}"/>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1" name="Freeform 38">
              <a:extLst>
                <a:ext uri="{FF2B5EF4-FFF2-40B4-BE49-F238E27FC236}">
                  <a16:creationId xmlns:a16="http://schemas.microsoft.com/office/drawing/2014/main" id="{D39EC8B1-952E-4BF5-9735-6A38584161BC}"/>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2" name="Freeform 39">
              <a:extLst>
                <a:ext uri="{FF2B5EF4-FFF2-40B4-BE49-F238E27FC236}">
                  <a16:creationId xmlns:a16="http://schemas.microsoft.com/office/drawing/2014/main" id="{EA37D3DF-3401-44BD-97F4-F423BFC87A1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3" name="Freeform 40">
              <a:extLst>
                <a:ext uri="{FF2B5EF4-FFF2-40B4-BE49-F238E27FC236}">
                  <a16:creationId xmlns:a16="http://schemas.microsoft.com/office/drawing/2014/main" id="{7DFA4B46-95EA-4D4D-800F-4D2DB7BB66E0}"/>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4" name="Freeform 41">
              <a:extLst>
                <a:ext uri="{FF2B5EF4-FFF2-40B4-BE49-F238E27FC236}">
                  <a16:creationId xmlns:a16="http://schemas.microsoft.com/office/drawing/2014/main" id="{EF5012BA-3255-4BEF-8F4F-9117A6BEF324}"/>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5" name="Freeform 42">
              <a:extLst>
                <a:ext uri="{FF2B5EF4-FFF2-40B4-BE49-F238E27FC236}">
                  <a16:creationId xmlns:a16="http://schemas.microsoft.com/office/drawing/2014/main" id="{223989A0-E246-4806-AF7E-9D6C2B1DD489}"/>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6" name="Freeform 43">
              <a:extLst>
                <a:ext uri="{FF2B5EF4-FFF2-40B4-BE49-F238E27FC236}">
                  <a16:creationId xmlns:a16="http://schemas.microsoft.com/office/drawing/2014/main" id="{5FED967A-F1ED-4489-A689-A9A49A278085}"/>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7" name="Freeform 44">
              <a:extLst>
                <a:ext uri="{FF2B5EF4-FFF2-40B4-BE49-F238E27FC236}">
                  <a16:creationId xmlns:a16="http://schemas.microsoft.com/office/drawing/2014/main" id="{DA362954-FE74-40B7-AB98-CC8AC60FFC8D}"/>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8" name="Freeform 45">
              <a:extLst>
                <a:ext uri="{FF2B5EF4-FFF2-40B4-BE49-F238E27FC236}">
                  <a16:creationId xmlns:a16="http://schemas.microsoft.com/office/drawing/2014/main" id="{C1C7EF3F-CB28-4C69-901C-8F9F09C5B597}"/>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9" name="Freeform 46">
              <a:extLst>
                <a:ext uri="{FF2B5EF4-FFF2-40B4-BE49-F238E27FC236}">
                  <a16:creationId xmlns:a16="http://schemas.microsoft.com/office/drawing/2014/main" id="{80D5AA14-D31C-42E8-B89F-2FCABF204007}"/>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0" name="Freeform 47">
              <a:extLst>
                <a:ext uri="{FF2B5EF4-FFF2-40B4-BE49-F238E27FC236}">
                  <a16:creationId xmlns:a16="http://schemas.microsoft.com/office/drawing/2014/main" id="{3894EB82-A456-47F8-BB06-FE894AF4B86B}"/>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1" name="Freeform 48">
              <a:extLst>
                <a:ext uri="{FF2B5EF4-FFF2-40B4-BE49-F238E27FC236}">
                  <a16:creationId xmlns:a16="http://schemas.microsoft.com/office/drawing/2014/main" id="{A88F5C3F-FAE1-4A50-86D3-E9A1CAA89A96}"/>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2" name="Freeform 49">
              <a:extLst>
                <a:ext uri="{FF2B5EF4-FFF2-40B4-BE49-F238E27FC236}">
                  <a16:creationId xmlns:a16="http://schemas.microsoft.com/office/drawing/2014/main" id="{1EFCBDA7-FA42-4391-9872-95EB6DDEA684}"/>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3" name="Freeform 50">
              <a:extLst>
                <a:ext uri="{FF2B5EF4-FFF2-40B4-BE49-F238E27FC236}">
                  <a16:creationId xmlns:a16="http://schemas.microsoft.com/office/drawing/2014/main" id="{721D8C30-DB23-4A0B-8A74-BC467086477D}"/>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4" name="Freeform 51">
              <a:extLst>
                <a:ext uri="{FF2B5EF4-FFF2-40B4-BE49-F238E27FC236}">
                  <a16:creationId xmlns:a16="http://schemas.microsoft.com/office/drawing/2014/main" id="{01AD00CA-8BC7-4B62-AC64-03851855A7AE}"/>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5" name="Freeform 52">
              <a:extLst>
                <a:ext uri="{FF2B5EF4-FFF2-40B4-BE49-F238E27FC236}">
                  <a16:creationId xmlns:a16="http://schemas.microsoft.com/office/drawing/2014/main" id="{BC957590-E3D7-48BF-A1DF-73DCD7673857}"/>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6" name="Freeform 53">
              <a:extLst>
                <a:ext uri="{FF2B5EF4-FFF2-40B4-BE49-F238E27FC236}">
                  <a16:creationId xmlns:a16="http://schemas.microsoft.com/office/drawing/2014/main" id="{9BC2125B-AF0E-4411-AFA7-3F79B873BFBA}"/>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7" name="Freeform 54">
              <a:extLst>
                <a:ext uri="{FF2B5EF4-FFF2-40B4-BE49-F238E27FC236}">
                  <a16:creationId xmlns:a16="http://schemas.microsoft.com/office/drawing/2014/main" id="{1E5BE33C-9675-423A-802C-0A789DB1851B}"/>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8" name="Freeform 55">
              <a:extLst>
                <a:ext uri="{FF2B5EF4-FFF2-40B4-BE49-F238E27FC236}">
                  <a16:creationId xmlns:a16="http://schemas.microsoft.com/office/drawing/2014/main" id="{FB04A8AC-9DA2-4FB3-985A-DD8E6439135C}"/>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9" name="Freeform 56">
              <a:extLst>
                <a:ext uri="{FF2B5EF4-FFF2-40B4-BE49-F238E27FC236}">
                  <a16:creationId xmlns:a16="http://schemas.microsoft.com/office/drawing/2014/main" id="{F365BB87-C861-4F40-A844-477BAA1EAA5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0" name="Freeform 57">
              <a:extLst>
                <a:ext uri="{FF2B5EF4-FFF2-40B4-BE49-F238E27FC236}">
                  <a16:creationId xmlns:a16="http://schemas.microsoft.com/office/drawing/2014/main" id="{8B7E2806-AAFA-45B5-B801-55C79A927799}"/>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1" name="Freeform 58">
              <a:extLst>
                <a:ext uri="{FF2B5EF4-FFF2-40B4-BE49-F238E27FC236}">
                  <a16:creationId xmlns:a16="http://schemas.microsoft.com/office/drawing/2014/main" id="{7A49B80F-B4C0-4F31-9238-8123D3E20D16}"/>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2" name="Freeform 59">
              <a:extLst>
                <a:ext uri="{FF2B5EF4-FFF2-40B4-BE49-F238E27FC236}">
                  <a16:creationId xmlns:a16="http://schemas.microsoft.com/office/drawing/2014/main" id="{9C60C45F-865F-4118-A4B0-174C696B472F}"/>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3" name="Freeform 60">
              <a:extLst>
                <a:ext uri="{FF2B5EF4-FFF2-40B4-BE49-F238E27FC236}">
                  <a16:creationId xmlns:a16="http://schemas.microsoft.com/office/drawing/2014/main" id="{15FBF980-B96C-472B-A46B-A731CA164E92}"/>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4" name="Freeform 61">
              <a:extLst>
                <a:ext uri="{FF2B5EF4-FFF2-40B4-BE49-F238E27FC236}">
                  <a16:creationId xmlns:a16="http://schemas.microsoft.com/office/drawing/2014/main" id="{64F1DD18-05EE-4F9F-9E6B-E03C4C500F21}"/>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5" name="Freeform 62">
              <a:extLst>
                <a:ext uri="{FF2B5EF4-FFF2-40B4-BE49-F238E27FC236}">
                  <a16:creationId xmlns:a16="http://schemas.microsoft.com/office/drawing/2014/main" id="{6051CC00-BFF2-4334-9855-62AD588546F7}"/>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6" name="Freeform 63">
              <a:extLst>
                <a:ext uri="{FF2B5EF4-FFF2-40B4-BE49-F238E27FC236}">
                  <a16:creationId xmlns:a16="http://schemas.microsoft.com/office/drawing/2014/main" id="{905DD261-B224-46ED-8CEE-E8D180BA4B72}"/>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7" name="Freeform 64">
              <a:extLst>
                <a:ext uri="{FF2B5EF4-FFF2-40B4-BE49-F238E27FC236}">
                  <a16:creationId xmlns:a16="http://schemas.microsoft.com/office/drawing/2014/main" id="{A23129DF-0296-4CA9-9723-124682F0A70E}"/>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8" name="Freeform 65">
              <a:extLst>
                <a:ext uri="{FF2B5EF4-FFF2-40B4-BE49-F238E27FC236}">
                  <a16:creationId xmlns:a16="http://schemas.microsoft.com/office/drawing/2014/main" id="{A2A2BF8E-DA3A-4AC0-B7EB-7CAABFC9E699}"/>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9" name="Freeform 66">
              <a:extLst>
                <a:ext uri="{FF2B5EF4-FFF2-40B4-BE49-F238E27FC236}">
                  <a16:creationId xmlns:a16="http://schemas.microsoft.com/office/drawing/2014/main" id="{BEBFC1A4-92B9-418F-A0A9-2E210A37BCFF}"/>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0" name="Freeform 67">
              <a:extLst>
                <a:ext uri="{FF2B5EF4-FFF2-40B4-BE49-F238E27FC236}">
                  <a16:creationId xmlns:a16="http://schemas.microsoft.com/office/drawing/2014/main" id="{A28B9FD0-8354-4DD6-856A-157C5F8768EB}"/>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1" name="Freeform 68">
              <a:extLst>
                <a:ext uri="{FF2B5EF4-FFF2-40B4-BE49-F238E27FC236}">
                  <a16:creationId xmlns:a16="http://schemas.microsoft.com/office/drawing/2014/main" id="{83D3DEEE-A610-48BE-BADD-6BA188B5B86D}"/>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2" name="Freeform 69">
              <a:extLst>
                <a:ext uri="{FF2B5EF4-FFF2-40B4-BE49-F238E27FC236}">
                  <a16:creationId xmlns:a16="http://schemas.microsoft.com/office/drawing/2014/main" id="{463C7ADB-C654-4D24-9055-0B6003A770A3}"/>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3" name="Freeform 70">
              <a:extLst>
                <a:ext uri="{FF2B5EF4-FFF2-40B4-BE49-F238E27FC236}">
                  <a16:creationId xmlns:a16="http://schemas.microsoft.com/office/drawing/2014/main" id="{40CF3793-E792-4DB3-8064-4B43F4706A3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grpSp>
      <p:sp>
        <p:nvSpPr>
          <p:cNvPr id="18" name="Title 1"/>
          <p:cNvSpPr>
            <a:spLocks noGrp="1"/>
          </p:cNvSpPr>
          <p:nvPr userDrawn="1">
            <p:ph type="ctrTitle"/>
          </p:nvPr>
        </p:nvSpPr>
        <p:spPr>
          <a:xfrm>
            <a:off x="944880" y="2158329"/>
            <a:ext cx="4783882" cy="860400"/>
          </a:xfrm>
          <a:prstGeom prst="rect">
            <a:avLst/>
          </a:prstGeom>
        </p:spPr>
        <p:txBody>
          <a:bodyPr/>
          <a:lstStyle>
            <a:lvl1pPr>
              <a:defRPr sz="3000"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9" name="Subtitle 2"/>
          <p:cNvSpPr>
            <a:spLocks noGrp="1"/>
          </p:cNvSpPr>
          <p:nvPr userDrawn="1">
            <p:ph type="subTitle" idx="1"/>
          </p:nvPr>
        </p:nvSpPr>
        <p:spPr>
          <a:xfrm>
            <a:off x="945072" y="3200329"/>
            <a:ext cx="4808028" cy="645742"/>
          </a:xfrm>
          <a:prstGeom prst="rect">
            <a:avLst/>
          </a:prstGeom>
        </p:spPr>
        <p:txBody>
          <a:bodyPr/>
          <a:lstStyle>
            <a:lvl1pPr marL="0" indent="0" algn="l">
              <a:buNone/>
              <a:defRPr sz="2000">
                <a:solidFill>
                  <a:schemeClr val="bg1"/>
                </a:solidFill>
                <a:latin typeface="EYInterstate Light" panose="02000506000000020004" pitchFamily="2" charset="0"/>
                <a:cs typeface="Arial" pitchFamily="34" charset="0"/>
              </a:defRPr>
            </a:lvl1pPr>
            <a:lvl2pPr marL="0" indent="0" algn="l">
              <a:buNone/>
              <a:defRPr sz="1600">
                <a:solidFill>
                  <a:schemeClr val="tx1">
                    <a:lumMod val="75000"/>
                    <a:lumOff val="2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sp>
        <p:nvSpPr>
          <p:cNvPr id="3" name="Freeform: Shape 2">
            <a:extLst>
              <a:ext uri="{FF2B5EF4-FFF2-40B4-BE49-F238E27FC236}">
                <a16:creationId xmlns:a16="http://schemas.microsoft.com/office/drawing/2014/main" id="{44A731D0-020D-4D8E-955D-2354AF0FE452}"/>
              </a:ext>
            </a:extLst>
          </p:cNvPr>
          <p:cNvSpPr/>
          <p:nvPr userDrawn="1"/>
        </p:nvSpPr>
        <p:spPr>
          <a:xfrm>
            <a:off x="489366" y="723658"/>
            <a:ext cx="5680945" cy="3452894"/>
          </a:xfrm>
          <a:custGeom>
            <a:avLst/>
            <a:gdLst>
              <a:gd name="connsiteX0" fmla="*/ 8749 w 5680945"/>
              <a:gd name="connsiteY0" fmla="*/ 1021520 h 3452894"/>
              <a:gd name="connsiteX1" fmla="*/ 8749 w 5680945"/>
              <a:gd name="connsiteY1" fmla="*/ 3164181 h 3452894"/>
              <a:gd name="connsiteX2" fmla="*/ 151414 w 5680945"/>
              <a:gd name="connsiteY2" fmla="*/ 3164181 h 3452894"/>
              <a:gd name="connsiteX3" fmla="*/ 151414 w 5680945"/>
              <a:gd name="connsiteY3" fmla="*/ 1140155 h 3452894"/>
              <a:gd name="connsiteX4" fmla="*/ 5534897 w 5680945"/>
              <a:gd name="connsiteY4" fmla="*/ 179294 h 3452894"/>
              <a:gd name="connsiteX5" fmla="*/ 5534897 w 5680945"/>
              <a:gd name="connsiteY5" fmla="*/ 3306846 h 3452894"/>
              <a:gd name="connsiteX6" fmla="*/ 864624 w 5680945"/>
              <a:gd name="connsiteY6" fmla="*/ 3306846 h 3452894"/>
              <a:gd name="connsiteX7" fmla="*/ 864624 w 5680945"/>
              <a:gd name="connsiteY7" fmla="*/ 3449395 h 3452894"/>
              <a:gd name="connsiteX8" fmla="*/ 5677562 w 5680945"/>
              <a:gd name="connsiteY8" fmla="*/ 3449395 h 3452894"/>
              <a:gd name="connsiteX9" fmla="*/ 5677562 w 5680945"/>
              <a:gd name="connsiteY9" fmla="*/ 8749 h 3452894"/>
              <a:gd name="connsiteX10" fmla="*/ 8749 w 5680945"/>
              <a:gd name="connsiteY10" fmla="*/ 1021520 h 345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80945" h="3452894">
                <a:moveTo>
                  <a:pt x="8749" y="1021520"/>
                </a:moveTo>
                <a:lnTo>
                  <a:pt x="8749" y="3164181"/>
                </a:lnTo>
                <a:lnTo>
                  <a:pt x="151414" y="3164181"/>
                </a:lnTo>
                <a:lnTo>
                  <a:pt x="151414" y="1140155"/>
                </a:lnTo>
                <a:lnTo>
                  <a:pt x="5534897" y="179294"/>
                </a:lnTo>
                <a:lnTo>
                  <a:pt x="5534897" y="3306846"/>
                </a:lnTo>
                <a:lnTo>
                  <a:pt x="864624" y="3306846"/>
                </a:lnTo>
                <a:lnTo>
                  <a:pt x="864624" y="3449395"/>
                </a:lnTo>
                <a:lnTo>
                  <a:pt x="5677562" y="3449395"/>
                </a:lnTo>
                <a:lnTo>
                  <a:pt x="5677562" y="8749"/>
                </a:lnTo>
                <a:lnTo>
                  <a:pt x="8749" y="1021520"/>
                </a:lnTo>
                <a:close/>
              </a:path>
            </a:pathLst>
          </a:custGeom>
          <a:solidFill>
            <a:schemeClr val="tx2"/>
          </a:solidFill>
          <a:ln w="9525" cap="flat">
            <a:noFill/>
            <a:prstDash val="solid"/>
            <a:miter/>
          </a:ln>
        </p:spPr>
        <p:txBody>
          <a:bodyPr rtlCol="0" anchor="ctr"/>
          <a:lstStyle/>
          <a:p>
            <a:endParaRPr lang="en-IN"/>
          </a:p>
        </p:txBody>
      </p:sp>
      <p:sp>
        <p:nvSpPr>
          <p:cNvPr id="4" name="Freeform: Shape 3">
            <a:extLst>
              <a:ext uri="{FF2B5EF4-FFF2-40B4-BE49-F238E27FC236}">
                <a16:creationId xmlns:a16="http://schemas.microsoft.com/office/drawing/2014/main" id="{15324C54-B75E-4AC0-90C2-FA558C7716F7}"/>
              </a:ext>
            </a:extLst>
          </p:cNvPr>
          <p:cNvSpPr/>
          <p:nvPr/>
        </p:nvSpPr>
        <p:spPr>
          <a:xfrm>
            <a:off x="489366" y="4021755"/>
            <a:ext cx="151647"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a:p>
        </p:txBody>
      </p:sp>
      <p:sp>
        <p:nvSpPr>
          <p:cNvPr id="5" name="Freeform: Shape 4">
            <a:extLst>
              <a:ext uri="{FF2B5EF4-FFF2-40B4-BE49-F238E27FC236}">
                <a16:creationId xmlns:a16="http://schemas.microsoft.com/office/drawing/2014/main" id="{CAA95478-C099-485F-AD95-A617656C6C7C}"/>
              </a:ext>
            </a:extLst>
          </p:cNvPr>
          <p:cNvSpPr/>
          <p:nvPr/>
        </p:nvSpPr>
        <p:spPr>
          <a:xfrm>
            <a:off x="774697" y="4021755"/>
            <a:ext cx="151647"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a:p>
        </p:txBody>
      </p:sp>
      <p:sp>
        <p:nvSpPr>
          <p:cNvPr id="6" name="Freeform: Shape 5">
            <a:extLst>
              <a:ext uri="{FF2B5EF4-FFF2-40B4-BE49-F238E27FC236}">
                <a16:creationId xmlns:a16="http://schemas.microsoft.com/office/drawing/2014/main" id="{D65680A1-86D1-44C2-AA38-0DF5735F1F26}"/>
              </a:ext>
            </a:extLst>
          </p:cNvPr>
          <p:cNvSpPr/>
          <p:nvPr/>
        </p:nvSpPr>
        <p:spPr>
          <a:xfrm>
            <a:off x="1059910" y="4021755"/>
            <a:ext cx="151647"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a:p>
        </p:txBody>
      </p:sp>
      <p:grpSp>
        <p:nvGrpSpPr>
          <p:cNvPr id="76" name="Group 4">
            <a:extLst>
              <a:ext uri="{FF2B5EF4-FFF2-40B4-BE49-F238E27FC236}">
                <a16:creationId xmlns:a16="http://schemas.microsoft.com/office/drawing/2014/main" id="{9D60B6B0-F7ED-4B9F-A77C-632AC4EA661D}"/>
              </a:ext>
            </a:extLst>
          </p:cNvPr>
          <p:cNvGrpSpPr>
            <a:grpSpLocks noChangeAspect="1"/>
          </p:cNvGrpSpPr>
          <p:nvPr userDrawn="1"/>
        </p:nvGrpSpPr>
        <p:grpSpPr bwMode="auto">
          <a:xfrm>
            <a:off x="10364788" y="4960938"/>
            <a:ext cx="1225550" cy="1435100"/>
            <a:chOff x="6529" y="3125"/>
            <a:chExt cx="772" cy="904"/>
          </a:xfrm>
        </p:grpSpPr>
        <p:sp>
          <p:nvSpPr>
            <p:cNvPr id="77" name="Freeform 5">
              <a:extLst>
                <a:ext uri="{FF2B5EF4-FFF2-40B4-BE49-F238E27FC236}">
                  <a16:creationId xmlns:a16="http://schemas.microsoft.com/office/drawing/2014/main" id="{CC1B45B9-64DF-4C5B-9711-FA69AD537071}"/>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8" name="Freeform 6">
              <a:extLst>
                <a:ext uri="{FF2B5EF4-FFF2-40B4-BE49-F238E27FC236}">
                  <a16:creationId xmlns:a16="http://schemas.microsoft.com/office/drawing/2014/main" id="{BA55CB73-EE25-43B6-9720-855E16C4B153}"/>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4294588"/>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4_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400"/>
          </a:xfrm>
        </p:spPr>
        <p:txBody>
          <a:bodyPr/>
          <a:lstStyle>
            <a:lvl1pPr>
              <a:defRPr>
                <a:solidFill>
                  <a:schemeClr val="bg1"/>
                </a:solidFill>
              </a:defRPr>
            </a:lvl1pPr>
          </a:lstStyle>
          <a:p>
            <a:r>
              <a:rPr lang="en-US" dirty="0"/>
              <a:t>Click to edit Master title style</a:t>
            </a:r>
            <a:endParaRPr lang="en-GB" dirty="0"/>
          </a:p>
        </p:txBody>
      </p:sp>
      <p:sp>
        <p:nvSpPr>
          <p:cNvPr id="5" name="Table Placeholder 4">
            <a:extLst>
              <a:ext uri="{FF2B5EF4-FFF2-40B4-BE49-F238E27FC236}">
                <a16:creationId xmlns:a16="http://schemas.microsoft.com/office/drawing/2014/main" id="{95A2BE92-ABF7-4A82-BC35-00F28F500FED}"/>
              </a:ext>
            </a:extLst>
          </p:cNvPr>
          <p:cNvSpPr>
            <a:spLocks noGrp="1"/>
          </p:cNvSpPr>
          <p:nvPr>
            <p:ph type="tbl" sz="quarter" idx="10"/>
          </p:nvPr>
        </p:nvSpPr>
        <p:spPr>
          <a:xfrm>
            <a:off x="609917" y="1137920"/>
            <a:ext cx="4957505" cy="4267457"/>
          </a:xfrm>
        </p:spPr>
        <p:txBody>
          <a:bodyPr/>
          <a:lstStyle/>
          <a:p>
            <a:endParaRPr lang="en-IN"/>
          </a:p>
        </p:txBody>
      </p:sp>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33461" y="3813288"/>
            <a:ext cx="3089275" cy="180000"/>
          </a:xfrm>
        </p:spPr>
        <p:txBody>
          <a:bodyPr/>
          <a:lstStyle>
            <a:lvl1pPr marL="0" indent="0">
              <a:buNone/>
              <a:defRPr sz="1200">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33461" y="4055931"/>
            <a:ext cx="3089275" cy="180000"/>
          </a:xfrm>
        </p:spPr>
        <p:txBody>
          <a:bodyPr/>
          <a:lstStyle>
            <a:lvl1pPr marL="0" indent="0">
              <a:buNone/>
              <a:defRPr sz="1200">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23007" y="3578083"/>
            <a:ext cx="778959" cy="778959"/>
          </a:xfrm>
          <a:prstGeom prst="ellipse">
            <a:avLst/>
          </a:prstGeom>
        </p:spPr>
        <p:txBody>
          <a:bodyPr anchor="ctr"/>
          <a:lstStyle>
            <a:lvl1pPr marL="0" indent="0" algn="ctr">
              <a:buNone/>
              <a:defRPr sz="900">
                <a:solidFill>
                  <a:schemeClr val="bg1"/>
                </a:solidFill>
              </a:defRPr>
            </a:lvl1pPr>
          </a:lstStyle>
          <a:p>
            <a:endParaRPr lang="en-GB" dirty="0"/>
          </a:p>
        </p:txBody>
      </p:sp>
      <p:sp>
        <p:nvSpPr>
          <p:cNvPr id="9" name="Text Placeholder 8">
            <a:extLst>
              <a:ext uri="{FF2B5EF4-FFF2-40B4-BE49-F238E27FC236}">
                <a16:creationId xmlns:a16="http://schemas.microsoft.com/office/drawing/2014/main" id="{5DB83DAE-9FEB-4E9C-85BA-A34BD239275A}"/>
              </a:ext>
            </a:extLst>
          </p:cNvPr>
          <p:cNvSpPr>
            <a:spLocks noGrp="1"/>
          </p:cNvSpPr>
          <p:nvPr>
            <p:ph type="body" sz="quarter" idx="17" hasCustomPrompt="1"/>
          </p:nvPr>
        </p:nvSpPr>
        <p:spPr>
          <a:xfrm>
            <a:off x="6123008" y="1137920"/>
            <a:ext cx="5465425" cy="373807"/>
          </a:xfrm>
        </p:spPr>
        <p:txBody>
          <a:bodyPr/>
          <a:lstStyle>
            <a:lvl1pPr marL="0" indent="0">
              <a:buNone/>
              <a:defRPr/>
            </a:lvl1pPr>
          </a:lstStyle>
          <a:p>
            <a:pPr lvl="0"/>
            <a:r>
              <a:rPr lang="en-US" dirty="0"/>
              <a:t>Key Takeaways</a:t>
            </a:r>
          </a:p>
        </p:txBody>
      </p:sp>
      <p:sp>
        <p:nvSpPr>
          <p:cNvPr id="15" name="Text Placeholder 8">
            <a:extLst>
              <a:ext uri="{FF2B5EF4-FFF2-40B4-BE49-F238E27FC236}">
                <a16:creationId xmlns:a16="http://schemas.microsoft.com/office/drawing/2014/main" id="{C1ABE303-7041-4312-AD03-0E872AEF99BE}"/>
              </a:ext>
            </a:extLst>
          </p:cNvPr>
          <p:cNvSpPr>
            <a:spLocks noGrp="1"/>
          </p:cNvSpPr>
          <p:nvPr>
            <p:ph type="body" sz="quarter" idx="18" hasCustomPrompt="1"/>
          </p:nvPr>
        </p:nvSpPr>
        <p:spPr>
          <a:xfrm>
            <a:off x="6123008" y="1635009"/>
            <a:ext cx="5465425" cy="1611554"/>
          </a:xfrm>
        </p:spPr>
        <p:txBody>
          <a:bodyPr/>
          <a:lstStyle>
            <a:lvl1pPr marL="0" indent="0">
              <a:buNone/>
              <a:defRPr sz="1600"/>
            </a:lvl1pPr>
          </a:lstStyle>
          <a:p>
            <a:pPr lvl="0"/>
            <a:r>
              <a:rPr lang="en-US" dirty="0"/>
              <a:t>Content EY Interstate Light, 16pt, Lorem ipsum dolor, 12pt, </a:t>
            </a:r>
            <a:r>
              <a:rPr lang="en-US" dirty="0" err="1"/>
              <a:t>Utinam</a:t>
            </a:r>
            <a:r>
              <a:rPr lang="en-US" dirty="0"/>
              <a:t> </a:t>
            </a:r>
            <a:r>
              <a:rPr lang="en-US" dirty="0" err="1"/>
              <a:t>nonumy</a:t>
            </a:r>
            <a:r>
              <a:rPr lang="en-US" dirty="0"/>
              <a:t> </a:t>
            </a:r>
            <a:r>
              <a:rPr lang="en-US" dirty="0" err="1"/>
              <a:t>abhorreant</a:t>
            </a:r>
            <a:r>
              <a:rPr lang="en-US" dirty="0"/>
              <a:t> </a:t>
            </a:r>
            <a:r>
              <a:rPr lang="en-US" dirty="0" err="1"/>
              <a:t>sead</a:t>
            </a:r>
            <a:r>
              <a:rPr lang="en-US" dirty="0"/>
              <a:t>. </a:t>
            </a:r>
            <a:r>
              <a:rPr lang="en-US" dirty="0" err="1"/>
              <a:t>Putant</a:t>
            </a:r>
            <a:r>
              <a:rPr lang="en-US" dirty="0"/>
              <a:t> </a:t>
            </a:r>
            <a:r>
              <a:rPr lang="en-US" dirty="0" err="1"/>
              <a:t>probatus</a:t>
            </a:r>
            <a:r>
              <a:rPr lang="en-US" dirty="0"/>
              <a:t> id vis, ad his </a:t>
            </a:r>
            <a:r>
              <a:rPr lang="en-US" dirty="0" err="1"/>
              <a:t>meis</a:t>
            </a:r>
            <a:r>
              <a:rPr lang="en-US" dirty="0"/>
              <a:t> </a:t>
            </a:r>
            <a:r>
              <a:rPr lang="en-US" dirty="0" err="1"/>
              <a:t>habemus</a:t>
            </a:r>
            <a:r>
              <a:rPr lang="en-US" dirty="0"/>
              <a:t> </a:t>
            </a:r>
            <a:r>
              <a:rPr lang="en-US" dirty="0" err="1"/>
              <a:t>repudiare</a:t>
            </a:r>
            <a:r>
              <a:rPr lang="en-US" dirty="0"/>
              <a:t>, has an </a:t>
            </a:r>
            <a:r>
              <a:rPr lang="en-US" dirty="0" err="1"/>
              <a:t>pericula</a:t>
            </a:r>
            <a:r>
              <a:rPr lang="en-US" dirty="0"/>
              <a:t> </a:t>
            </a:r>
            <a:r>
              <a:rPr lang="en-US" dirty="0" err="1"/>
              <a:t>tractatos</a:t>
            </a:r>
            <a:r>
              <a:rPr lang="en-US" dirty="0"/>
              <a:t>. </a:t>
            </a:r>
            <a:r>
              <a:rPr lang="en-US" dirty="0" err="1"/>
              <a:t>Nec</a:t>
            </a:r>
            <a:r>
              <a:rPr lang="en-US" dirty="0"/>
              <a:t> </a:t>
            </a:r>
            <a:r>
              <a:rPr lang="en-US" dirty="0" err="1"/>
              <a:t>debitis</a:t>
            </a:r>
            <a:r>
              <a:rPr lang="en-US" dirty="0"/>
              <a:t> </a:t>
            </a:r>
            <a:r>
              <a:rPr lang="en-US" dirty="0" err="1"/>
              <a:t>dissentias</a:t>
            </a:r>
            <a:r>
              <a:rPr lang="en-US" dirty="0"/>
              <a:t> ad. </a:t>
            </a:r>
            <a:r>
              <a:rPr lang="en-US" dirty="0" err="1"/>
              <a:t>Patrioque</a:t>
            </a:r>
            <a:r>
              <a:rPr lang="en-US" dirty="0"/>
              <a:t> </a:t>
            </a:r>
            <a:r>
              <a:rPr lang="en-US" dirty="0" err="1"/>
              <a:t>voluptatum</a:t>
            </a:r>
            <a:r>
              <a:rPr lang="en-US" dirty="0"/>
              <a:t> </a:t>
            </a:r>
            <a:r>
              <a:rPr lang="en-US" dirty="0" err="1"/>
              <a:t>sed</a:t>
            </a:r>
            <a:r>
              <a:rPr lang="en-US" dirty="0"/>
              <a:t> ex, id </a:t>
            </a:r>
            <a:r>
              <a:rPr lang="en-US" dirty="0" err="1"/>
              <a:t>admodum</a:t>
            </a:r>
            <a:r>
              <a:rPr lang="en-US" dirty="0"/>
              <a:t>.</a:t>
            </a:r>
          </a:p>
          <a:p>
            <a:pPr lvl="0"/>
            <a:endParaRPr lang="en-US" dirty="0"/>
          </a:p>
        </p:txBody>
      </p:sp>
      <p:sp>
        <p:nvSpPr>
          <p:cNvPr id="20" name="Line 10">
            <a:extLst>
              <a:ext uri="{FF2B5EF4-FFF2-40B4-BE49-F238E27FC236}">
                <a16:creationId xmlns:a16="http://schemas.microsoft.com/office/drawing/2014/main" id="{B69EB865-6B86-419B-923C-F7DDC68C9C66}"/>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19062807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4_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400"/>
          </a:xfrm>
        </p:spPr>
        <p:txBody>
          <a:bodyPr/>
          <a:lstStyle>
            <a:lvl1pPr>
              <a:defRPr sz="2400">
                <a:solidFill>
                  <a:schemeClr val="bg1"/>
                </a:solidFill>
              </a:defRPr>
            </a:lvl1pPr>
          </a:lstStyle>
          <a:p>
            <a:r>
              <a:rPr lang="en-US" dirty="0"/>
              <a:t>Click to edit Master title style</a:t>
            </a:r>
            <a:endParaRPr lang="en-GB" dirty="0"/>
          </a:p>
        </p:txBody>
      </p:sp>
      <p:sp>
        <p:nvSpPr>
          <p:cNvPr id="12" name="Line 10">
            <a:extLst>
              <a:ext uri="{FF2B5EF4-FFF2-40B4-BE49-F238E27FC236}">
                <a16:creationId xmlns:a16="http://schemas.microsoft.com/office/drawing/2014/main" id="{DA9741B6-D337-4A18-8ECB-FB21A6953E44}"/>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Text Placeholder 2">
            <a:extLst>
              <a:ext uri="{FF2B5EF4-FFF2-40B4-BE49-F238E27FC236}">
                <a16:creationId xmlns:a16="http://schemas.microsoft.com/office/drawing/2014/main" id="{90356C28-34FC-48BD-943E-82B485EB0C49}"/>
              </a:ext>
            </a:extLst>
          </p:cNvPr>
          <p:cNvSpPr>
            <a:spLocks noGrp="1"/>
          </p:cNvSpPr>
          <p:nvPr>
            <p:ph idx="1"/>
          </p:nvPr>
        </p:nvSpPr>
        <p:spPr>
          <a:xfrm>
            <a:off x="609918" y="1137920"/>
            <a:ext cx="10978515" cy="494792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1595167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5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8199120" y="1"/>
            <a:ext cx="3999231" cy="6156104"/>
          </a:xfrm>
        </p:spPr>
        <p:txBody>
          <a:bodyPr/>
          <a:lstStyle/>
          <a:p>
            <a:endParaRPr lang="en-IN" dirty="0"/>
          </a:p>
        </p:txBody>
      </p:sp>
      <p:sp>
        <p:nvSpPr>
          <p:cNvPr id="2" name="Title 1"/>
          <p:cNvSpPr>
            <a:spLocks noGrp="1"/>
          </p:cNvSpPr>
          <p:nvPr>
            <p:ph type="title"/>
          </p:nvPr>
        </p:nvSpPr>
        <p:spPr>
          <a:xfrm>
            <a:off x="609919" y="294200"/>
            <a:ext cx="7444422" cy="590400"/>
          </a:xfrm>
        </p:spPr>
        <p:txBody>
          <a:bodyPr/>
          <a:lstStyle>
            <a:lvl1pPr>
              <a:defRPr sz="2400">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609918" y="1137921"/>
            <a:ext cx="7299642" cy="873760"/>
          </a:xfrm>
        </p:spPr>
        <p:txBody>
          <a:bodyPr/>
          <a:lstStyle>
            <a:lvl1pPr marL="0" indent="0">
              <a:buNone/>
              <a:defRPr sz="18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609918" y="2311401"/>
            <a:ext cx="3580117" cy="3844704"/>
          </a:xfrm>
        </p:spPr>
        <p:txBody>
          <a:bodyPr numCol="1"/>
          <a:lstStyle>
            <a:lvl1pPr marL="0" indent="0">
              <a:buNone/>
              <a:defRPr sz="14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2" name="Content Placeholder 2">
            <a:extLst>
              <a:ext uri="{FF2B5EF4-FFF2-40B4-BE49-F238E27FC236}">
                <a16:creationId xmlns:a16="http://schemas.microsoft.com/office/drawing/2014/main" id="{0C7BD71A-882B-40FB-A05F-48ECC69FF73D}"/>
              </a:ext>
            </a:extLst>
          </p:cNvPr>
          <p:cNvSpPr>
            <a:spLocks noGrp="1"/>
          </p:cNvSpPr>
          <p:nvPr>
            <p:ph idx="12" hasCustomPrompt="1"/>
          </p:nvPr>
        </p:nvSpPr>
        <p:spPr>
          <a:xfrm>
            <a:off x="4329443" y="2311401"/>
            <a:ext cx="3580117" cy="1254759"/>
          </a:xfrm>
        </p:spPr>
        <p:txBody>
          <a:bodyPr numCol="1"/>
          <a:lstStyle>
            <a:lvl1pPr marL="0" indent="0">
              <a:buNone/>
              <a:defRPr sz="14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4" name="Content Placeholder 2">
            <a:extLst>
              <a:ext uri="{FF2B5EF4-FFF2-40B4-BE49-F238E27FC236}">
                <a16:creationId xmlns:a16="http://schemas.microsoft.com/office/drawing/2014/main" id="{D87D58C8-1517-42AA-8B2A-E449A3F6F028}"/>
              </a:ext>
            </a:extLst>
          </p:cNvPr>
          <p:cNvSpPr>
            <a:spLocks noGrp="1"/>
          </p:cNvSpPr>
          <p:nvPr>
            <p:ph idx="13" hasCustomPrompt="1"/>
          </p:nvPr>
        </p:nvSpPr>
        <p:spPr>
          <a:xfrm>
            <a:off x="4329443" y="4236721"/>
            <a:ext cx="3580117" cy="1944160"/>
          </a:xfrm>
        </p:spPr>
        <p:txBody>
          <a:bodyPr numCol="1"/>
          <a:lstStyle>
            <a:lvl1pPr marL="0" indent="0">
              <a:buNone/>
              <a:defRPr sz="1800">
                <a:solidFill>
                  <a:schemeClr val="bg1"/>
                </a:solidFill>
                <a:latin typeface="Georgia" panose="02040502050405020303" pitchFamily="18" charset="0"/>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Quote</a:t>
            </a:r>
          </a:p>
        </p:txBody>
      </p:sp>
      <p:sp>
        <p:nvSpPr>
          <p:cNvPr id="23" name="Line 10">
            <a:extLst>
              <a:ext uri="{FF2B5EF4-FFF2-40B4-BE49-F238E27FC236}">
                <a16:creationId xmlns:a16="http://schemas.microsoft.com/office/drawing/2014/main" id="{E820DC59-E206-4DC0-9012-584F8EBAF730}"/>
              </a:ext>
            </a:extLst>
          </p:cNvPr>
          <p:cNvSpPr>
            <a:spLocks noChangeShapeType="1"/>
          </p:cNvSpPr>
          <p:nvPr userDrawn="1"/>
        </p:nvSpPr>
        <p:spPr bwMode="auto">
          <a:xfrm>
            <a:off x="609918" y="907750"/>
            <a:ext cx="772385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16682872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6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0" y="0"/>
            <a:ext cx="2384460" cy="6857999"/>
          </a:xfrm>
        </p:spPr>
        <p:txBody>
          <a:bodyPr/>
          <a:lstStyle/>
          <a:p>
            <a:endParaRPr lang="en-IN"/>
          </a:p>
        </p:txBody>
      </p:sp>
      <p:sp>
        <p:nvSpPr>
          <p:cNvPr id="2" name="Title 1"/>
          <p:cNvSpPr>
            <a:spLocks noGrp="1"/>
          </p:cNvSpPr>
          <p:nvPr>
            <p:ph type="title"/>
          </p:nvPr>
        </p:nvSpPr>
        <p:spPr>
          <a:xfrm>
            <a:off x="2695294" y="294200"/>
            <a:ext cx="8892000" cy="590400"/>
          </a:xfrm>
        </p:spPr>
        <p:txBody>
          <a:bodyPr/>
          <a:lstStyle>
            <a:lvl1pPr>
              <a:defRPr sz="2400">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2695293" y="1137921"/>
            <a:ext cx="2742882" cy="5018184"/>
          </a:xfrm>
        </p:spPr>
        <p:txBody>
          <a:bodyPr/>
          <a:lstStyle>
            <a:lvl1pPr marL="0" indent="0">
              <a:buNone/>
              <a:defRPr sz="18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5727083" y="1137921"/>
            <a:ext cx="2803842" cy="5018184"/>
          </a:xfrm>
        </p:spPr>
        <p:txBody>
          <a:bodyPr numCol="1"/>
          <a:lstStyle>
            <a:lvl1pPr marL="0" indent="0">
              <a:buNone/>
              <a:defRPr sz="14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23" name="Content Placeholder 2">
            <a:extLst>
              <a:ext uri="{FF2B5EF4-FFF2-40B4-BE49-F238E27FC236}">
                <a16:creationId xmlns:a16="http://schemas.microsoft.com/office/drawing/2014/main" id="{6FF4A6F8-D9C6-4FEE-9324-5200D308BB1F}"/>
              </a:ext>
            </a:extLst>
          </p:cNvPr>
          <p:cNvSpPr>
            <a:spLocks noGrp="1"/>
          </p:cNvSpPr>
          <p:nvPr userDrawn="1">
            <p:ph idx="12" hasCustomPrompt="1"/>
          </p:nvPr>
        </p:nvSpPr>
        <p:spPr>
          <a:xfrm>
            <a:off x="8819832" y="1137921"/>
            <a:ext cx="2768600" cy="2796151"/>
          </a:xfrm>
        </p:spPr>
        <p:txBody>
          <a:bodyPr numCol="1"/>
          <a:lstStyle>
            <a:lvl1pPr marL="0" indent="0">
              <a:buNone/>
              <a:defRPr sz="14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9" name="Line 10">
            <a:extLst>
              <a:ext uri="{FF2B5EF4-FFF2-40B4-BE49-F238E27FC236}">
                <a16:creationId xmlns:a16="http://schemas.microsoft.com/office/drawing/2014/main" id="{B63A7CBA-3151-452E-BD2F-D3E65CE1595F}"/>
              </a:ext>
            </a:extLst>
          </p:cNvPr>
          <p:cNvSpPr>
            <a:spLocks noChangeShapeType="1"/>
          </p:cNvSpPr>
          <p:nvPr userDrawn="1"/>
        </p:nvSpPr>
        <p:spPr bwMode="auto">
          <a:xfrm>
            <a:off x="2695294" y="907750"/>
            <a:ext cx="8892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21020724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_Standard slide_Quotes">
    <p:spTree>
      <p:nvGrpSpPr>
        <p:cNvPr id="1" name=""/>
        <p:cNvGrpSpPr/>
        <p:nvPr/>
      </p:nvGrpSpPr>
      <p:grpSpPr>
        <a:xfrm>
          <a:off x="0" y="0"/>
          <a:ext cx="0" cy="0"/>
          <a:chOff x="0" y="0"/>
          <a:chExt cx="0" cy="0"/>
        </a:xfrm>
      </p:grpSpPr>
      <p:sp>
        <p:nvSpPr>
          <p:cNvPr id="5" name="Text Placeholder 11">
            <a:extLst>
              <a:ext uri="{FF2B5EF4-FFF2-40B4-BE49-F238E27FC236}">
                <a16:creationId xmlns:a16="http://schemas.microsoft.com/office/drawing/2014/main" id="{8F291EB0-15F5-4E9A-A38B-CE3AC1452E21}"/>
              </a:ext>
            </a:extLst>
          </p:cNvPr>
          <p:cNvSpPr txBox="1">
            <a:spLocks/>
          </p:cNvSpPr>
          <p:nvPr userDrawn="1"/>
        </p:nvSpPr>
        <p:spPr>
          <a:xfrm>
            <a:off x="477351" y="1488927"/>
            <a:ext cx="2338388" cy="858838"/>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1200" dirty="0">
                <a:solidFill>
                  <a:schemeClr val="tx2"/>
                </a:solidFill>
                <a:latin typeface="Georgia" panose="02040502050405020303" pitchFamily="18" charset="0"/>
              </a:rPr>
              <a:t>“</a:t>
            </a:r>
          </a:p>
        </p:txBody>
      </p:sp>
      <p:sp>
        <p:nvSpPr>
          <p:cNvPr id="7" name="Text Placeholder 6">
            <a:extLst>
              <a:ext uri="{FF2B5EF4-FFF2-40B4-BE49-F238E27FC236}">
                <a16:creationId xmlns:a16="http://schemas.microsoft.com/office/drawing/2014/main" id="{FB5D2AC0-B4F7-4455-9AE0-201966050A6D}"/>
              </a:ext>
            </a:extLst>
          </p:cNvPr>
          <p:cNvSpPr>
            <a:spLocks noGrp="1"/>
          </p:cNvSpPr>
          <p:nvPr>
            <p:ph type="body" sz="quarter" idx="10"/>
          </p:nvPr>
        </p:nvSpPr>
        <p:spPr>
          <a:xfrm>
            <a:off x="513350" y="2526765"/>
            <a:ext cx="5292000" cy="1800000"/>
          </a:xfrm>
        </p:spPr>
        <p:txBody>
          <a:bodyPr lIns="90000" tIns="46800" rIns="90000" bIns="46800"/>
          <a:lstStyle>
            <a:lvl1pPr marL="0" indent="0">
              <a:buNone/>
              <a:defRPr lang="en-US" sz="2800" dirty="0" smtClean="0">
                <a:latin typeface="Georgia" panose="02040502050405020303" pitchFamily="18" charset="0"/>
              </a:defRPr>
            </a:lvl1pPr>
          </a:lstStyle>
          <a:p>
            <a:pPr marL="356616" lvl="0" indent="-356616">
              <a:spcBef>
                <a:spcPts val="0"/>
              </a:spcBef>
            </a:pPr>
            <a:r>
              <a:rPr lang="en-US" dirty="0"/>
              <a:t>Edit Master text styles</a:t>
            </a:r>
          </a:p>
        </p:txBody>
      </p:sp>
      <p:sp>
        <p:nvSpPr>
          <p:cNvPr id="8" name="Text Placeholder 6">
            <a:extLst>
              <a:ext uri="{FF2B5EF4-FFF2-40B4-BE49-F238E27FC236}">
                <a16:creationId xmlns:a16="http://schemas.microsoft.com/office/drawing/2014/main" id="{F1BA83A2-78F0-4F7E-836B-9B4B87820F96}"/>
              </a:ext>
            </a:extLst>
          </p:cNvPr>
          <p:cNvSpPr>
            <a:spLocks noGrp="1"/>
          </p:cNvSpPr>
          <p:nvPr>
            <p:ph type="body" sz="quarter" idx="11" hasCustomPrompt="1"/>
          </p:nvPr>
        </p:nvSpPr>
        <p:spPr>
          <a:xfrm>
            <a:off x="513350" y="4632765"/>
            <a:ext cx="5292000" cy="316838"/>
          </a:xfrm>
        </p:spPr>
        <p:txBody>
          <a:bodyPr lIns="90000" tIns="46800" rIns="90000" bIns="46800"/>
          <a:lstStyle>
            <a:lvl1pPr marL="0" indent="0" algn="l" defTabSz="914400" rtl="0" eaLnBrk="1" latinLnBrk="0" hangingPunct="1">
              <a:spcBef>
                <a:spcPts val="0"/>
              </a:spcBef>
              <a:spcAft>
                <a:spcPts val="600"/>
              </a:spcAft>
              <a:buClr>
                <a:schemeClr val="tx2"/>
              </a:buClr>
              <a:buSzPct val="70000"/>
              <a:buFont typeface="Arial" pitchFamily="34" charset="0"/>
              <a:buNone/>
              <a:defRPr lang="en-US" sz="1600" kern="1200" dirty="0" smtClean="0">
                <a:solidFill>
                  <a:srgbClr val="2E2E38"/>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US" dirty="0"/>
              <a:t>Name Surname</a:t>
            </a:r>
          </a:p>
        </p:txBody>
      </p:sp>
      <p:sp>
        <p:nvSpPr>
          <p:cNvPr id="9" name="Text Placeholder 6">
            <a:extLst>
              <a:ext uri="{FF2B5EF4-FFF2-40B4-BE49-F238E27FC236}">
                <a16:creationId xmlns:a16="http://schemas.microsoft.com/office/drawing/2014/main" id="{034CE9DD-CE12-4D9F-8FD6-A2522F36C807}"/>
              </a:ext>
            </a:extLst>
          </p:cNvPr>
          <p:cNvSpPr>
            <a:spLocks noGrp="1"/>
          </p:cNvSpPr>
          <p:nvPr>
            <p:ph type="body" sz="quarter" idx="12" hasCustomPrompt="1"/>
          </p:nvPr>
        </p:nvSpPr>
        <p:spPr>
          <a:xfrm>
            <a:off x="513350" y="4971442"/>
            <a:ext cx="5292000" cy="316838"/>
          </a:xfrm>
        </p:spPr>
        <p:txBody>
          <a:bodyPr lIns="90000" tIns="46800" rIns="90000" bIns="46800"/>
          <a:lstStyle>
            <a:lvl1pPr marL="0" indent="0" algn="l" defTabSz="914400" rtl="0" eaLnBrk="1" latinLnBrk="0" hangingPunct="1">
              <a:spcBef>
                <a:spcPts val="0"/>
              </a:spcBef>
              <a:spcAft>
                <a:spcPts val="600"/>
              </a:spcAft>
              <a:buClr>
                <a:schemeClr val="tx2"/>
              </a:buClr>
              <a:buSzPct val="70000"/>
              <a:buFont typeface="Arial" pitchFamily="34" charset="0"/>
              <a:buNone/>
              <a:defRPr lang="en-US" sz="1600" kern="1200" dirty="0" smtClean="0">
                <a:solidFill>
                  <a:srgbClr val="2E2E38"/>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US" dirty="0"/>
              <a:t>Job Title</a:t>
            </a:r>
          </a:p>
        </p:txBody>
      </p:sp>
    </p:spTree>
    <p:extLst>
      <p:ext uri="{BB962C8B-B14F-4D97-AF65-F5344CB8AC3E}">
        <p14:creationId xmlns:p14="http://schemas.microsoft.com/office/powerpoint/2010/main" val="10223233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Standard slide_Quotes">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E28D7EA5-A532-4D8B-9984-8F3D1FEA98DB}"/>
              </a:ext>
            </a:extLst>
          </p:cNvPr>
          <p:cNvSpPr>
            <a:spLocks noGrp="1"/>
          </p:cNvSpPr>
          <p:nvPr>
            <p:ph type="body" sz="quarter" idx="10"/>
          </p:nvPr>
        </p:nvSpPr>
        <p:spPr>
          <a:xfrm>
            <a:off x="3453175" y="2060235"/>
            <a:ext cx="5292000" cy="3025522"/>
          </a:xfrm>
        </p:spPr>
        <p:txBody>
          <a:bodyPr lIns="0" tIns="0" rIns="0" bIns="0">
            <a:noAutofit/>
          </a:bodyPr>
          <a:lstStyle>
            <a:lvl1pPr marL="0" indent="0" algn="ctr">
              <a:buNone/>
              <a:defRPr lang="en-US" sz="2800" dirty="0" smtClean="0">
                <a:latin typeface="Georgia" panose="02040502050405020303" pitchFamily="18" charset="0"/>
              </a:defRPr>
            </a:lvl1pPr>
          </a:lstStyle>
          <a:p>
            <a:pPr marL="356616" lvl="0" indent="-356616" algn="ctr">
              <a:spcBef>
                <a:spcPts val="0"/>
              </a:spcBef>
            </a:pPr>
            <a:r>
              <a:rPr lang="en-US" dirty="0"/>
              <a:t>Edit Master text styles</a:t>
            </a:r>
          </a:p>
        </p:txBody>
      </p:sp>
      <p:sp>
        <p:nvSpPr>
          <p:cNvPr id="5" name="Text Placeholder 6">
            <a:extLst>
              <a:ext uri="{FF2B5EF4-FFF2-40B4-BE49-F238E27FC236}">
                <a16:creationId xmlns:a16="http://schemas.microsoft.com/office/drawing/2014/main" id="{9F9B9C3C-16F2-40B2-A460-0480520ECF89}"/>
              </a:ext>
            </a:extLst>
          </p:cNvPr>
          <p:cNvSpPr>
            <a:spLocks noGrp="1"/>
          </p:cNvSpPr>
          <p:nvPr>
            <p:ph type="body" sz="quarter" idx="11" hasCustomPrompt="1"/>
          </p:nvPr>
        </p:nvSpPr>
        <p:spPr>
          <a:xfrm>
            <a:off x="3453175" y="5506678"/>
            <a:ext cx="5292000" cy="316838"/>
          </a:xfrm>
        </p:spPr>
        <p:txBody>
          <a:bodyPr lIns="0" tIns="0" rIns="0" bIns="0">
            <a:noAutofit/>
          </a:bodyPr>
          <a:lstStyle>
            <a:lvl1pPr marL="0" indent="0" algn="ctr">
              <a:buNone/>
              <a:defRPr lang="en-US" sz="1600" dirty="0" smtClean="0">
                <a:solidFill>
                  <a:srgbClr val="2E2E38"/>
                </a:solidFill>
                <a:latin typeface="+mn-lt"/>
              </a:defRPr>
            </a:lvl1pPr>
          </a:lstStyle>
          <a:p>
            <a:pPr marL="356616" lvl="0" indent="-356616" algn="ctr">
              <a:spcBef>
                <a:spcPts val="0"/>
              </a:spcBef>
              <a:spcAft>
                <a:spcPts val="600"/>
              </a:spcAft>
            </a:pPr>
            <a:r>
              <a:rPr lang="en-US" dirty="0"/>
              <a:t>Name Surname</a:t>
            </a:r>
          </a:p>
        </p:txBody>
      </p:sp>
      <p:sp>
        <p:nvSpPr>
          <p:cNvPr id="6" name="Text Placeholder 6">
            <a:extLst>
              <a:ext uri="{FF2B5EF4-FFF2-40B4-BE49-F238E27FC236}">
                <a16:creationId xmlns:a16="http://schemas.microsoft.com/office/drawing/2014/main" id="{8E04541C-CC5D-4455-8271-73223AE0A881}"/>
              </a:ext>
            </a:extLst>
          </p:cNvPr>
          <p:cNvSpPr>
            <a:spLocks noGrp="1"/>
          </p:cNvSpPr>
          <p:nvPr>
            <p:ph type="body" sz="quarter" idx="12" hasCustomPrompt="1"/>
          </p:nvPr>
        </p:nvSpPr>
        <p:spPr>
          <a:xfrm>
            <a:off x="3453175" y="5818717"/>
            <a:ext cx="5292000" cy="316838"/>
          </a:xfrm>
        </p:spPr>
        <p:txBody>
          <a:bodyPr vert="horz" lIns="0" tIns="0" rIns="0" bIns="0" rtlCol="0" anchor="t" anchorCtr="0">
            <a:noAutofit/>
          </a:bodyPr>
          <a:lstStyle>
            <a:lvl1pPr marL="0" indent="0" algn="ctr">
              <a:buNone/>
              <a:defRPr lang="en-US" sz="1600" dirty="0" smtClean="0">
                <a:solidFill>
                  <a:srgbClr val="2E2E38"/>
                </a:solidFill>
                <a:latin typeface="+mn-lt"/>
              </a:defRPr>
            </a:lvl1pPr>
          </a:lstStyle>
          <a:p>
            <a:pPr marL="356616" lvl="0" indent="-356616" algn="ctr">
              <a:spcBef>
                <a:spcPts val="0"/>
              </a:spcBef>
              <a:spcAft>
                <a:spcPts val="600"/>
              </a:spcAft>
            </a:pPr>
            <a:r>
              <a:rPr lang="en-US" dirty="0"/>
              <a:t>Job Title</a:t>
            </a:r>
          </a:p>
        </p:txBody>
      </p:sp>
      <p:sp>
        <p:nvSpPr>
          <p:cNvPr id="9" name="Text Placeholder 11">
            <a:extLst>
              <a:ext uri="{FF2B5EF4-FFF2-40B4-BE49-F238E27FC236}">
                <a16:creationId xmlns:a16="http://schemas.microsoft.com/office/drawing/2014/main" id="{FBD672D3-B116-471A-8511-D80D5D920D93}"/>
              </a:ext>
            </a:extLst>
          </p:cNvPr>
          <p:cNvSpPr txBox="1">
            <a:spLocks/>
          </p:cNvSpPr>
          <p:nvPr userDrawn="1"/>
        </p:nvSpPr>
        <p:spPr>
          <a:xfrm>
            <a:off x="4929981" y="979787"/>
            <a:ext cx="2338388" cy="882687"/>
          </a:xfrm>
          <a:prstGeom prst="rect">
            <a:avLst/>
          </a:prstGeom>
        </p:spPr>
        <p:txBody>
          <a:bodyPr lIns="0" tIns="0" rIns="0" bIns="0">
            <a:noAutofit/>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200" dirty="0">
                <a:solidFill>
                  <a:schemeClr val="tx2"/>
                </a:solidFill>
                <a:latin typeface="Georgia" panose="02040502050405020303" pitchFamily="18" charset="0"/>
              </a:rPr>
              <a:t>“ </a:t>
            </a:r>
          </a:p>
        </p:txBody>
      </p:sp>
    </p:spTree>
    <p:extLst>
      <p:ext uri="{BB962C8B-B14F-4D97-AF65-F5344CB8AC3E}">
        <p14:creationId xmlns:p14="http://schemas.microsoft.com/office/powerpoint/2010/main" val="240567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pproved question tall">
    <p:spTree>
      <p:nvGrpSpPr>
        <p:cNvPr id="1" name=""/>
        <p:cNvGrpSpPr/>
        <p:nvPr/>
      </p:nvGrpSpPr>
      <p:grpSpPr>
        <a:xfrm>
          <a:off x="0" y="0"/>
          <a:ext cx="0" cy="0"/>
          <a:chOff x="0" y="0"/>
          <a:chExt cx="0" cy="0"/>
        </a:xfrm>
      </p:grpSpPr>
      <p:pic>
        <p:nvPicPr>
          <p:cNvPr id="75" name="Picture 74">
            <a:extLst>
              <a:ext uri="{FF2B5EF4-FFF2-40B4-BE49-F238E27FC236}">
                <a16:creationId xmlns:a16="http://schemas.microsoft.com/office/drawing/2014/main" id="{32889845-07EE-48FB-A972-F8ECF1EF871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0644" b="5020"/>
          <a:stretch/>
        </p:blipFill>
        <p:spPr>
          <a:xfrm>
            <a:off x="0" y="0"/>
            <a:ext cx="12198350" cy="6858000"/>
          </a:xfrm>
          <a:prstGeom prst="rect">
            <a:avLst/>
          </a:prstGeom>
        </p:spPr>
      </p:pic>
      <p:pic>
        <p:nvPicPr>
          <p:cNvPr id="85" name="Graphic 84">
            <a:extLst>
              <a:ext uri="{FF2B5EF4-FFF2-40B4-BE49-F238E27FC236}">
                <a16:creationId xmlns:a16="http://schemas.microsoft.com/office/drawing/2014/main" id="{819BCB30-E1AA-4383-BEF0-0BE30C6425DE}"/>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89366" y="869576"/>
            <a:ext cx="4848024" cy="3933825"/>
          </a:xfrm>
          <a:prstGeom prst="rect">
            <a:avLst/>
          </a:prstGeom>
        </p:spPr>
      </p:pic>
      <p:grpSp>
        <p:nvGrpSpPr>
          <p:cNvPr id="186" name="Group 185">
            <a:extLst>
              <a:ext uri="{FF2B5EF4-FFF2-40B4-BE49-F238E27FC236}">
                <a16:creationId xmlns:a16="http://schemas.microsoft.com/office/drawing/2014/main" id="{9CDE954B-B280-441B-9B2D-3DC58AAE3926}"/>
              </a:ext>
            </a:extLst>
          </p:cNvPr>
          <p:cNvGrpSpPr/>
          <p:nvPr userDrawn="1"/>
        </p:nvGrpSpPr>
        <p:grpSpPr>
          <a:xfrm>
            <a:off x="498115" y="5826612"/>
            <a:ext cx="3878023" cy="570195"/>
            <a:chOff x="498115" y="5951018"/>
            <a:chExt cx="3878023" cy="570195"/>
          </a:xfrm>
        </p:grpSpPr>
        <p:sp>
          <p:nvSpPr>
            <p:cNvPr id="187" name="Rectangle 186">
              <a:extLst>
                <a:ext uri="{FF2B5EF4-FFF2-40B4-BE49-F238E27FC236}">
                  <a16:creationId xmlns:a16="http://schemas.microsoft.com/office/drawing/2014/main" id="{93D8FAC8-9530-49D4-8284-D35D1B1509D3}"/>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8" name="Rectangle 6">
              <a:extLst>
                <a:ext uri="{FF2B5EF4-FFF2-40B4-BE49-F238E27FC236}">
                  <a16:creationId xmlns:a16="http://schemas.microsoft.com/office/drawing/2014/main" id="{FD924F44-93C1-4254-B594-53DB14FD995E}"/>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9" name="Rectangle 7">
              <a:extLst>
                <a:ext uri="{FF2B5EF4-FFF2-40B4-BE49-F238E27FC236}">
                  <a16:creationId xmlns:a16="http://schemas.microsoft.com/office/drawing/2014/main" id="{2A2DA425-7935-45A1-B63F-2D14CF8D5F9C}"/>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0" name="Freeform 8">
              <a:extLst>
                <a:ext uri="{FF2B5EF4-FFF2-40B4-BE49-F238E27FC236}">
                  <a16:creationId xmlns:a16="http://schemas.microsoft.com/office/drawing/2014/main" id="{91EFF75E-13E7-4E35-B108-D9FD5E9C802C}"/>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1" name="Freeform 9">
              <a:extLst>
                <a:ext uri="{FF2B5EF4-FFF2-40B4-BE49-F238E27FC236}">
                  <a16:creationId xmlns:a16="http://schemas.microsoft.com/office/drawing/2014/main" id="{4411951F-E009-4FE7-B2EC-47771CA8E178}"/>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2" name="Freeform 10">
              <a:extLst>
                <a:ext uri="{FF2B5EF4-FFF2-40B4-BE49-F238E27FC236}">
                  <a16:creationId xmlns:a16="http://schemas.microsoft.com/office/drawing/2014/main" id="{B28EE49C-5F5A-49C6-AEB8-6D12DDF344ED}"/>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3" name="Freeform 11">
              <a:extLst>
                <a:ext uri="{FF2B5EF4-FFF2-40B4-BE49-F238E27FC236}">
                  <a16:creationId xmlns:a16="http://schemas.microsoft.com/office/drawing/2014/main" id="{6E2B7D76-D660-491F-8B04-169C6F138B0A}"/>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4" name="Freeform 12">
              <a:extLst>
                <a:ext uri="{FF2B5EF4-FFF2-40B4-BE49-F238E27FC236}">
                  <a16:creationId xmlns:a16="http://schemas.microsoft.com/office/drawing/2014/main" id="{41BE51DE-402B-48B5-99C8-D8BB9A32DF35}"/>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5" name="Freeform 13">
              <a:extLst>
                <a:ext uri="{FF2B5EF4-FFF2-40B4-BE49-F238E27FC236}">
                  <a16:creationId xmlns:a16="http://schemas.microsoft.com/office/drawing/2014/main" id="{8D5E878B-8859-44FA-A69D-DCE630AAB0D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6" name="Freeform 14">
              <a:extLst>
                <a:ext uri="{FF2B5EF4-FFF2-40B4-BE49-F238E27FC236}">
                  <a16:creationId xmlns:a16="http://schemas.microsoft.com/office/drawing/2014/main" id="{08D55808-ECDC-4E9B-84ED-7301E9E716C2}"/>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7" name="Freeform 15">
              <a:extLst>
                <a:ext uri="{FF2B5EF4-FFF2-40B4-BE49-F238E27FC236}">
                  <a16:creationId xmlns:a16="http://schemas.microsoft.com/office/drawing/2014/main" id="{3436B310-313E-4A53-A70D-CA0D0D97FE7A}"/>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8" name="Freeform 16">
              <a:extLst>
                <a:ext uri="{FF2B5EF4-FFF2-40B4-BE49-F238E27FC236}">
                  <a16:creationId xmlns:a16="http://schemas.microsoft.com/office/drawing/2014/main" id="{F3CE55A9-AE55-4169-A58D-8171D9916EC9}"/>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9" name="Freeform 17">
              <a:extLst>
                <a:ext uri="{FF2B5EF4-FFF2-40B4-BE49-F238E27FC236}">
                  <a16:creationId xmlns:a16="http://schemas.microsoft.com/office/drawing/2014/main" id="{FA01BC48-4605-46FC-A7AC-192C7DBCA046}"/>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0" name="Freeform 18">
              <a:extLst>
                <a:ext uri="{FF2B5EF4-FFF2-40B4-BE49-F238E27FC236}">
                  <a16:creationId xmlns:a16="http://schemas.microsoft.com/office/drawing/2014/main" id="{870190F3-472B-4296-B88D-D6904B9F3085}"/>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1" name="Freeform 19">
              <a:extLst>
                <a:ext uri="{FF2B5EF4-FFF2-40B4-BE49-F238E27FC236}">
                  <a16:creationId xmlns:a16="http://schemas.microsoft.com/office/drawing/2014/main" id="{6CEA0F2B-4AAB-4A16-B7F1-CFCB0C0DCEE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2" name="Freeform 20">
              <a:extLst>
                <a:ext uri="{FF2B5EF4-FFF2-40B4-BE49-F238E27FC236}">
                  <a16:creationId xmlns:a16="http://schemas.microsoft.com/office/drawing/2014/main" id="{CD64F657-7EE7-4AF2-ADE4-160C87E64D6B}"/>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3" name="Freeform 21">
              <a:extLst>
                <a:ext uri="{FF2B5EF4-FFF2-40B4-BE49-F238E27FC236}">
                  <a16:creationId xmlns:a16="http://schemas.microsoft.com/office/drawing/2014/main" id="{FA80A690-9084-4519-8D88-A01963C02369}"/>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4" name="Freeform 22">
              <a:extLst>
                <a:ext uri="{FF2B5EF4-FFF2-40B4-BE49-F238E27FC236}">
                  <a16:creationId xmlns:a16="http://schemas.microsoft.com/office/drawing/2014/main" id="{E847401D-2482-482A-AC12-D2E83C13546D}"/>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5" name="Freeform 23">
              <a:extLst>
                <a:ext uri="{FF2B5EF4-FFF2-40B4-BE49-F238E27FC236}">
                  <a16:creationId xmlns:a16="http://schemas.microsoft.com/office/drawing/2014/main" id="{86054F72-4509-4465-B9A8-8DAE3EFD35B0}"/>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6" name="Freeform 24">
              <a:extLst>
                <a:ext uri="{FF2B5EF4-FFF2-40B4-BE49-F238E27FC236}">
                  <a16:creationId xmlns:a16="http://schemas.microsoft.com/office/drawing/2014/main" id="{813850E4-4B62-4FDA-ABD6-F5A5AA5E7C28}"/>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7" name="Freeform 25">
              <a:extLst>
                <a:ext uri="{FF2B5EF4-FFF2-40B4-BE49-F238E27FC236}">
                  <a16:creationId xmlns:a16="http://schemas.microsoft.com/office/drawing/2014/main" id="{1B4F0124-2FAE-4D54-9ECC-E88A8031BBD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8" name="Freeform 26">
              <a:extLst>
                <a:ext uri="{FF2B5EF4-FFF2-40B4-BE49-F238E27FC236}">
                  <a16:creationId xmlns:a16="http://schemas.microsoft.com/office/drawing/2014/main" id="{2A730E5F-DF9C-488E-B4E0-EE9F501529EE}"/>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9" name="Freeform 27">
              <a:extLst>
                <a:ext uri="{FF2B5EF4-FFF2-40B4-BE49-F238E27FC236}">
                  <a16:creationId xmlns:a16="http://schemas.microsoft.com/office/drawing/2014/main" id="{39861D7E-D8DA-436F-9E2F-5C08A8BFB4D5}"/>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0" name="Freeform 28">
              <a:extLst>
                <a:ext uri="{FF2B5EF4-FFF2-40B4-BE49-F238E27FC236}">
                  <a16:creationId xmlns:a16="http://schemas.microsoft.com/office/drawing/2014/main" id="{8B038F9F-6A9C-4E57-A659-0090AF470598}"/>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1" name="Freeform 29">
              <a:extLst>
                <a:ext uri="{FF2B5EF4-FFF2-40B4-BE49-F238E27FC236}">
                  <a16:creationId xmlns:a16="http://schemas.microsoft.com/office/drawing/2014/main" id="{15E4EB7D-754D-4053-9A23-596C7CFDA987}"/>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2" name="Freeform 30">
              <a:extLst>
                <a:ext uri="{FF2B5EF4-FFF2-40B4-BE49-F238E27FC236}">
                  <a16:creationId xmlns:a16="http://schemas.microsoft.com/office/drawing/2014/main" id="{28E147CB-2B8F-497B-B00B-C25E679DC5EB}"/>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3" name="Freeform 31">
              <a:extLst>
                <a:ext uri="{FF2B5EF4-FFF2-40B4-BE49-F238E27FC236}">
                  <a16:creationId xmlns:a16="http://schemas.microsoft.com/office/drawing/2014/main" id="{E68BC676-C787-429D-B59B-1A5CE062F78A}"/>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4" name="Freeform 32">
              <a:extLst>
                <a:ext uri="{FF2B5EF4-FFF2-40B4-BE49-F238E27FC236}">
                  <a16:creationId xmlns:a16="http://schemas.microsoft.com/office/drawing/2014/main" id="{71266960-73CB-44B9-9A97-810858989148}"/>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5" name="Freeform 33">
              <a:extLst>
                <a:ext uri="{FF2B5EF4-FFF2-40B4-BE49-F238E27FC236}">
                  <a16:creationId xmlns:a16="http://schemas.microsoft.com/office/drawing/2014/main" id="{3FF3AC5A-B742-4B29-8E04-03A71D82B9A6}"/>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6" name="Freeform 34">
              <a:extLst>
                <a:ext uri="{FF2B5EF4-FFF2-40B4-BE49-F238E27FC236}">
                  <a16:creationId xmlns:a16="http://schemas.microsoft.com/office/drawing/2014/main" id="{0C912743-E24B-4E48-8196-5FBD1ECEE9AD}"/>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7" name="Freeform 35">
              <a:extLst>
                <a:ext uri="{FF2B5EF4-FFF2-40B4-BE49-F238E27FC236}">
                  <a16:creationId xmlns:a16="http://schemas.microsoft.com/office/drawing/2014/main" id="{6E2F01F4-1410-4FE1-B043-EA97A1541F32}"/>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8" name="Freeform 36">
              <a:extLst>
                <a:ext uri="{FF2B5EF4-FFF2-40B4-BE49-F238E27FC236}">
                  <a16:creationId xmlns:a16="http://schemas.microsoft.com/office/drawing/2014/main" id="{58ACFF1C-49F0-414E-B9E3-DE4E9FFAA38A}"/>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9" name="Freeform 37">
              <a:extLst>
                <a:ext uri="{FF2B5EF4-FFF2-40B4-BE49-F238E27FC236}">
                  <a16:creationId xmlns:a16="http://schemas.microsoft.com/office/drawing/2014/main" id="{DACBD04B-22FF-4A4F-8B29-A2F31A05423A}"/>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0" name="Freeform 38">
              <a:extLst>
                <a:ext uri="{FF2B5EF4-FFF2-40B4-BE49-F238E27FC236}">
                  <a16:creationId xmlns:a16="http://schemas.microsoft.com/office/drawing/2014/main" id="{A13F6E37-C22B-4FD3-ADFE-9C53ECB44692}"/>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1" name="Freeform 39">
              <a:extLst>
                <a:ext uri="{FF2B5EF4-FFF2-40B4-BE49-F238E27FC236}">
                  <a16:creationId xmlns:a16="http://schemas.microsoft.com/office/drawing/2014/main" id="{76256F1D-405A-49F9-8592-A899623F2DB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2" name="Freeform 40">
              <a:extLst>
                <a:ext uri="{FF2B5EF4-FFF2-40B4-BE49-F238E27FC236}">
                  <a16:creationId xmlns:a16="http://schemas.microsoft.com/office/drawing/2014/main" id="{2F9CAE14-DB05-4B70-867F-3F6164BDB74F}"/>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3" name="Freeform 41">
              <a:extLst>
                <a:ext uri="{FF2B5EF4-FFF2-40B4-BE49-F238E27FC236}">
                  <a16:creationId xmlns:a16="http://schemas.microsoft.com/office/drawing/2014/main" id="{30C7B10F-7027-41F9-BEE2-F1575CB690D6}"/>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4" name="Freeform 42">
              <a:extLst>
                <a:ext uri="{FF2B5EF4-FFF2-40B4-BE49-F238E27FC236}">
                  <a16:creationId xmlns:a16="http://schemas.microsoft.com/office/drawing/2014/main" id="{16B384B2-A2D9-4CB4-AF87-AF1004852B5B}"/>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5" name="Freeform 43">
              <a:extLst>
                <a:ext uri="{FF2B5EF4-FFF2-40B4-BE49-F238E27FC236}">
                  <a16:creationId xmlns:a16="http://schemas.microsoft.com/office/drawing/2014/main" id="{DC309D60-84B9-4652-BEF1-F71EFAD3A402}"/>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6" name="Freeform 44">
              <a:extLst>
                <a:ext uri="{FF2B5EF4-FFF2-40B4-BE49-F238E27FC236}">
                  <a16:creationId xmlns:a16="http://schemas.microsoft.com/office/drawing/2014/main" id="{A4440044-5486-483F-B652-7EE3849461B3}"/>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7" name="Freeform 45">
              <a:extLst>
                <a:ext uri="{FF2B5EF4-FFF2-40B4-BE49-F238E27FC236}">
                  <a16:creationId xmlns:a16="http://schemas.microsoft.com/office/drawing/2014/main" id="{446771E9-EA09-4256-8955-FE392C07AFC4}"/>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8" name="Freeform 46">
              <a:extLst>
                <a:ext uri="{FF2B5EF4-FFF2-40B4-BE49-F238E27FC236}">
                  <a16:creationId xmlns:a16="http://schemas.microsoft.com/office/drawing/2014/main" id="{FE985025-CAA5-44F2-9174-87CD1D8BA182}"/>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9" name="Freeform 47">
              <a:extLst>
                <a:ext uri="{FF2B5EF4-FFF2-40B4-BE49-F238E27FC236}">
                  <a16:creationId xmlns:a16="http://schemas.microsoft.com/office/drawing/2014/main" id="{1105FBBE-AD06-4F22-94D8-E2E98185FAA9}"/>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0" name="Freeform 48">
              <a:extLst>
                <a:ext uri="{FF2B5EF4-FFF2-40B4-BE49-F238E27FC236}">
                  <a16:creationId xmlns:a16="http://schemas.microsoft.com/office/drawing/2014/main" id="{8141824A-6AD4-4B53-B837-71461DD538CC}"/>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1" name="Freeform 49">
              <a:extLst>
                <a:ext uri="{FF2B5EF4-FFF2-40B4-BE49-F238E27FC236}">
                  <a16:creationId xmlns:a16="http://schemas.microsoft.com/office/drawing/2014/main" id="{1CEF1D95-CD6C-417A-9539-CB4DBAA5E07D}"/>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2" name="Freeform 50">
              <a:extLst>
                <a:ext uri="{FF2B5EF4-FFF2-40B4-BE49-F238E27FC236}">
                  <a16:creationId xmlns:a16="http://schemas.microsoft.com/office/drawing/2014/main" id="{BF6CB5D3-9648-4D73-AB7C-5374814E5BA2}"/>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3" name="Freeform 51">
              <a:extLst>
                <a:ext uri="{FF2B5EF4-FFF2-40B4-BE49-F238E27FC236}">
                  <a16:creationId xmlns:a16="http://schemas.microsoft.com/office/drawing/2014/main" id="{55F0E322-3AEE-482E-8E59-9FB04FACA931}"/>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4" name="Freeform 52">
              <a:extLst>
                <a:ext uri="{FF2B5EF4-FFF2-40B4-BE49-F238E27FC236}">
                  <a16:creationId xmlns:a16="http://schemas.microsoft.com/office/drawing/2014/main" id="{0D3C59AD-7CCF-4166-9D21-3C3484889312}"/>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5" name="Freeform 53">
              <a:extLst>
                <a:ext uri="{FF2B5EF4-FFF2-40B4-BE49-F238E27FC236}">
                  <a16:creationId xmlns:a16="http://schemas.microsoft.com/office/drawing/2014/main" id="{9C9DA4CE-7B4D-42AE-9264-92B7D7757DD8}"/>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6" name="Freeform 54">
              <a:extLst>
                <a:ext uri="{FF2B5EF4-FFF2-40B4-BE49-F238E27FC236}">
                  <a16:creationId xmlns:a16="http://schemas.microsoft.com/office/drawing/2014/main" id="{DBCBD0D2-5C9C-4B12-8CF8-9CA320825ED7}"/>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7" name="Freeform 55">
              <a:extLst>
                <a:ext uri="{FF2B5EF4-FFF2-40B4-BE49-F238E27FC236}">
                  <a16:creationId xmlns:a16="http://schemas.microsoft.com/office/drawing/2014/main" id="{CDCFBD31-7961-4587-876E-1FAFC4E74AB8}"/>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8" name="Freeform 56">
              <a:extLst>
                <a:ext uri="{FF2B5EF4-FFF2-40B4-BE49-F238E27FC236}">
                  <a16:creationId xmlns:a16="http://schemas.microsoft.com/office/drawing/2014/main" id="{52482C08-723A-4738-9787-3516B3C1714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9" name="Freeform 57">
              <a:extLst>
                <a:ext uri="{FF2B5EF4-FFF2-40B4-BE49-F238E27FC236}">
                  <a16:creationId xmlns:a16="http://schemas.microsoft.com/office/drawing/2014/main" id="{5B72A8F0-33E3-42CD-88C2-C35BEC0E9833}"/>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0" name="Freeform 58">
              <a:extLst>
                <a:ext uri="{FF2B5EF4-FFF2-40B4-BE49-F238E27FC236}">
                  <a16:creationId xmlns:a16="http://schemas.microsoft.com/office/drawing/2014/main" id="{73FC54A2-6588-499B-968A-79F4CA9CF5F3}"/>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1" name="Freeform 59">
              <a:extLst>
                <a:ext uri="{FF2B5EF4-FFF2-40B4-BE49-F238E27FC236}">
                  <a16:creationId xmlns:a16="http://schemas.microsoft.com/office/drawing/2014/main" id="{1E6AB002-C130-4648-A18E-BA496FF1756C}"/>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2" name="Freeform 60">
              <a:extLst>
                <a:ext uri="{FF2B5EF4-FFF2-40B4-BE49-F238E27FC236}">
                  <a16:creationId xmlns:a16="http://schemas.microsoft.com/office/drawing/2014/main" id="{B0044278-9F7F-4596-96D2-ACFBE0DEC0B1}"/>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3" name="Freeform 61">
              <a:extLst>
                <a:ext uri="{FF2B5EF4-FFF2-40B4-BE49-F238E27FC236}">
                  <a16:creationId xmlns:a16="http://schemas.microsoft.com/office/drawing/2014/main" id="{79F75E0D-27A7-44C1-BF19-495F4768F995}"/>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4" name="Freeform 62">
              <a:extLst>
                <a:ext uri="{FF2B5EF4-FFF2-40B4-BE49-F238E27FC236}">
                  <a16:creationId xmlns:a16="http://schemas.microsoft.com/office/drawing/2014/main" id="{E5B9E395-C74C-4D98-8911-EE2C765D8BEB}"/>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5" name="Freeform 63">
              <a:extLst>
                <a:ext uri="{FF2B5EF4-FFF2-40B4-BE49-F238E27FC236}">
                  <a16:creationId xmlns:a16="http://schemas.microsoft.com/office/drawing/2014/main" id="{53BB8418-388C-4142-9A80-8BF00A87F7B0}"/>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6" name="Freeform 64">
              <a:extLst>
                <a:ext uri="{FF2B5EF4-FFF2-40B4-BE49-F238E27FC236}">
                  <a16:creationId xmlns:a16="http://schemas.microsoft.com/office/drawing/2014/main" id="{0256DB41-B3C1-4FEB-B394-9762C00E7F70}"/>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7" name="Freeform 65">
              <a:extLst>
                <a:ext uri="{FF2B5EF4-FFF2-40B4-BE49-F238E27FC236}">
                  <a16:creationId xmlns:a16="http://schemas.microsoft.com/office/drawing/2014/main" id="{F2BC9C1F-3F30-47A6-B503-20FB179B7F3A}"/>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8" name="Freeform 66">
              <a:extLst>
                <a:ext uri="{FF2B5EF4-FFF2-40B4-BE49-F238E27FC236}">
                  <a16:creationId xmlns:a16="http://schemas.microsoft.com/office/drawing/2014/main" id="{F2E1921C-CA0E-4886-93CA-956A6497CF03}"/>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9" name="Freeform 67">
              <a:extLst>
                <a:ext uri="{FF2B5EF4-FFF2-40B4-BE49-F238E27FC236}">
                  <a16:creationId xmlns:a16="http://schemas.microsoft.com/office/drawing/2014/main" id="{33147323-CD74-4B45-8B3D-9FC2D6ABC4D5}"/>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50" name="Freeform 68">
              <a:extLst>
                <a:ext uri="{FF2B5EF4-FFF2-40B4-BE49-F238E27FC236}">
                  <a16:creationId xmlns:a16="http://schemas.microsoft.com/office/drawing/2014/main" id="{646502BE-8655-4E99-B8D3-19E6C1D2B9F4}"/>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51" name="Freeform 69">
              <a:extLst>
                <a:ext uri="{FF2B5EF4-FFF2-40B4-BE49-F238E27FC236}">
                  <a16:creationId xmlns:a16="http://schemas.microsoft.com/office/drawing/2014/main" id="{7B89F1B5-6B06-45D2-838B-039A44EFFD1B}"/>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52" name="Freeform 70">
              <a:extLst>
                <a:ext uri="{FF2B5EF4-FFF2-40B4-BE49-F238E27FC236}">
                  <a16:creationId xmlns:a16="http://schemas.microsoft.com/office/drawing/2014/main" id="{07A005EC-C937-4146-8D02-C00C5931EBC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grpSp>
      <p:sp>
        <p:nvSpPr>
          <p:cNvPr id="263" name="Title 1">
            <a:extLst>
              <a:ext uri="{FF2B5EF4-FFF2-40B4-BE49-F238E27FC236}">
                <a16:creationId xmlns:a16="http://schemas.microsoft.com/office/drawing/2014/main" id="{3F36D6CC-3534-47CC-AECE-83EDA4639FB5}"/>
              </a:ext>
            </a:extLst>
          </p:cNvPr>
          <p:cNvSpPr>
            <a:spLocks noGrp="1"/>
          </p:cNvSpPr>
          <p:nvPr>
            <p:ph type="ctrTitle"/>
          </p:nvPr>
        </p:nvSpPr>
        <p:spPr>
          <a:xfrm>
            <a:off x="944880" y="2158329"/>
            <a:ext cx="4000436" cy="860400"/>
          </a:xfrm>
          <a:prstGeom prst="rect">
            <a:avLst/>
          </a:prstGeom>
        </p:spPr>
        <p:txBody>
          <a:bodyPr/>
          <a:lstStyle>
            <a:lvl1pPr>
              <a:defRPr sz="3000"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264" name="Subtitle 2">
            <a:extLst>
              <a:ext uri="{FF2B5EF4-FFF2-40B4-BE49-F238E27FC236}">
                <a16:creationId xmlns:a16="http://schemas.microsoft.com/office/drawing/2014/main" id="{C26FB38E-4E99-4AFB-8C8C-F03F7A963D9C}"/>
              </a:ext>
            </a:extLst>
          </p:cNvPr>
          <p:cNvSpPr>
            <a:spLocks noGrp="1"/>
          </p:cNvSpPr>
          <p:nvPr>
            <p:ph type="subTitle" idx="1"/>
          </p:nvPr>
        </p:nvSpPr>
        <p:spPr>
          <a:xfrm>
            <a:off x="945072" y="3200329"/>
            <a:ext cx="4020628" cy="645742"/>
          </a:xfrm>
          <a:prstGeom prst="rect">
            <a:avLst/>
          </a:prstGeom>
        </p:spPr>
        <p:txBody>
          <a:bodyPr/>
          <a:lstStyle>
            <a:lvl1pPr marL="0" indent="0" algn="l">
              <a:buNone/>
              <a:defRPr sz="2000">
                <a:solidFill>
                  <a:schemeClr val="bg1"/>
                </a:solidFill>
                <a:latin typeface="EYInterstate Light" panose="02000506000000020004" pitchFamily="2" charset="0"/>
                <a:cs typeface="Arial" pitchFamily="34" charset="0"/>
              </a:defRPr>
            </a:lvl1pPr>
            <a:lvl2pPr marL="0" indent="0" algn="l">
              <a:buNone/>
              <a:defRPr sz="1600">
                <a:solidFill>
                  <a:schemeClr val="tx1">
                    <a:lumMod val="75000"/>
                    <a:lumOff val="2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grpSp>
        <p:nvGrpSpPr>
          <p:cNvPr id="82" name="Group 4">
            <a:extLst>
              <a:ext uri="{FF2B5EF4-FFF2-40B4-BE49-F238E27FC236}">
                <a16:creationId xmlns:a16="http://schemas.microsoft.com/office/drawing/2014/main" id="{A63454B3-EB4E-450A-98AA-6B5943D89732}"/>
              </a:ext>
            </a:extLst>
          </p:cNvPr>
          <p:cNvGrpSpPr>
            <a:grpSpLocks noChangeAspect="1"/>
          </p:cNvGrpSpPr>
          <p:nvPr userDrawn="1"/>
        </p:nvGrpSpPr>
        <p:grpSpPr bwMode="auto">
          <a:xfrm>
            <a:off x="10364788" y="4960938"/>
            <a:ext cx="1225550" cy="1435100"/>
            <a:chOff x="6529" y="3125"/>
            <a:chExt cx="772" cy="904"/>
          </a:xfrm>
        </p:grpSpPr>
        <p:sp>
          <p:nvSpPr>
            <p:cNvPr id="83" name="Freeform 5">
              <a:extLst>
                <a:ext uri="{FF2B5EF4-FFF2-40B4-BE49-F238E27FC236}">
                  <a16:creationId xmlns:a16="http://schemas.microsoft.com/office/drawing/2014/main" id="{C4ED221A-C963-42C0-91ED-C597F6BDAF9C}"/>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4" name="Freeform 6">
              <a:extLst>
                <a:ext uri="{FF2B5EF4-FFF2-40B4-BE49-F238E27FC236}">
                  <a16:creationId xmlns:a16="http://schemas.microsoft.com/office/drawing/2014/main" id="{7956D1CB-5F24-4766-80AE-D75515383444}"/>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496167784"/>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5_Standard slide_Quotes">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8175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Divide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7526408"/>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Empty">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0052CFA6-7CF5-41BD-9D94-2D0DAE108428}"/>
              </a:ext>
            </a:extLst>
          </p:cNvPr>
          <p:cNvSpPr>
            <a:spLocks noGrp="1"/>
          </p:cNvSpPr>
          <p:nvPr>
            <p:ph type="media" sz="quarter" idx="10" hasCustomPrompt="1"/>
          </p:nvPr>
        </p:nvSpPr>
        <p:spPr>
          <a:xfrm>
            <a:off x="0" y="0"/>
            <a:ext cx="12198350" cy="6858000"/>
          </a:xfrm>
        </p:spPr>
        <p:txBody>
          <a:bodyPr anchor="ctr"/>
          <a:lstStyle>
            <a:lvl1pPr marL="0" indent="0" algn="ctr">
              <a:buNone/>
              <a:defRPr/>
            </a:lvl1pPr>
          </a:lstStyle>
          <a:p>
            <a:r>
              <a:rPr lang="en-IN" dirty="0"/>
              <a:t>Video</a:t>
            </a:r>
          </a:p>
        </p:txBody>
      </p:sp>
    </p:spTree>
    <p:extLst>
      <p:ext uri="{BB962C8B-B14F-4D97-AF65-F5344CB8AC3E}">
        <p14:creationId xmlns:p14="http://schemas.microsoft.com/office/powerpoint/2010/main" val="3460343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Key statem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8897971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Focused data">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50839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7_Standar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918" y="294200"/>
            <a:ext cx="10978515" cy="590400"/>
          </a:xfrm>
        </p:spPr>
        <p:txBody>
          <a:bodyPr/>
          <a:lstStyle>
            <a:lvl1pPr>
              <a:defRPr sz="2400">
                <a:solidFill>
                  <a:schemeClr val="bg1"/>
                </a:solidFill>
              </a:defRPr>
            </a:lvl1pPr>
          </a:lstStyle>
          <a:p>
            <a:r>
              <a:rPr lang="en-US" dirty="0"/>
              <a:t>Standard slide</a:t>
            </a:r>
            <a:endParaRPr lang="en-GB" dirty="0"/>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7032719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Two columns with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2648" y="1869440"/>
            <a:ext cx="5393208" cy="4256075"/>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99632" y="1869440"/>
            <a:ext cx="5393208" cy="4256075"/>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ext Placeholder 9"/>
          <p:cNvSpPr>
            <a:spLocks noGrp="1"/>
          </p:cNvSpPr>
          <p:nvPr>
            <p:ph type="body" sz="quarter" idx="12"/>
          </p:nvPr>
        </p:nvSpPr>
        <p:spPr>
          <a:xfrm>
            <a:off x="609918" y="1137920"/>
            <a:ext cx="5393208" cy="640800"/>
          </a:xfrm>
        </p:spPr>
        <p:txBody>
          <a:bodyPr anchor="t" anchorCtr="0"/>
          <a:lstStyle>
            <a:lvl1pPr>
              <a:buNone/>
              <a:defRPr b="1">
                <a:solidFill>
                  <a:schemeClr val="bg1"/>
                </a:solidFill>
              </a:defRPr>
            </a:lvl1pPr>
          </a:lstStyle>
          <a:p>
            <a:pPr lvl="0"/>
            <a:endParaRPr lang="en-GB" dirty="0"/>
          </a:p>
        </p:txBody>
      </p:sp>
      <p:sp>
        <p:nvSpPr>
          <p:cNvPr id="11" name="Text Placeholder 9"/>
          <p:cNvSpPr>
            <a:spLocks noGrp="1"/>
          </p:cNvSpPr>
          <p:nvPr>
            <p:ph type="body" sz="quarter" idx="13"/>
          </p:nvPr>
        </p:nvSpPr>
        <p:spPr>
          <a:xfrm>
            <a:off x="6199632" y="1137920"/>
            <a:ext cx="5393208" cy="640800"/>
          </a:xfrm>
        </p:spPr>
        <p:txBody>
          <a:bodyPr anchor="t" anchorCtr="0"/>
          <a:lstStyle>
            <a:lvl1pPr>
              <a:buNone/>
              <a:defRPr b="1">
                <a:solidFill>
                  <a:schemeClr val="bg1"/>
                </a:solidFill>
              </a:defRPr>
            </a:lvl1pPr>
          </a:lstStyle>
          <a:p>
            <a:pPr lvl="0"/>
            <a:endParaRPr lang="en-GB" dirty="0"/>
          </a:p>
        </p:txBody>
      </p:sp>
      <p:sp>
        <p:nvSpPr>
          <p:cNvPr id="2" name="Title 1"/>
          <p:cNvSpPr>
            <a:spLocks noGrp="1"/>
          </p:cNvSpPr>
          <p:nvPr>
            <p:ph type="title"/>
          </p:nvPr>
        </p:nvSpPr>
        <p:spPr>
          <a:xfrm>
            <a:off x="609918" y="294200"/>
            <a:ext cx="10978515" cy="590880"/>
          </a:xfrm>
        </p:spPr>
        <p:txBody>
          <a:bodyPr/>
          <a:lstStyle>
            <a:lvl1pPr>
              <a:defRPr>
                <a:solidFill>
                  <a:schemeClr val="bg1"/>
                </a:solidFill>
              </a:defRPr>
            </a:lvl1pPr>
          </a:lstStyle>
          <a:p>
            <a:r>
              <a:rPr lang="en-US" dirty="0"/>
              <a:t>Click to edit Master title style</a:t>
            </a:r>
          </a:p>
        </p:txBody>
      </p:sp>
      <p:sp>
        <p:nvSpPr>
          <p:cNvPr id="14" name="Line 10">
            <a:extLst>
              <a:ext uri="{FF2B5EF4-FFF2-40B4-BE49-F238E27FC236}">
                <a16:creationId xmlns:a16="http://schemas.microsoft.com/office/drawing/2014/main" id="{9773E7D9-2434-4381-A00D-27B62C086733}"/>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110273270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5_Standard slide_no bullet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28F8CDB-776D-4811-AE2C-217236ECDECA}"/>
              </a:ext>
            </a:extLst>
          </p:cNvPr>
          <p:cNvSpPr>
            <a:spLocks noGrp="1"/>
          </p:cNvSpPr>
          <p:nvPr>
            <p:ph type="pic" sz="quarter" idx="12"/>
          </p:nvPr>
        </p:nvSpPr>
        <p:spPr>
          <a:xfrm>
            <a:off x="6227180" y="0"/>
            <a:ext cx="5971170" cy="6858000"/>
          </a:xfrm>
        </p:spPr>
        <p:txBody>
          <a:bodyPr/>
          <a:lstStyle/>
          <a:p>
            <a:endParaRPr lang="en-IN"/>
          </a:p>
        </p:txBody>
      </p:sp>
      <p:sp>
        <p:nvSpPr>
          <p:cNvPr id="5" name="Text Placeholder 4">
            <a:extLst>
              <a:ext uri="{FF2B5EF4-FFF2-40B4-BE49-F238E27FC236}">
                <a16:creationId xmlns:a16="http://schemas.microsoft.com/office/drawing/2014/main" id="{626E96BA-E9E4-496B-8CA5-6DA27B8AD7E4}"/>
              </a:ext>
            </a:extLst>
          </p:cNvPr>
          <p:cNvSpPr>
            <a:spLocks noGrp="1"/>
          </p:cNvSpPr>
          <p:nvPr>
            <p:ph type="body" sz="quarter" idx="10" hasCustomPrompt="1"/>
          </p:nvPr>
        </p:nvSpPr>
        <p:spPr>
          <a:xfrm>
            <a:off x="369705" y="2578743"/>
            <a:ext cx="4537959" cy="1055708"/>
          </a:xfrm>
        </p:spPr>
        <p:txBody>
          <a:bodyPr/>
          <a:lstStyle>
            <a:lvl1pPr marL="0" indent="0">
              <a:buNone/>
              <a:defRPr sz="3000"/>
            </a:lvl1pPr>
          </a:lstStyle>
          <a:p>
            <a:pPr lvl="0"/>
            <a:r>
              <a:rPr lang="en-IN" dirty="0"/>
              <a:t>Chapter Title</a:t>
            </a:r>
          </a:p>
          <a:p>
            <a:pPr lvl="0"/>
            <a:r>
              <a:rPr lang="en-IN" dirty="0"/>
              <a:t>EY Interstate Light</a:t>
            </a:r>
          </a:p>
        </p:txBody>
      </p:sp>
      <p:sp>
        <p:nvSpPr>
          <p:cNvPr id="14" name="Text Placeholder 4">
            <a:extLst>
              <a:ext uri="{FF2B5EF4-FFF2-40B4-BE49-F238E27FC236}">
                <a16:creationId xmlns:a16="http://schemas.microsoft.com/office/drawing/2014/main" id="{1173C8A3-BA2F-497B-A214-45B02D73AF20}"/>
              </a:ext>
            </a:extLst>
          </p:cNvPr>
          <p:cNvSpPr>
            <a:spLocks noGrp="1"/>
          </p:cNvSpPr>
          <p:nvPr>
            <p:ph type="body" sz="quarter" idx="11" hasCustomPrompt="1"/>
          </p:nvPr>
        </p:nvSpPr>
        <p:spPr>
          <a:xfrm>
            <a:off x="369705" y="3840384"/>
            <a:ext cx="4537959" cy="1055708"/>
          </a:xfrm>
        </p:spPr>
        <p:txBody>
          <a:bodyPr/>
          <a:lstStyle>
            <a:lvl1pPr marL="0" indent="0">
              <a:buNone/>
              <a:defRPr sz="1600"/>
            </a:lvl1pPr>
          </a:lstStyle>
          <a:p>
            <a:pPr lvl="0"/>
            <a:r>
              <a:rPr lang="en-IN" dirty="0"/>
              <a:t>text</a:t>
            </a:r>
          </a:p>
        </p:txBody>
      </p:sp>
    </p:spTree>
    <p:extLst>
      <p:ext uri="{BB962C8B-B14F-4D97-AF65-F5344CB8AC3E}">
        <p14:creationId xmlns:p14="http://schemas.microsoft.com/office/powerpoint/2010/main" val="33824980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6_Standard slide_no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352800" y="2851522"/>
            <a:ext cx="4447800" cy="1202318"/>
          </a:xfrm>
        </p:spPr>
        <p:txBody>
          <a:bodyPr vert="horz" lIns="0" tIns="0" rIns="0" bIns="0" rtlCol="0" anchor="ctr" anchorCtr="0">
            <a:noAutofit/>
          </a:bodyPr>
          <a:lstStyle>
            <a:lvl1pPr marL="0" indent="0">
              <a:buNone/>
              <a:defRPr kumimoji="0" lang="en-IN" sz="3600" b="0" i="0" u="none" strike="noStrike" cap="none" spc="0" normalizeH="0" baseline="0" dirty="0">
                <a:ln>
                  <a:noFill/>
                </a:ln>
                <a:solidFill>
                  <a:schemeClr val="bg1"/>
                </a:solidFill>
                <a:effectLst/>
                <a:uLnTx/>
                <a:uFillTx/>
                <a:latin typeface="EYInterstate Light" panose="02000506000000020004" pitchFamily="2" charset="0"/>
                <a:ea typeface="+mj-ea"/>
                <a:cs typeface="+mj-cs"/>
              </a:defRPr>
            </a:lvl1pPr>
          </a:lstStyle>
          <a:p>
            <a:pPr marL="356616" marR="0" lvl="0" indent="-356616" defTabSz="1007887" fontAlgn="auto">
              <a:lnSpc>
                <a:spcPct val="100000"/>
              </a:lnSpc>
              <a:spcBef>
                <a:spcPct val="0"/>
              </a:spcBef>
              <a:spcAft>
                <a:spcPts val="0"/>
              </a:spcAft>
              <a:buClrTx/>
              <a:buSzTx/>
              <a:tabLst/>
            </a:pPr>
            <a:r>
              <a:rPr lang="en-US" dirty="0"/>
              <a:t>Chapter Title</a:t>
            </a:r>
            <a:endParaRPr lang="en-IN" dirty="0"/>
          </a:p>
        </p:txBody>
      </p:sp>
    </p:spTree>
    <p:extLst>
      <p:ext uri="{BB962C8B-B14F-4D97-AF65-F5344CB8AC3E}">
        <p14:creationId xmlns:p14="http://schemas.microsoft.com/office/powerpoint/2010/main" val="252880889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Divide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488626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400"/>
          </a:xfrm>
        </p:spPr>
        <p:txBody>
          <a:bodyPr/>
          <a:lstStyle>
            <a:lvl1pPr>
              <a:defRPr sz="2400">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609917" y="1137920"/>
            <a:ext cx="10978515" cy="4834617"/>
          </a:xfrm>
        </p:spPr>
        <p:txBody>
          <a:bodyPr/>
          <a:lstStyle>
            <a:lvl1pPr marL="356616"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2000">
                <a:solidFill>
                  <a:schemeClr val="bg1"/>
                </a:solidFill>
              </a:defRPr>
            </a:lvl1pPr>
            <a:lvl2pPr marL="713232"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800">
                <a:solidFill>
                  <a:schemeClr val="bg1"/>
                </a:solidFill>
              </a:defRPr>
            </a:lvl2pPr>
            <a:lvl3pPr marL="1069848"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600">
                <a:solidFill>
                  <a:schemeClr val="bg1"/>
                </a:solidFill>
              </a:defRPr>
            </a:lvl3pPr>
            <a:lvl4pPr marL="1426464"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400">
                <a:solidFill>
                  <a:schemeClr val="bg1"/>
                </a:solidFill>
              </a:defRPr>
            </a:lvl4pPr>
            <a:lvl5pPr marL="1783080"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200">
                <a:solidFill>
                  <a:schemeClr val="bg1"/>
                </a:solidFill>
              </a:defRPr>
            </a:lvl5pPr>
          </a:lstStyle>
          <a:p>
            <a:pPr marL="356616" marR="0" lvl="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2000" b="0" i="0" u="none" strike="noStrike" kern="1200" cap="none" spc="0" normalizeH="0" baseline="0" noProof="0" dirty="0">
                <a:ln>
                  <a:noFill/>
                </a:ln>
                <a:solidFill>
                  <a:prstClr val="white"/>
                </a:solidFill>
                <a:effectLst/>
                <a:uLnTx/>
                <a:uFillTx/>
                <a:latin typeface="Arial"/>
                <a:ea typeface="+mn-ea"/>
                <a:cs typeface="+mn-cs"/>
              </a:rPr>
              <a:t>Click to edit Master text styles</a:t>
            </a:r>
          </a:p>
          <a:p>
            <a:pPr marL="713232" marR="0" lvl="1"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Second level</a:t>
            </a:r>
          </a:p>
          <a:p>
            <a:pPr marL="1069848" marR="0" lvl="2"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600" b="0" i="0" u="none" strike="noStrike" kern="1200" cap="none" spc="0" normalizeH="0" baseline="0" noProof="0" dirty="0">
                <a:ln>
                  <a:noFill/>
                </a:ln>
                <a:solidFill>
                  <a:prstClr val="white"/>
                </a:solidFill>
                <a:effectLst/>
                <a:uLnTx/>
                <a:uFillTx/>
                <a:latin typeface="Arial"/>
                <a:ea typeface="+mn-ea"/>
                <a:cs typeface="+mn-cs"/>
              </a:rPr>
              <a:t>Third level</a:t>
            </a:r>
          </a:p>
          <a:p>
            <a:pPr marL="1426464" marR="0" lvl="3"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400" b="0" i="0" u="none" strike="noStrike" kern="1200" cap="none" spc="0" normalizeH="0" baseline="0" noProof="0" dirty="0">
                <a:ln>
                  <a:noFill/>
                </a:ln>
                <a:solidFill>
                  <a:prstClr val="white"/>
                </a:solidFill>
                <a:effectLst/>
                <a:uLnTx/>
                <a:uFillTx/>
                <a:latin typeface="Arial"/>
                <a:ea typeface="+mn-ea"/>
                <a:cs typeface="+mn-cs"/>
              </a:rPr>
              <a:t>Fourth level</a:t>
            </a:r>
          </a:p>
          <a:p>
            <a:pPr marL="1783080" marR="0" lvl="4"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200" b="0" i="0" u="none" strike="noStrike" kern="1200" cap="none" spc="0" normalizeH="0" baseline="0" noProof="0" dirty="0">
                <a:ln>
                  <a:noFill/>
                </a:ln>
                <a:solidFill>
                  <a:prstClr val="white"/>
                </a:solidFill>
                <a:effectLst/>
                <a:uLnTx/>
                <a:uFillTx/>
                <a:latin typeface="Arial"/>
                <a:ea typeface="+mn-ea"/>
                <a:cs typeface="+mn-cs"/>
              </a:rPr>
              <a:t>Fifth level</a:t>
            </a:r>
            <a:endParaRPr kumimoji="0" lang="en-GB" sz="1200" b="0" i="0" u="none" strike="noStrike" kern="1200" cap="none" spc="0" normalizeH="0" baseline="0" noProof="0" dirty="0">
              <a:ln>
                <a:noFill/>
              </a:ln>
              <a:solidFill>
                <a:prstClr val="white"/>
              </a:solidFill>
              <a:effectLst/>
              <a:uLnTx/>
              <a:uFillTx/>
              <a:latin typeface="Arial"/>
              <a:ea typeface="+mn-ea"/>
              <a:cs typeface="+mn-cs"/>
            </a:endParaRPr>
          </a:p>
        </p:txBody>
      </p:sp>
      <p:sp>
        <p:nvSpPr>
          <p:cNvPr id="12" name="Line 10">
            <a:extLst>
              <a:ext uri="{FF2B5EF4-FFF2-40B4-BE49-F238E27FC236}">
                <a16:creationId xmlns:a16="http://schemas.microsoft.com/office/drawing/2014/main" id="{DA9741B6-D337-4A18-8ECB-FB21A6953E44}"/>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99939659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3_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607799" y="719139"/>
            <a:ext cx="4677635"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EYInterstate Light" panose="02000506000000020004" pitchFamily="2" charset="0"/>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EYInterstate Light" panose="02000506000000020004" pitchFamily="2" charset="0"/>
                <a:ea typeface="+mn-ea"/>
                <a:cs typeface="Arial" pitchFamily="34" charset="0"/>
              </a:defRPr>
            </a:lvl2pPr>
            <a:lvl3pPr marL="176213" indent="-176213" algn="l" defTabSz="995363"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bg1"/>
                </a:solidFill>
                <a:latin typeface="EYInterstate Light" panose="02000506000000020004" pitchFamily="2" charset="0"/>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EYInterstate Light" panose="02000506000000020004" pitchFamily="2" charset="0"/>
                <a:ea typeface="+mn-ea"/>
                <a:cs typeface="Arial" pitchFamily="34" charset="0"/>
              </a:defRPr>
            </a:lvl4pPr>
            <a:lvl5pPr marL="188913" indent="-188913" algn="l" defTabSz="995363"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61311815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1_Cover">
    <p:spTree>
      <p:nvGrpSpPr>
        <p:cNvPr id="1" name=""/>
        <p:cNvGrpSpPr/>
        <p:nvPr/>
      </p:nvGrpSpPr>
      <p:grpSpPr>
        <a:xfrm>
          <a:off x="0" y="0"/>
          <a:ext cx="0" cy="0"/>
          <a:chOff x="0" y="0"/>
          <a:chExt cx="0" cy="0"/>
        </a:xfrm>
      </p:grpSpPr>
      <p:sp>
        <p:nvSpPr>
          <p:cNvPr id="16" name="Freeform 56">
            <a:extLst>
              <a:ext uri="{FF2B5EF4-FFF2-40B4-BE49-F238E27FC236}">
                <a16:creationId xmlns:a16="http://schemas.microsoft.com/office/drawing/2014/main" id="{13A7AC18-CF42-4EC5-8D40-441EAE30A06C}"/>
              </a:ext>
            </a:extLst>
          </p:cNvPr>
          <p:cNvSpPr/>
          <p:nvPr userDrawn="1"/>
        </p:nvSpPr>
        <p:spPr>
          <a:xfrm>
            <a:off x="498115" y="795662"/>
            <a:ext cx="4930412"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ctrTitle"/>
          </p:nvPr>
        </p:nvSpPr>
        <p:spPr>
          <a:xfrm>
            <a:off x="775504" y="1954221"/>
            <a:ext cx="4328932" cy="979702"/>
          </a:xfrm>
        </p:spPr>
        <p:txBody>
          <a:bodyPr/>
          <a:lstStyle>
            <a:lvl1pPr>
              <a:defRPr sz="3000"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2" name="Subtitle 2"/>
          <p:cNvSpPr>
            <a:spLocks noGrp="1"/>
          </p:cNvSpPr>
          <p:nvPr>
            <p:ph type="subTitle" idx="1"/>
          </p:nvPr>
        </p:nvSpPr>
        <p:spPr>
          <a:xfrm>
            <a:off x="775504" y="3046158"/>
            <a:ext cx="4328932" cy="1046323"/>
          </a:xfrm>
        </p:spPr>
        <p:txBody>
          <a:bodyPr/>
          <a:lstStyle>
            <a:lvl1pPr marL="0" indent="0" algn="l">
              <a:spcAft>
                <a:spcPts val="1200"/>
              </a:spcAft>
              <a:buNone/>
              <a:defRPr sz="2000">
                <a:solidFill>
                  <a:schemeClr val="bg1"/>
                </a:solidFill>
                <a:latin typeface="EYInterstate" panose="02000503020000020004" pitchFamily="2" charset="0"/>
                <a:cs typeface="Arial" pitchFamily="34" charset="0"/>
              </a:defRPr>
            </a:lvl1pPr>
            <a:lvl2pPr marL="0" indent="0" algn="l">
              <a:buNone/>
              <a:defRPr sz="1600" b="1">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grpSp>
        <p:nvGrpSpPr>
          <p:cNvPr id="2" name="Group 4">
            <a:extLst>
              <a:ext uri="{FF2B5EF4-FFF2-40B4-BE49-F238E27FC236}">
                <a16:creationId xmlns:a16="http://schemas.microsoft.com/office/drawing/2014/main" id="{63F02F42-4916-4588-807F-4BB7367EB0EC}"/>
              </a:ext>
            </a:extLst>
          </p:cNvPr>
          <p:cNvGrpSpPr>
            <a:grpSpLocks noChangeAspect="1"/>
          </p:cNvGrpSpPr>
          <p:nvPr userDrawn="1"/>
        </p:nvGrpSpPr>
        <p:grpSpPr bwMode="auto">
          <a:xfrm>
            <a:off x="10364788" y="4960938"/>
            <a:ext cx="1225550" cy="1435100"/>
            <a:chOff x="6529" y="3125"/>
            <a:chExt cx="772" cy="904"/>
          </a:xfrm>
        </p:grpSpPr>
        <p:sp>
          <p:nvSpPr>
            <p:cNvPr id="4" name="Freeform 5">
              <a:extLst>
                <a:ext uri="{FF2B5EF4-FFF2-40B4-BE49-F238E27FC236}">
                  <a16:creationId xmlns:a16="http://schemas.microsoft.com/office/drawing/2014/main" id="{0BD928C5-1C7D-4599-A7E9-8AB1B188C6AA}"/>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 name="Freeform 6">
              <a:extLst>
                <a:ext uri="{FF2B5EF4-FFF2-40B4-BE49-F238E27FC236}">
                  <a16:creationId xmlns:a16="http://schemas.microsoft.com/office/drawing/2014/main" id="{37C281E8-2924-471F-A849-26C37A059B4E}"/>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pic>
        <p:nvPicPr>
          <p:cNvPr id="9" name="Picture 8">
            <a:extLst>
              <a:ext uri="{FF2B5EF4-FFF2-40B4-BE49-F238E27FC236}">
                <a16:creationId xmlns:a16="http://schemas.microsoft.com/office/drawing/2014/main" id="{C6796869-77A8-4006-958E-AB912A029B90}"/>
              </a:ext>
            </a:extLst>
          </p:cNvPr>
          <p:cNvPicPr>
            <a:picLocks noChangeAspect="1"/>
          </p:cNvPicPr>
          <p:nvPr userDrawn="1"/>
        </p:nvPicPr>
        <p:blipFill>
          <a:blip r:embed="rId2"/>
          <a:stretch>
            <a:fillRect/>
          </a:stretch>
        </p:blipFill>
        <p:spPr>
          <a:xfrm>
            <a:off x="482600" y="5889959"/>
            <a:ext cx="4032000" cy="513323"/>
          </a:xfrm>
          <a:prstGeom prst="rect">
            <a:avLst/>
          </a:prstGeom>
        </p:spPr>
      </p:pic>
    </p:spTree>
    <p:extLst>
      <p:ext uri="{BB962C8B-B14F-4D97-AF65-F5344CB8AC3E}">
        <p14:creationId xmlns:p14="http://schemas.microsoft.com/office/powerpoint/2010/main" val="311004377"/>
      </p:ext>
    </p:extLst>
  </p:cSld>
  <p:clrMapOvr>
    <a:masterClrMapping/>
  </p:clrMapOvr>
  <p:extLst>
    <p:ext uri="{DCECCB84-F9BA-43D5-87BE-67443E8EF086}">
      <p15:sldGuideLst xmlns:p15="http://schemas.microsoft.com/office/powerpoint/2012/main">
        <p15:guide id="1" orient="horz" pos="2160">
          <p15:clr>
            <a:srgbClr val="FBAE40"/>
          </p15:clr>
        </p15:guide>
        <p15:guide id="2" pos="304" userDrawn="1">
          <p15:clr>
            <a:srgbClr val="FBAE40"/>
          </p15:clr>
        </p15:guide>
        <p15:guide id="3" orient="horz" pos="3997" userDrawn="1">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1_Cover alternate">
    <p:spTree>
      <p:nvGrpSpPr>
        <p:cNvPr id="1" name=""/>
        <p:cNvGrpSpPr/>
        <p:nvPr/>
      </p:nvGrpSpPr>
      <p:grpSpPr>
        <a:xfrm>
          <a:off x="0" y="0"/>
          <a:ext cx="0" cy="0"/>
          <a:chOff x="0" y="0"/>
          <a:chExt cx="0" cy="0"/>
        </a:xfrm>
      </p:grpSpPr>
      <p:sp>
        <p:nvSpPr>
          <p:cNvPr id="16" name="Freeform 56">
            <a:extLst>
              <a:ext uri="{FF2B5EF4-FFF2-40B4-BE49-F238E27FC236}">
                <a16:creationId xmlns:a16="http://schemas.microsoft.com/office/drawing/2014/main" id="{13A7AC18-CF42-4EC5-8D40-441EAE30A06C}"/>
              </a:ext>
            </a:extLst>
          </p:cNvPr>
          <p:cNvSpPr/>
          <p:nvPr userDrawn="1"/>
        </p:nvSpPr>
        <p:spPr>
          <a:xfrm>
            <a:off x="498115" y="795662"/>
            <a:ext cx="4930412"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ctrTitle"/>
          </p:nvPr>
        </p:nvSpPr>
        <p:spPr>
          <a:xfrm>
            <a:off x="775504" y="1954221"/>
            <a:ext cx="4328932" cy="979702"/>
          </a:xfrm>
        </p:spPr>
        <p:txBody>
          <a:bodyPr/>
          <a:lstStyle>
            <a:lvl1pPr>
              <a:defRPr sz="3000"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2" name="Subtitle 2"/>
          <p:cNvSpPr>
            <a:spLocks noGrp="1"/>
          </p:cNvSpPr>
          <p:nvPr>
            <p:ph type="subTitle" idx="1"/>
          </p:nvPr>
        </p:nvSpPr>
        <p:spPr>
          <a:xfrm>
            <a:off x="775504" y="3046158"/>
            <a:ext cx="4328932" cy="1046323"/>
          </a:xfrm>
        </p:spPr>
        <p:txBody>
          <a:bodyPr/>
          <a:lstStyle>
            <a:lvl1pPr marL="0" indent="0" algn="l">
              <a:spcAft>
                <a:spcPts val="1200"/>
              </a:spcAft>
              <a:buNone/>
              <a:defRPr sz="2000">
                <a:solidFill>
                  <a:schemeClr val="bg1"/>
                </a:solidFill>
                <a:latin typeface="EYInterstate" panose="02000503020000020004" pitchFamily="2" charset="0"/>
                <a:cs typeface="Arial" pitchFamily="34" charset="0"/>
              </a:defRPr>
            </a:lvl1pPr>
            <a:lvl2pPr marL="0" indent="0" algn="l">
              <a:buNone/>
              <a:defRPr sz="1600" b="1">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cxnSp>
        <p:nvCxnSpPr>
          <p:cNvPr id="7" name="Straight Connector 6">
            <a:extLst>
              <a:ext uri="{FF2B5EF4-FFF2-40B4-BE49-F238E27FC236}">
                <a16:creationId xmlns:a16="http://schemas.microsoft.com/office/drawing/2014/main" id="{F93BD223-2224-476C-AB5C-300C248C1618}"/>
              </a:ext>
            </a:extLst>
          </p:cNvPr>
          <p:cNvCxnSpPr>
            <a:cxnSpLocks/>
          </p:cNvCxnSpPr>
          <p:nvPr userDrawn="1"/>
        </p:nvCxnSpPr>
        <p:spPr>
          <a:xfrm>
            <a:off x="1333184" y="5709060"/>
            <a:ext cx="8122101" cy="0"/>
          </a:xfrm>
          <a:prstGeom prst="line">
            <a:avLst/>
          </a:prstGeom>
          <a:ln>
            <a:solidFill>
              <a:srgbClr val="82829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1B4C43-E5F8-400E-A971-58A3766B1BF0}"/>
              </a:ext>
            </a:extLst>
          </p:cNvPr>
          <p:cNvSpPr txBox="1"/>
          <p:nvPr userDrawn="1"/>
        </p:nvSpPr>
        <p:spPr>
          <a:xfrm>
            <a:off x="461984" y="5605200"/>
            <a:ext cx="1045073" cy="197581"/>
          </a:xfrm>
          <a:prstGeom prst="rect">
            <a:avLst/>
          </a:prstGeom>
          <a:noFill/>
        </p:spPr>
        <p:txBody>
          <a:bodyPr wrap="square" lIns="0" tIns="0" rIns="0" bIns="0" rtlCol="0" anchor="ctr" anchorCtr="0">
            <a:noAutofit/>
          </a:bodyPr>
          <a:lstStyle/>
          <a:p>
            <a:r>
              <a:rPr lang="en-GB" sz="1200" dirty="0">
                <a:solidFill>
                  <a:srgbClr val="828290"/>
                </a:solidFill>
                <a:latin typeface="EYInterstate Light" panose="02000506000000020004" pitchFamily="2" charset="0"/>
              </a:rPr>
              <a:t>Written by</a:t>
            </a:r>
          </a:p>
        </p:txBody>
      </p:sp>
      <p:sp>
        <p:nvSpPr>
          <p:cNvPr id="10" name="Text Placeholder 16">
            <a:extLst>
              <a:ext uri="{FF2B5EF4-FFF2-40B4-BE49-F238E27FC236}">
                <a16:creationId xmlns:a16="http://schemas.microsoft.com/office/drawing/2014/main" id="{A9465B6B-DFD4-4E0C-9ACE-E88CA2220464}"/>
              </a:ext>
            </a:extLst>
          </p:cNvPr>
          <p:cNvSpPr>
            <a:spLocks noGrp="1"/>
          </p:cNvSpPr>
          <p:nvPr>
            <p:ph type="body" sz="quarter" idx="14" hasCustomPrompt="1"/>
          </p:nvPr>
        </p:nvSpPr>
        <p:spPr>
          <a:xfrm>
            <a:off x="461984" y="6019189"/>
            <a:ext cx="3089275" cy="180000"/>
          </a:xfrm>
        </p:spPr>
        <p:txBody>
          <a:bodyPr/>
          <a:lstStyle>
            <a:lvl1pPr marL="0" indent="0">
              <a:buNone/>
              <a:defRPr sz="1200">
                <a:solidFill>
                  <a:schemeClr val="bg1"/>
                </a:solidFill>
              </a:defRPr>
            </a:lvl1pPr>
          </a:lstStyle>
          <a:p>
            <a:pPr lvl="0"/>
            <a:r>
              <a:rPr lang="en-US" dirty="0"/>
              <a:t>Name Surname</a:t>
            </a:r>
            <a:endParaRPr lang="en-GB" dirty="0"/>
          </a:p>
        </p:txBody>
      </p:sp>
      <p:sp>
        <p:nvSpPr>
          <p:cNvPr id="13" name="Text Placeholder 16">
            <a:extLst>
              <a:ext uri="{FF2B5EF4-FFF2-40B4-BE49-F238E27FC236}">
                <a16:creationId xmlns:a16="http://schemas.microsoft.com/office/drawing/2014/main" id="{A1F2ED22-5637-4AB8-ABD8-3693A6EA55FD}"/>
              </a:ext>
            </a:extLst>
          </p:cNvPr>
          <p:cNvSpPr>
            <a:spLocks noGrp="1"/>
          </p:cNvSpPr>
          <p:nvPr>
            <p:ph type="body" sz="quarter" idx="15" hasCustomPrompt="1"/>
          </p:nvPr>
        </p:nvSpPr>
        <p:spPr>
          <a:xfrm>
            <a:off x="461984" y="6216807"/>
            <a:ext cx="3089275" cy="180000"/>
          </a:xfrm>
        </p:spPr>
        <p:txBody>
          <a:bodyPr/>
          <a:lstStyle>
            <a:lvl1pPr marL="0" indent="0">
              <a:buNone/>
              <a:defRPr sz="1200">
                <a:solidFill>
                  <a:schemeClr val="bg1"/>
                </a:solidFill>
              </a:defRPr>
            </a:lvl1pPr>
          </a:lstStyle>
          <a:p>
            <a:pPr lvl="0"/>
            <a:r>
              <a:rPr lang="en-US" dirty="0"/>
              <a:t>Job Title</a:t>
            </a:r>
            <a:endParaRPr lang="en-GB" dirty="0"/>
          </a:p>
        </p:txBody>
      </p:sp>
      <p:grpSp>
        <p:nvGrpSpPr>
          <p:cNvPr id="14" name="Group 4">
            <a:extLst>
              <a:ext uri="{FF2B5EF4-FFF2-40B4-BE49-F238E27FC236}">
                <a16:creationId xmlns:a16="http://schemas.microsoft.com/office/drawing/2014/main" id="{5CE71800-5B4B-4F94-8DA1-A2C05D9E8750}"/>
              </a:ext>
            </a:extLst>
          </p:cNvPr>
          <p:cNvGrpSpPr>
            <a:grpSpLocks noChangeAspect="1"/>
          </p:cNvGrpSpPr>
          <p:nvPr userDrawn="1"/>
        </p:nvGrpSpPr>
        <p:grpSpPr bwMode="auto">
          <a:xfrm>
            <a:off x="10364788" y="4960938"/>
            <a:ext cx="1225550" cy="1435100"/>
            <a:chOff x="6529" y="3125"/>
            <a:chExt cx="772" cy="904"/>
          </a:xfrm>
        </p:grpSpPr>
        <p:sp>
          <p:nvSpPr>
            <p:cNvPr id="15" name="Freeform 5">
              <a:extLst>
                <a:ext uri="{FF2B5EF4-FFF2-40B4-BE49-F238E27FC236}">
                  <a16:creationId xmlns:a16="http://schemas.microsoft.com/office/drawing/2014/main" id="{58FB548F-77B7-4F42-8CF1-C53943386AA5}"/>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 name="Freeform 6">
              <a:extLst>
                <a:ext uri="{FF2B5EF4-FFF2-40B4-BE49-F238E27FC236}">
                  <a16:creationId xmlns:a16="http://schemas.microsoft.com/office/drawing/2014/main" id="{40005A69-42DA-4C6D-A41C-62C78DAFEFB7}"/>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52480370"/>
      </p:ext>
    </p:extLst>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Approved question wide">
    <p:spTree>
      <p:nvGrpSpPr>
        <p:cNvPr id="1" name=""/>
        <p:cNvGrpSpPr/>
        <p:nvPr/>
      </p:nvGrpSpPr>
      <p:grpSpPr>
        <a:xfrm>
          <a:off x="0" y="0"/>
          <a:ext cx="0" cy="0"/>
          <a:chOff x="0" y="0"/>
          <a:chExt cx="0" cy="0"/>
        </a:xfrm>
      </p:grpSpPr>
      <p:grpSp>
        <p:nvGrpSpPr>
          <p:cNvPr id="235" name="Group 234">
            <a:extLst>
              <a:ext uri="{FF2B5EF4-FFF2-40B4-BE49-F238E27FC236}">
                <a16:creationId xmlns:a16="http://schemas.microsoft.com/office/drawing/2014/main" id="{5342E118-6F1D-4C46-956E-4CCCBCAA7952}"/>
              </a:ext>
            </a:extLst>
          </p:cNvPr>
          <p:cNvGrpSpPr/>
          <p:nvPr userDrawn="1"/>
        </p:nvGrpSpPr>
        <p:grpSpPr>
          <a:xfrm>
            <a:off x="498115" y="5826612"/>
            <a:ext cx="3878023" cy="570195"/>
            <a:chOff x="498115" y="5951018"/>
            <a:chExt cx="3878023" cy="570195"/>
          </a:xfrm>
        </p:grpSpPr>
        <p:sp>
          <p:nvSpPr>
            <p:cNvPr id="168" name="Rectangle 167">
              <a:extLst>
                <a:ext uri="{FF2B5EF4-FFF2-40B4-BE49-F238E27FC236}">
                  <a16:creationId xmlns:a16="http://schemas.microsoft.com/office/drawing/2014/main" id="{A22049CA-64AE-409F-988D-A7317F8AD136}"/>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9" name="Rectangle 6">
              <a:extLst>
                <a:ext uri="{FF2B5EF4-FFF2-40B4-BE49-F238E27FC236}">
                  <a16:creationId xmlns:a16="http://schemas.microsoft.com/office/drawing/2014/main" id="{E37A0A05-0A78-44A7-8873-0A1A20C87175}"/>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0" name="Rectangle 7">
              <a:extLst>
                <a:ext uri="{FF2B5EF4-FFF2-40B4-BE49-F238E27FC236}">
                  <a16:creationId xmlns:a16="http://schemas.microsoft.com/office/drawing/2014/main" id="{0DEA0CBE-8527-4287-BF98-DA48947875F5}"/>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1" name="Freeform 8">
              <a:extLst>
                <a:ext uri="{FF2B5EF4-FFF2-40B4-BE49-F238E27FC236}">
                  <a16:creationId xmlns:a16="http://schemas.microsoft.com/office/drawing/2014/main" id="{444058C6-612A-446E-8F68-0E5CC4CFF366}"/>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72" name="Freeform 9">
              <a:extLst>
                <a:ext uri="{FF2B5EF4-FFF2-40B4-BE49-F238E27FC236}">
                  <a16:creationId xmlns:a16="http://schemas.microsoft.com/office/drawing/2014/main" id="{1011EC31-E0C3-404F-93B3-EFD3DADC11CB}"/>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73" name="Freeform 10">
              <a:extLst>
                <a:ext uri="{FF2B5EF4-FFF2-40B4-BE49-F238E27FC236}">
                  <a16:creationId xmlns:a16="http://schemas.microsoft.com/office/drawing/2014/main" id="{3C9D076B-D88C-4089-8D58-9A31CFCDB02A}"/>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74" name="Freeform 11">
              <a:extLst>
                <a:ext uri="{FF2B5EF4-FFF2-40B4-BE49-F238E27FC236}">
                  <a16:creationId xmlns:a16="http://schemas.microsoft.com/office/drawing/2014/main" id="{29DB43AC-B765-4ECB-B483-562473BD4A38}"/>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75" name="Freeform 12">
              <a:extLst>
                <a:ext uri="{FF2B5EF4-FFF2-40B4-BE49-F238E27FC236}">
                  <a16:creationId xmlns:a16="http://schemas.microsoft.com/office/drawing/2014/main" id="{AF1DE1B8-EA4B-4A98-A97D-BA5EEA42B197}"/>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76" name="Freeform 13">
              <a:extLst>
                <a:ext uri="{FF2B5EF4-FFF2-40B4-BE49-F238E27FC236}">
                  <a16:creationId xmlns:a16="http://schemas.microsoft.com/office/drawing/2014/main" id="{F8F60B79-7AF5-4C5E-A5EF-126F117D591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77" name="Freeform 14">
              <a:extLst>
                <a:ext uri="{FF2B5EF4-FFF2-40B4-BE49-F238E27FC236}">
                  <a16:creationId xmlns:a16="http://schemas.microsoft.com/office/drawing/2014/main" id="{0A0438AD-9937-4C25-AB9E-7F8C8CCA23F7}"/>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78" name="Freeform 15">
              <a:extLst>
                <a:ext uri="{FF2B5EF4-FFF2-40B4-BE49-F238E27FC236}">
                  <a16:creationId xmlns:a16="http://schemas.microsoft.com/office/drawing/2014/main" id="{6FDE2726-7032-4BE4-A420-0ECF49A32A8B}"/>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79" name="Freeform 16">
              <a:extLst>
                <a:ext uri="{FF2B5EF4-FFF2-40B4-BE49-F238E27FC236}">
                  <a16:creationId xmlns:a16="http://schemas.microsoft.com/office/drawing/2014/main" id="{50C22C21-F8DB-486D-9042-765D68AE3A7C}"/>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0" name="Freeform 17">
              <a:extLst>
                <a:ext uri="{FF2B5EF4-FFF2-40B4-BE49-F238E27FC236}">
                  <a16:creationId xmlns:a16="http://schemas.microsoft.com/office/drawing/2014/main" id="{7F763F72-BB8F-482C-9FDA-40EDD6EE5FF8}"/>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1" name="Freeform 18">
              <a:extLst>
                <a:ext uri="{FF2B5EF4-FFF2-40B4-BE49-F238E27FC236}">
                  <a16:creationId xmlns:a16="http://schemas.microsoft.com/office/drawing/2014/main" id="{710F466C-6BEC-4970-9707-40D8002740B0}"/>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2" name="Freeform 19">
              <a:extLst>
                <a:ext uri="{FF2B5EF4-FFF2-40B4-BE49-F238E27FC236}">
                  <a16:creationId xmlns:a16="http://schemas.microsoft.com/office/drawing/2014/main" id="{3332407D-F423-41B2-985F-8A4482C61D9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3" name="Freeform 20">
              <a:extLst>
                <a:ext uri="{FF2B5EF4-FFF2-40B4-BE49-F238E27FC236}">
                  <a16:creationId xmlns:a16="http://schemas.microsoft.com/office/drawing/2014/main" id="{44E3286F-1188-47B1-8B46-3498795DF2DC}"/>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4" name="Freeform 21">
              <a:extLst>
                <a:ext uri="{FF2B5EF4-FFF2-40B4-BE49-F238E27FC236}">
                  <a16:creationId xmlns:a16="http://schemas.microsoft.com/office/drawing/2014/main" id="{E7BD9E0B-920A-4409-95E7-40A47107B346}"/>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5" name="Freeform 22">
              <a:extLst>
                <a:ext uri="{FF2B5EF4-FFF2-40B4-BE49-F238E27FC236}">
                  <a16:creationId xmlns:a16="http://schemas.microsoft.com/office/drawing/2014/main" id="{9D2625B8-0A5B-46EF-8302-77353AB0D3A9}"/>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6" name="Freeform 23">
              <a:extLst>
                <a:ext uri="{FF2B5EF4-FFF2-40B4-BE49-F238E27FC236}">
                  <a16:creationId xmlns:a16="http://schemas.microsoft.com/office/drawing/2014/main" id="{DE6C9E0E-C49B-4FBE-97F3-BB6DFAC57421}"/>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7" name="Freeform 24">
              <a:extLst>
                <a:ext uri="{FF2B5EF4-FFF2-40B4-BE49-F238E27FC236}">
                  <a16:creationId xmlns:a16="http://schemas.microsoft.com/office/drawing/2014/main" id="{580801ED-9260-41DB-A0B7-5AF24B32272B}"/>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8" name="Freeform 25">
              <a:extLst>
                <a:ext uri="{FF2B5EF4-FFF2-40B4-BE49-F238E27FC236}">
                  <a16:creationId xmlns:a16="http://schemas.microsoft.com/office/drawing/2014/main" id="{3A9842FB-6E95-4D11-B5B9-58C4CB82C2F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9" name="Freeform 26">
              <a:extLst>
                <a:ext uri="{FF2B5EF4-FFF2-40B4-BE49-F238E27FC236}">
                  <a16:creationId xmlns:a16="http://schemas.microsoft.com/office/drawing/2014/main" id="{076538BB-C266-42BE-916B-458AF9EFB224}"/>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0" name="Freeform 27">
              <a:extLst>
                <a:ext uri="{FF2B5EF4-FFF2-40B4-BE49-F238E27FC236}">
                  <a16:creationId xmlns:a16="http://schemas.microsoft.com/office/drawing/2014/main" id="{A7C95C0F-A1E9-46B5-B9DB-284F35C72801}"/>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1" name="Freeform 28">
              <a:extLst>
                <a:ext uri="{FF2B5EF4-FFF2-40B4-BE49-F238E27FC236}">
                  <a16:creationId xmlns:a16="http://schemas.microsoft.com/office/drawing/2014/main" id="{BEEA6186-B2B9-4E5E-9631-B6332C7FDBA3}"/>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2" name="Freeform 29">
              <a:extLst>
                <a:ext uri="{FF2B5EF4-FFF2-40B4-BE49-F238E27FC236}">
                  <a16:creationId xmlns:a16="http://schemas.microsoft.com/office/drawing/2014/main" id="{E9B00A5D-BE04-4D7D-B4A2-204E2D0E0485}"/>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3" name="Freeform 30">
              <a:extLst>
                <a:ext uri="{FF2B5EF4-FFF2-40B4-BE49-F238E27FC236}">
                  <a16:creationId xmlns:a16="http://schemas.microsoft.com/office/drawing/2014/main" id="{72C85502-C007-49A3-A8AB-2BCC8C53945F}"/>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4" name="Freeform 31">
              <a:extLst>
                <a:ext uri="{FF2B5EF4-FFF2-40B4-BE49-F238E27FC236}">
                  <a16:creationId xmlns:a16="http://schemas.microsoft.com/office/drawing/2014/main" id="{9A42586B-B388-4323-82EB-ED3423EDC5DE}"/>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5" name="Freeform 32">
              <a:extLst>
                <a:ext uri="{FF2B5EF4-FFF2-40B4-BE49-F238E27FC236}">
                  <a16:creationId xmlns:a16="http://schemas.microsoft.com/office/drawing/2014/main" id="{558D2F0C-3796-492F-9EBD-4BB822191F30}"/>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6" name="Freeform 33">
              <a:extLst>
                <a:ext uri="{FF2B5EF4-FFF2-40B4-BE49-F238E27FC236}">
                  <a16:creationId xmlns:a16="http://schemas.microsoft.com/office/drawing/2014/main" id="{DE4E3633-17EF-414F-A86D-0B6A9F2F098F}"/>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7" name="Freeform 34">
              <a:extLst>
                <a:ext uri="{FF2B5EF4-FFF2-40B4-BE49-F238E27FC236}">
                  <a16:creationId xmlns:a16="http://schemas.microsoft.com/office/drawing/2014/main" id="{2572AE39-9386-47FC-B6AF-FBCF804BEBF8}"/>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8" name="Freeform 35">
              <a:extLst>
                <a:ext uri="{FF2B5EF4-FFF2-40B4-BE49-F238E27FC236}">
                  <a16:creationId xmlns:a16="http://schemas.microsoft.com/office/drawing/2014/main" id="{7096AEC6-B8C0-4212-842F-89677AE7D800}"/>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9" name="Freeform 36">
              <a:extLst>
                <a:ext uri="{FF2B5EF4-FFF2-40B4-BE49-F238E27FC236}">
                  <a16:creationId xmlns:a16="http://schemas.microsoft.com/office/drawing/2014/main" id="{406AD873-E434-40CF-BFBD-6D1D1CA7CB89}"/>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0" name="Freeform 37">
              <a:extLst>
                <a:ext uri="{FF2B5EF4-FFF2-40B4-BE49-F238E27FC236}">
                  <a16:creationId xmlns:a16="http://schemas.microsoft.com/office/drawing/2014/main" id="{74857EE2-44CC-4E8F-B1BB-355509B3EFE5}"/>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1" name="Freeform 38">
              <a:extLst>
                <a:ext uri="{FF2B5EF4-FFF2-40B4-BE49-F238E27FC236}">
                  <a16:creationId xmlns:a16="http://schemas.microsoft.com/office/drawing/2014/main" id="{D39EC8B1-952E-4BF5-9735-6A38584161BC}"/>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2" name="Freeform 39">
              <a:extLst>
                <a:ext uri="{FF2B5EF4-FFF2-40B4-BE49-F238E27FC236}">
                  <a16:creationId xmlns:a16="http://schemas.microsoft.com/office/drawing/2014/main" id="{EA37D3DF-3401-44BD-97F4-F423BFC87A1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3" name="Freeform 40">
              <a:extLst>
                <a:ext uri="{FF2B5EF4-FFF2-40B4-BE49-F238E27FC236}">
                  <a16:creationId xmlns:a16="http://schemas.microsoft.com/office/drawing/2014/main" id="{7DFA4B46-95EA-4D4D-800F-4D2DB7BB66E0}"/>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4" name="Freeform 41">
              <a:extLst>
                <a:ext uri="{FF2B5EF4-FFF2-40B4-BE49-F238E27FC236}">
                  <a16:creationId xmlns:a16="http://schemas.microsoft.com/office/drawing/2014/main" id="{EF5012BA-3255-4BEF-8F4F-9117A6BEF324}"/>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5" name="Freeform 42">
              <a:extLst>
                <a:ext uri="{FF2B5EF4-FFF2-40B4-BE49-F238E27FC236}">
                  <a16:creationId xmlns:a16="http://schemas.microsoft.com/office/drawing/2014/main" id="{223989A0-E246-4806-AF7E-9D6C2B1DD489}"/>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6" name="Freeform 43">
              <a:extLst>
                <a:ext uri="{FF2B5EF4-FFF2-40B4-BE49-F238E27FC236}">
                  <a16:creationId xmlns:a16="http://schemas.microsoft.com/office/drawing/2014/main" id="{5FED967A-F1ED-4489-A689-A9A49A278085}"/>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7" name="Freeform 44">
              <a:extLst>
                <a:ext uri="{FF2B5EF4-FFF2-40B4-BE49-F238E27FC236}">
                  <a16:creationId xmlns:a16="http://schemas.microsoft.com/office/drawing/2014/main" id="{DA362954-FE74-40B7-AB98-CC8AC60FFC8D}"/>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8" name="Freeform 45">
              <a:extLst>
                <a:ext uri="{FF2B5EF4-FFF2-40B4-BE49-F238E27FC236}">
                  <a16:creationId xmlns:a16="http://schemas.microsoft.com/office/drawing/2014/main" id="{C1C7EF3F-CB28-4C69-901C-8F9F09C5B597}"/>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9" name="Freeform 46">
              <a:extLst>
                <a:ext uri="{FF2B5EF4-FFF2-40B4-BE49-F238E27FC236}">
                  <a16:creationId xmlns:a16="http://schemas.microsoft.com/office/drawing/2014/main" id="{80D5AA14-D31C-42E8-B89F-2FCABF204007}"/>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0" name="Freeform 47">
              <a:extLst>
                <a:ext uri="{FF2B5EF4-FFF2-40B4-BE49-F238E27FC236}">
                  <a16:creationId xmlns:a16="http://schemas.microsoft.com/office/drawing/2014/main" id="{3894EB82-A456-47F8-BB06-FE894AF4B86B}"/>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1" name="Freeform 48">
              <a:extLst>
                <a:ext uri="{FF2B5EF4-FFF2-40B4-BE49-F238E27FC236}">
                  <a16:creationId xmlns:a16="http://schemas.microsoft.com/office/drawing/2014/main" id="{A88F5C3F-FAE1-4A50-86D3-E9A1CAA89A96}"/>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2" name="Freeform 49">
              <a:extLst>
                <a:ext uri="{FF2B5EF4-FFF2-40B4-BE49-F238E27FC236}">
                  <a16:creationId xmlns:a16="http://schemas.microsoft.com/office/drawing/2014/main" id="{1EFCBDA7-FA42-4391-9872-95EB6DDEA684}"/>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3" name="Freeform 50">
              <a:extLst>
                <a:ext uri="{FF2B5EF4-FFF2-40B4-BE49-F238E27FC236}">
                  <a16:creationId xmlns:a16="http://schemas.microsoft.com/office/drawing/2014/main" id="{721D8C30-DB23-4A0B-8A74-BC467086477D}"/>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4" name="Freeform 51">
              <a:extLst>
                <a:ext uri="{FF2B5EF4-FFF2-40B4-BE49-F238E27FC236}">
                  <a16:creationId xmlns:a16="http://schemas.microsoft.com/office/drawing/2014/main" id="{01AD00CA-8BC7-4B62-AC64-03851855A7AE}"/>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5" name="Freeform 52">
              <a:extLst>
                <a:ext uri="{FF2B5EF4-FFF2-40B4-BE49-F238E27FC236}">
                  <a16:creationId xmlns:a16="http://schemas.microsoft.com/office/drawing/2014/main" id="{BC957590-E3D7-48BF-A1DF-73DCD7673857}"/>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6" name="Freeform 53">
              <a:extLst>
                <a:ext uri="{FF2B5EF4-FFF2-40B4-BE49-F238E27FC236}">
                  <a16:creationId xmlns:a16="http://schemas.microsoft.com/office/drawing/2014/main" id="{9BC2125B-AF0E-4411-AFA7-3F79B873BFBA}"/>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7" name="Freeform 54">
              <a:extLst>
                <a:ext uri="{FF2B5EF4-FFF2-40B4-BE49-F238E27FC236}">
                  <a16:creationId xmlns:a16="http://schemas.microsoft.com/office/drawing/2014/main" id="{1E5BE33C-9675-423A-802C-0A789DB1851B}"/>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8" name="Freeform 55">
              <a:extLst>
                <a:ext uri="{FF2B5EF4-FFF2-40B4-BE49-F238E27FC236}">
                  <a16:creationId xmlns:a16="http://schemas.microsoft.com/office/drawing/2014/main" id="{FB04A8AC-9DA2-4FB3-985A-DD8E6439135C}"/>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9" name="Freeform 56">
              <a:extLst>
                <a:ext uri="{FF2B5EF4-FFF2-40B4-BE49-F238E27FC236}">
                  <a16:creationId xmlns:a16="http://schemas.microsoft.com/office/drawing/2014/main" id="{F365BB87-C861-4F40-A844-477BAA1EAA5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0" name="Freeform 57">
              <a:extLst>
                <a:ext uri="{FF2B5EF4-FFF2-40B4-BE49-F238E27FC236}">
                  <a16:creationId xmlns:a16="http://schemas.microsoft.com/office/drawing/2014/main" id="{8B7E2806-AAFA-45B5-B801-55C79A927799}"/>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1" name="Freeform 58">
              <a:extLst>
                <a:ext uri="{FF2B5EF4-FFF2-40B4-BE49-F238E27FC236}">
                  <a16:creationId xmlns:a16="http://schemas.microsoft.com/office/drawing/2014/main" id="{7A49B80F-B4C0-4F31-9238-8123D3E20D16}"/>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2" name="Freeform 59">
              <a:extLst>
                <a:ext uri="{FF2B5EF4-FFF2-40B4-BE49-F238E27FC236}">
                  <a16:creationId xmlns:a16="http://schemas.microsoft.com/office/drawing/2014/main" id="{9C60C45F-865F-4118-A4B0-174C696B472F}"/>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3" name="Freeform 60">
              <a:extLst>
                <a:ext uri="{FF2B5EF4-FFF2-40B4-BE49-F238E27FC236}">
                  <a16:creationId xmlns:a16="http://schemas.microsoft.com/office/drawing/2014/main" id="{15FBF980-B96C-472B-A46B-A731CA164E92}"/>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4" name="Freeform 61">
              <a:extLst>
                <a:ext uri="{FF2B5EF4-FFF2-40B4-BE49-F238E27FC236}">
                  <a16:creationId xmlns:a16="http://schemas.microsoft.com/office/drawing/2014/main" id="{64F1DD18-05EE-4F9F-9E6B-E03C4C500F21}"/>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5" name="Freeform 62">
              <a:extLst>
                <a:ext uri="{FF2B5EF4-FFF2-40B4-BE49-F238E27FC236}">
                  <a16:creationId xmlns:a16="http://schemas.microsoft.com/office/drawing/2014/main" id="{6051CC00-BFF2-4334-9855-62AD588546F7}"/>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6" name="Freeform 63">
              <a:extLst>
                <a:ext uri="{FF2B5EF4-FFF2-40B4-BE49-F238E27FC236}">
                  <a16:creationId xmlns:a16="http://schemas.microsoft.com/office/drawing/2014/main" id="{905DD261-B224-46ED-8CEE-E8D180BA4B72}"/>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7" name="Freeform 64">
              <a:extLst>
                <a:ext uri="{FF2B5EF4-FFF2-40B4-BE49-F238E27FC236}">
                  <a16:creationId xmlns:a16="http://schemas.microsoft.com/office/drawing/2014/main" id="{A23129DF-0296-4CA9-9723-124682F0A70E}"/>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8" name="Freeform 65">
              <a:extLst>
                <a:ext uri="{FF2B5EF4-FFF2-40B4-BE49-F238E27FC236}">
                  <a16:creationId xmlns:a16="http://schemas.microsoft.com/office/drawing/2014/main" id="{A2A2BF8E-DA3A-4AC0-B7EB-7CAABFC9E699}"/>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9" name="Freeform 66">
              <a:extLst>
                <a:ext uri="{FF2B5EF4-FFF2-40B4-BE49-F238E27FC236}">
                  <a16:creationId xmlns:a16="http://schemas.microsoft.com/office/drawing/2014/main" id="{BEBFC1A4-92B9-418F-A0A9-2E210A37BCFF}"/>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0" name="Freeform 67">
              <a:extLst>
                <a:ext uri="{FF2B5EF4-FFF2-40B4-BE49-F238E27FC236}">
                  <a16:creationId xmlns:a16="http://schemas.microsoft.com/office/drawing/2014/main" id="{A28B9FD0-8354-4DD6-856A-157C5F8768EB}"/>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1" name="Freeform 68">
              <a:extLst>
                <a:ext uri="{FF2B5EF4-FFF2-40B4-BE49-F238E27FC236}">
                  <a16:creationId xmlns:a16="http://schemas.microsoft.com/office/drawing/2014/main" id="{83D3DEEE-A610-48BE-BADD-6BA188B5B86D}"/>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2" name="Freeform 69">
              <a:extLst>
                <a:ext uri="{FF2B5EF4-FFF2-40B4-BE49-F238E27FC236}">
                  <a16:creationId xmlns:a16="http://schemas.microsoft.com/office/drawing/2014/main" id="{463C7ADB-C654-4D24-9055-0B6003A770A3}"/>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3" name="Freeform 70">
              <a:extLst>
                <a:ext uri="{FF2B5EF4-FFF2-40B4-BE49-F238E27FC236}">
                  <a16:creationId xmlns:a16="http://schemas.microsoft.com/office/drawing/2014/main" id="{40CF3793-E792-4DB3-8064-4B43F4706A3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grpSp>
      <p:sp>
        <p:nvSpPr>
          <p:cNvPr id="18" name="Title 1"/>
          <p:cNvSpPr>
            <a:spLocks noGrp="1"/>
          </p:cNvSpPr>
          <p:nvPr userDrawn="1">
            <p:ph type="ctrTitle"/>
          </p:nvPr>
        </p:nvSpPr>
        <p:spPr>
          <a:xfrm>
            <a:off x="944880" y="2158329"/>
            <a:ext cx="4783882" cy="860400"/>
          </a:xfrm>
          <a:prstGeom prst="rect">
            <a:avLst/>
          </a:prstGeom>
        </p:spPr>
        <p:txBody>
          <a:bodyPr/>
          <a:lstStyle>
            <a:lvl1pPr>
              <a:defRPr sz="3000"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9" name="Subtitle 2"/>
          <p:cNvSpPr>
            <a:spLocks noGrp="1"/>
          </p:cNvSpPr>
          <p:nvPr userDrawn="1">
            <p:ph type="subTitle" idx="1"/>
          </p:nvPr>
        </p:nvSpPr>
        <p:spPr>
          <a:xfrm>
            <a:off x="945072" y="3200329"/>
            <a:ext cx="4808028" cy="645742"/>
          </a:xfrm>
          <a:prstGeom prst="rect">
            <a:avLst/>
          </a:prstGeom>
        </p:spPr>
        <p:txBody>
          <a:bodyPr/>
          <a:lstStyle>
            <a:lvl1pPr marL="0" indent="0" algn="l">
              <a:buNone/>
              <a:defRPr sz="2000">
                <a:solidFill>
                  <a:schemeClr val="bg1"/>
                </a:solidFill>
                <a:latin typeface="EYInterstate Light" panose="02000506000000020004" pitchFamily="2" charset="0"/>
                <a:cs typeface="Arial" pitchFamily="34" charset="0"/>
              </a:defRPr>
            </a:lvl1pPr>
            <a:lvl2pPr marL="0" indent="0" algn="l">
              <a:buNone/>
              <a:defRPr sz="1600">
                <a:solidFill>
                  <a:schemeClr val="tx1">
                    <a:lumMod val="75000"/>
                    <a:lumOff val="2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sp>
        <p:nvSpPr>
          <p:cNvPr id="3" name="Freeform: Shape 2">
            <a:extLst>
              <a:ext uri="{FF2B5EF4-FFF2-40B4-BE49-F238E27FC236}">
                <a16:creationId xmlns:a16="http://schemas.microsoft.com/office/drawing/2014/main" id="{44A731D0-020D-4D8E-955D-2354AF0FE452}"/>
              </a:ext>
            </a:extLst>
          </p:cNvPr>
          <p:cNvSpPr/>
          <p:nvPr userDrawn="1"/>
        </p:nvSpPr>
        <p:spPr>
          <a:xfrm>
            <a:off x="489366" y="723658"/>
            <a:ext cx="5680945" cy="3452894"/>
          </a:xfrm>
          <a:custGeom>
            <a:avLst/>
            <a:gdLst>
              <a:gd name="connsiteX0" fmla="*/ 8749 w 5680945"/>
              <a:gd name="connsiteY0" fmla="*/ 1021520 h 3452894"/>
              <a:gd name="connsiteX1" fmla="*/ 8749 w 5680945"/>
              <a:gd name="connsiteY1" fmla="*/ 3164181 h 3452894"/>
              <a:gd name="connsiteX2" fmla="*/ 151414 w 5680945"/>
              <a:gd name="connsiteY2" fmla="*/ 3164181 h 3452894"/>
              <a:gd name="connsiteX3" fmla="*/ 151414 w 5680945"/>
              <a:gd name="connsiteY3" fmla="*/ 1140155 h 3452894"/>
              <a:gd name="connsiteX4" fmla="*/ 5534897 w 5680945"/>
              <a:gd name="connsiteY4" fmla="*/ 179294 h 3452894"/>
              <a:gd name="connsiteX5" fmla="*/ 5534897 w 5680945"/>
              <a:gd name="connsiteY5" fmla="*/ 3306846 h 3452894"/>
              <a:gd name="connsiteX6" fmla="*/ 864624 w 5680945"/>
              <a:gd name="connsiteY6" fmla="*/ 3306846 h 3452894"/>
              <a:gd name="connsiteX7" fmla="*/ 864624 w 5680945"/>
              <a:gd name="connsiteY7" fmla="*/ 3449395 h 3452894"/>
              <a:gd name="connsiteX8" fmla="*/ 5677562 w 5680945"/>
              <a:gd name="connsiteY8" fmla="*/ 3449395 h 3452894"/>
              <a:gd name="connsiteX9" fmla="*/ 5677562 w 5680945"/>
              <a:gd name="connsiteY9" fmla="*/ 8749 h 3452894"/>
              <a:gd name="connsiteX10" fmla="*/ 8749 w 5680945"/>
              <a:gd name="connsiteY10" fmla="*/ 1021520 h 345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80945" h="3452894">
                <a:moveTo>
                  <a:pt x="8749" y="1021520"/>
                </a:moveTo>
                <a:lnTo>
                  <a:pt x="8749" y="3164181"/>
                </a:lnTo>
                <a:lnTo>
                  <a:pt x="151414" y="3164181"/>
                </a:lnTo>
                <a:lnTo>
                  <a:pt x="151414" y="1140155"/>
                </a:lnTo>
                <a:lnTo>
                  <a:pt x="5534897" y="179294"/>
                </a:lnTo>
                <a:lnTo>
                  <a:pt x="5534897" y="3306846"/>
                </a:lnTo>
                <a:lnTo>
                  <a:pt x="864624" y="3306846"/>
                </a:lnTo>
                <a:lnTo>
                  <a:pt x="864624" y="3449395"/>
                </a:lnTo>
                <a:lnTo>
                  <a:pt x="5677562" y="3449395"/>
                </a:lnTo>
                <a:lnTo>
                  <a:pt x="5677562" y="8749"/>
                </a:lnTo>
                <a:lnTo>
                  <a:pt x="8749" y="1021520"/>
                </a:lnTo>
                <a:close/>
              </a:path>
            </a:pathLst>
          </a:custGeom>
          <a:solidFill>
            <a:schemeClr val="tx2"/>
          </a:solidFill>
          <a:ln w="9525" cap="flat">
            <a:noFill/>
            <a:prstDash val="solid"/>
            <a:miter/>
          </a:ln>
        </p:spPr>
        <p:txBody>
          <a:bodyPr rtlCol="0" anchor="ctr"/>
          <a:lstStyle/>
          <a:p>
            <a:endParaRPr lang="en-IN"/>
          </a:p>
        </p:txBody>
      </p:sp>
      <p:sp>
        <p:nvSpPr>
          <p:cNvPr id="4" name="Freeform: Shape 3">
            <a:extLst>
              <a:ext uri="{FF2B5EF4-FFF2-40B4-BE49-F238E27FC236}">
                <a16:creationId xmlns:a16="http://schemas.microsoft.com/office/drawing/2014/main" id="{15324C54-B75E-4AC0-90C2-FA558C7716F7}"/>
              </a:ext>
            </a:extLst>
          </p:cNvPr>
          <p:cNvSpPr/>
          <p:nvPr/>
        </p:nvSpPr>
        <p:spPr>
          <a:xfrm>
            <a:off x="489366" y="4021755"/>
            <a:ext cx="151647"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a:p>
        </p:txBody>
      </p:sp>
      <p:sp>
        <p:nvSpPr>
          <p:cNvPr id="5" name="Freeform: Shape 4">
            <a:extLst>
              <a:ext uri="{FF2B5EF4-FFF2-40B4-BE49-F238E27FC236}">
                <a16:creationId xmlns:a16="http://schemas.microsoft.com/office/drawing/2014/main" id="{CAA95478-C099-485F-AD95-A617656C6C7C}"/>
              </a:ext>
            </a:extLst>
          </p:cNvPr>
          <p:cNvSpPr/>
          <p:nvPr/>
        </p:nvSpPr>
        <p:spPr>
          <a:xfrm>
            <a:off x="774697" y="4021755"/>
            <a:ext cx="151647"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a:p>
        </p:txBody>
      </p:sp>
      <p:sp>
        <p:nvSpPr>
          <p:cNvPr id="6" name="Freeform: Shape 5">
            <a:extLst>
              <a:ext uri="{FF2B5EF4-FFF2-40B4-BE49-F238E27FC236}">
                <a16:creationId xmlns:a16="http://schemas.microsoft.com/office/drawing/2014/main" id="{D65680A1-86D1-44C2-AA38-0DF5735F1F26}"/>
              </a:ext>
            </a:extLst>
          </p:cNvPr>
          <p:cNvSpPr/>
          <p:nvPr/>
        </p:nvSpPr>
        <p:spPr>
          <a:xfrm>
            <a:off x="1059910" y="4021755"/>
            <a:ext cx="151647"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a:p>
        </p:txBody>
      </p:sp>
      <p:grpSp>
        <p:nvGrpSpPr>
          <p:cNvPr id="76" name="Group 4">
            <a:extLst>
              <a:ext uri="{FF2B5EF4-FFF2-40B4-BE49-F238E27FC236}">
                <a16:creationId xmlns:a16="http://schemas.microsoft.com/office/drawing/2014/main" id="{9D60B6B0-F7ED-4B9F-A77C-632AC4EA661D}"/>
              </a:ext>
            </a:extLst>
          </p:cNvPr>
          <p:cNvGrpSpPr>
            <a:grpSpLocks noChangeAspect="1"/>
          </p:cNvGrpSpPr>
          <p:nvPr userDrawn="1"/>
        </p:nvGrpSpPr>
        <p:grpSpPr bwMode="auto">
          <a:xfrm>
            <a:off x="10364788" y="4960938"/>
            <a:ext cx="1225550" cy="1435100"/>
            <a:chOff x="6529" y="3125"/>
            <a:chExt cx="772" cy="904"/>
          </a:xfrm>
        </p:grpSpPr>
        <p:sp>
          <p:nvSpPr>
            <p:cNvPr id="77" name="Freeform 5">
              <a:extLst>
                <a:ext uri="{FF2B5EF4-FFF2-40B4-BE49-F238E27FC236}">
                  <a16:creationId xmlns:a16="http://schemas.microsoft.com/office/drawing/2014/main" id="{CC1B45B9-64DF-4C5B-9711-FA69AD537071}"/>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8" name="Freeform 6">
              <a:extLst>
                <a:ext uri="{FF2B5EF4-FFF2-40B4-BE49-F238E27FC236}">
                  <a16:creationId xmlns:a16="http://schemas.microsoft.com/office/drawing/2014/main" id="{BA55CB73-EE25-43B6-9720-855E16C4B153}"/>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761285936"/>
      </p:ext>
    </p:extLst>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Approved question tall">
    <p:spTree>
      <p:nvGrpSpPr>
        <p:cNvPr id="1" name=""/>
        <p:cNvGrpSpPr/>
        <p:nvPr/>
      </p:nvGrpSpPr>
      <p:grpSpPr>
        <a:xfrm>
          <a:off x="0" y="0"/>
          <a:ext cx="0" cy="0"/>
          <a:chOff x="0" y="0"/>
          <a:chExt cx="0" cy="0"/>
        </a:xfrm>
      </p:grpSpPr>
      <p:grpSp>
        <p:nvGrpSpPr>
          <p:cNvPr id="186" name="Group 185">
            <a:extLst>
              <a:ext uri="{FF2B5EF4-FFF2-40B4-BE49-F238E27FC236}">
                <a16:creationId xmlns:a16="http://schemas.microsoft.com/office/drawing/2014/main" id="{9CDE954B-B280-441B-9B2D-3DC58AAE3926}"/>
              </a:ext>
            </a:extLst>
          </p:cNvPr>
          <p:cNvGrpSpPr/>
          <p:nvPr userDrawn="1"/>
        </p:nvGrpSpPr>
        <p:grpSpPr>
          <a:xfrm>
            <a:off x="498115" y="5826612"/>
            <a:ext cx="3878023" cy="570195"/>
            <a:chOff x="498115" y="5951018"/>
            <a:chExt cx="3878023" cy="570195"/>
          </a:xfrm>
        </p:grpSpPr>
        <p:sp>
          <p:nvSpPr>
            <p:cNvPr id="187" name="Rectangle 186">
              <a:extLst>
                <a:ext uri="{FF2B5EF4-FFF2-40B4-BE49-F238E27FC236}">
                  <a16:creationId xmlns:a16="http://schemas.microsoft.com/office/drawing/2014/main" id="{93D8FAC8-9530-49D4-8284-D35D1B1509D3}"/>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8" name="Rectangle 6">
              <a:extLst>
                <a:ext uri="{FF2B5EF4-FFF2-40B4-BE49-F238E27FC236}">
                  <a16:creationId xmlns:a16="http://schemas.microsoft.com/office/drawing/2014/main" id="{FD924F44-93C1-4254-B594-53DB14FD995E}"/>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9" name="Rectangle 7">
              <a:extLst>
                <a:ext uri="{FF2B5EF4-FFF2-40B4-BE49-F238E27FC236}">
                  <a16:creationId xmlns:a16="http://schemas.microsoft.com/office/drawing/2014/main" id="{2A2DA425-7935-45A1-B63F-2D14CF8D5F9C}"/>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0" name="Freeform 8">
              <a:extLst>
                <a:ext uri="{FF2B5EF4-FFF2-40B4-BE49-F238E27FC236}">
                  <a16:creationId xmlns:a16="http://schemas.microsoft.com/office/drawing/2014/main" id="{91EFF75E-13E7-4E35-B108-D9FD5E9C802C}"/>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1" name="Freeform 9">
              <a:extLst>
                <a:ext uri="{FF2B5EF4-FFF2-40B4-BE49-F238E27FC236}">
                  <a16:creationId xmlns:a16="http://schemas.microsoft.com/office/drawing/2014/main" id="{4411951F-E009-4FE7-B2EC-47771CA8E178}"/>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2" name="Freeform 10">
              <a:extLst>
                <a:ext uri="{FF2B5EF4-FFF2-40B4-BE49-F238E27FC236}">
                  <a16:creationId xmlns:a16="http://schemas.microsoft.com/office/drawing/2014/main" id="{B28EE49C-5F5A-49C6-AEB8-6D12DDF344ED}"/>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3" name="Freeform 11">
              <a:extLst>
                <a:ext uri="{FF2B5EF4-FFF2-40B4-BE49-F238E27FC236}">
                  <a16:creationId xmlns:a16="http://schemas.microsoft.com/office/drawing/2014/main" id="{6E2B7D76-D660-491F-8B04-169C6F138B0A}"/>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4" name="Freeform 12">
              <a:extLst>
                <a:ext uri="{FF2B5EF4-FFF2-40B4-BE49-F238E27FC236}">
                  <a16:creationId xmlns:a16="http://schemas.microsoft.com/office/drawing/2014/main" id="{41BE51DE-402B-48B5-99C8-D8BB9A32DF35}"/>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5" name="Freeform 13">
              <a:extLst>
                <a:ext uri="{FF2B5EF4-FFF2-40B4-BE49-F238E27FC236}">
                  <a16:creationId xmlns:a16="http://schemas.microsoft.com/office/drawing/2014/main" id="{8D5E878B-8859-44FA-A69D-DCE630AAB0D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6" name="Freeform 14">
              <a:extLst>
                <a:ext uri="{FF2B5EF4-FFF2-40B4-BE49-F238E27FC236}">
                  <a16:creationId xmlns:a16="http://schemas.microsoft.com/office/drawing/2014/main" id="{08D55808-ECDC-4E9B-84ED-7301E9E716C2}"/>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7" name="Freeform 15">
              <a:extLst>
                <a:ext uri="{FF2B5EF4-FFF2-40B4-BE49-F238E27FC236}">
                  <a16:creationId xmlns:a16="http://schemas.microsoft.com/office/drawing/2014/main" id="{3436B310-313E-4A53-A70D-CA0D0D97FE7A}"/>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8" name="Freeform 16">
              <a:extLst>
                <a:ext uri="{FF2B5EF4-FFF2-40B4-BE49-F238E27FC236}">
                  <a16:creationId xmlns:a16="http://schemas.microsoft.com/office/drawing/2014/main" id="{F3CE55A9-AE55-4169-A58D-8171D9916EC9}"/>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9" name="Freeform 17">
              <a:extLst>
                <a:ext uri="{FF2B5EF4-FFF2-40B4-BE49-F238E27FC236}">
                  <a16:creationId xmlns:a16="http://schemas.microsoft.com/office/drawing/2014/main" id="{FA01BC48-4605-46FC-A7AC-192C7DBCA046}"/>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0" name="Freeform 18">
              <a:extLst>
                <a:ext uri="{FF2B5EF4-FFF2-40B4-BE49-F238E27FC236}">
                  <a16:creationId xmlns:a16="http://schemas.microsoft.com/office/drawing/2014/main" id="{870190F3-472B-4296-B88D-D6904B9F3085}"/>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1" name="Freeform 19">
              <a:extLst>
                <a:ext uri="{FF2B5EF4-FFF2-40B4-BE49-F238E27FC236}">
                  <a16:creationId xmlns:a16="http://schemas.microsoft.com/office/drawing/2014/main" id="{6CEA0F2B-4AAB-4A16-B7F1-CFCB0C0DCEE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2" name="Freeform 20">
              <a:extLst>
                <a:ext uri="{FF2B5EF4-FFF2-40B4-BE49-F238E27FC236}">
                  <a16:creationId xmlns:a16="http://schemas.microsoft.com/office/drawing/2014/main" id="{CD64F657-7EE7-4AF2-ADE4-160C87E64D6B}"/>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3" name="Freeform 21">
              <a:extLst>
                <a:ext uri="{FF2B5EF4-FFF2-40B4-BE49-F238E27FC236}">
                  <a16:creationId xmlns:a16="http://schemas.microsoft.com/office/drawing/2014/main" id="{FA80A690-9084-4519-8D88-A01963C02369}"/>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4" name="Freeform 22">
              <a:extLst>
                <a:ext uri="{FF2B5EF4-FFF2-40B4-BE49-F238E27FC236}">
                  <a16:creationId xmlns:a16="http://schemas.microsoft.com/office/drawing/2014/main" id="{E847401D-2482-482A-AC12-D2E83C13546D}"/>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5" name="Freeform 23">
              <a:extLst>
                <a:ext uri="{FF2B5EF4-FFF2-40B4-BE49-F238E27FC236}">
                  <a16:creationId xmlns:a16="http://schemas.microsoft.com/office/drawing/2014/main" id="{86054F72-4509-4465-B9A8-8DAE3EFD35B0}"/>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6" name="Freeform 24">
              <a:extLst>
                <a:ext uri="{FF2B5EF4-FFF2-40B4-BE49-F238E27FC236}">
                  <a16:creationId xmlns:a16="http://schemas.microsoft.com/office/drawing/2014/main" id="{813850E4-4B62-4FDA-ABD6-F5A5AA5E7C28}"/>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7" name="Freeform 25">
              <a:extLst>
                <a:ext uri="{FF2B5EF4-FFF2-40B4-BE49-F238E27FC236}">
                  <a16:creationId xmlns:a16="http://schemas.microsoft.com/office/drawing/2014/main" id="{1B4F0124-2FAE-4D54-9ECC-E88A8031BBD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8" name="Freeform 26">
              <a:extLst>
                <a:ext uri="{FF2B5EF4-FFF2-40B4-BE49-F238E27FC236}">
                  <a16:creationId xmlns:a16="http://schemas.microsoft.com/office/drawing/2014/main" id="{2A730E5F-DF9C-488E-B4E0-EE9F501529EE}"/>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9" name="Freeform 27">
              <a:extLst>
                <a:ext uri="{FF2B5EF4-FFF2-40B4-BE49-F238E27FC236}">
                  <a16:creationId xmlns:a16="http://schemas.microsoft.com/office/drawing/2014/main" id="{39861D7E-D8DA-436F-9E2F-5C08A8BFB4D5}"/>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0" name="Freeform 28">
              <a:extLst>
                <a:ext uri="{FF2B5EF4-FFF2-40B4-BE49-F238E27FC236}">
                  <a16:creationId xmlns:a16="http://schemas.microsoft.com/office/drawing/2014/main" id="{8B038F9F-6A9C-4E57-A659-0090AF470598}"/>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1" name="Freeform 29">
              <a:extLst>
                <a:ext uri="{FF2B5EF4-FFF2-40B4-BE49-F238E27FC236}">
                  <a16:creationId xmlns:a16="http://schemas.microsoft.com/office/drawing/2014/main" id="{15E4EB7D-754D-4053-9A23-596C7CFDA987}"/>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2" name="Freeform 30">
              <a:extLst>
                <a:ext uri="{FF2B5EF4-FFF2-40B4-BE49-F238E27FC236}">
                  <a16:creationId xmlns:a16="http://schemas.microsoft.com/office/drawing/2014/main" id="{28E147CB-2B8F-497B-B00B-C25E679DC5EB}"/>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3" name="Freeform 31">
              <a:extLst>
                <a:ext uri="{FF2B5EF4-FFF2-40B4-BE49-F238E27FC236}">
                  <a16:creationId xmlns:a16="http://schemas.microsoft.com/office/drawing/2014/main" id="{E68BC676-C787-429D-B59B-1A5CE062F78A}"/>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4" name="Freeform 32">
              <a:extLst>
                <a:ext uri="{FF2B5EF4-FFF2-40B4-BE49-F238E27FC236}">
                  <a16:creationId xmlns:a16="http://schemas.microsoft.com/office/drawing/2014/main" id="{71266960-73CB-44B9-9A97-810858989148}"/>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5" name="Freeform 33">
              <a:extLst>
                <a:ext uri="{FF2B5EF4-FFF2-40B4-BE49-F238E27FC236}">
                  <a16:creationId xmlns:a16="http://schemas.microsoft.com/office/drawing/2014/main" id="{3FF3AC5A-B742-4B29-8E04-03A71D82B9A6}"/>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6" name="Freeform 34">
              <a:extLst>
                <a:ext uri="{FF2B5EF4-FFF2-40B4-BE49-F238E27FC236}">
                  <a16:creationId xmlns:a16="http://schemas.microsoft.com/office/drawing/2014/main" id="{0C912743-E24B-4E48-8196-5FBD1ECEE9AD}"/>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7" name="Freeform 35">
              <a:extLst>
                <a:ext uri="{FF2B5EF4-FFF2-40B4-BE49-F238E27FC236}">
                  <a16:creationId xmlns:a16="http://schemas.microsoft.com/office/drawing/2014/main" id="{6E2F01F4-1410-4FE1-B043-EA97A1541F32}"/>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8" name="Freeform 36">
              <a:extLst>
                <a:ext uri="{FF2B5EF4-FFF2-40B4-BE49-F238E27FC236}">
                  <a16:creationId xmlns:a16="http://schemas.microsoft.com/office/drawing/2014/main" id="{58ACFF1C-49F0-414E-B9E3-DE4E9FFAA38A}"/>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9" name="Freeform 37">
              <a:extLst>
                <a:ext uri="{FF2B5EF4-FFF2-40B4-BE49-F238E27FC236}">
                  <a16:creationId xmlns:a16="http://schemas.microsoft.com/office/drawing/2014/main" id="{DACBD04B-22FF-4A4F-8B29-A2F31A05423A}"/>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0" name="Freeform 38">
              <a:extLst>
                <a:ext uri="{FF2B5EF4-FFF2-40B4-BE49-F238E27FC236}">
                  <a16:creationId xmlns:a16="http://schemas.microsoft.com/office/drawing/2014/main" id="{A13F6E37-C22B-4FD3-ADFE-9C53ECB44692}"/>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1" name="Freeform 39">
              <a:extLst>
                <a:ext uri="{FF2B5EF4-FFF2-40B4-BE49-F238E27FC236}">
                  <a16:creationId xmlns:a16="http://schemas.microsoft.com/office/drawing/2014/main" id="{76256F1D-405A-49F9-8592-A899623F2DB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2" name="Freeform 40">
              <a:extLst>
                <a:ext uri="{FF2B5EF4-FFF2-40B4-BE49-F238E27FC236}">
                  <a16:creationId xmlns:a16="http://schemas.microsoft.com/office/drawing/2014/main" id="{2F9CAE14-DB05-4B70-867F-3F6164BDB74F}"/>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3" name="Freeform 41">
              <a:extLst>
                <a:ext uri="{FF2B5EF4-FFF2-40B4-BE49-F238E27FC236}">
                  <a16:creationId xmlns:a16="http://schemas.microsoft.com/office/drawing/2014/main" id="{30C7B10F-7027-41F9-BEE2-F1575CB690D6}"/>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4" name="Freeform 42">
              <a:extLst>
                <a:ext uri="{FF2B5EF4-FFF2-40B4-BE49-F238E27FC236}">
                  <a16:creationId xmlns:a16="http://schemas.microsoft.com/office/drawing/2014/main" id="{16B384B2-A2D9-4CB4-AF87-AF1004852B5B}"/>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5" name="Freeform 43">
              <a:extLst>
                <a:ext uri="{FF2B5EF4-FFF2-40B4-BE49-F238E27FC236}">
                  <a16:creationId xmlns:a16="http://schemas.microsoft.com/office/drawing/2014/main" id="{DC309D60-84B9-4652-BEF1-F71EFAD3A402}"/>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6" name="Freeform 44">
              <a:extLst>
                <a:ext uri="{FF2B5EF4-FFF2-40B4-BE49-F238E27FC236}">
                  <a16:creationId xmlns:a16="http://schemas.microsoft.com/office/drawing/2014/main" id="{A4440044-5486-483F-B652-7EE3849461B3}"/>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7" name="Freeform 45">
              <a:extLst>
                <a:ext uri="{FF2B5EF4-FFF2-40B4-BE49-F238E27FC236}">
                  <a16:creationId xmlns:a16="http://schemas.microsoft.com/office/drawing/2014/main" id="{446771E9-EA09-4256-8955-FE392C07AFC4}"/>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8" name="Freeform 46">
              <a:extLst>
                <a:ext uri="{FF2B5EF4-FFF2-40B4-BE49-F238E27FC236}">
                  <a16:creationId xmlns:a16="http://schemas.microsoft.com/office/drawing/2014/main" id="{FE985025-CAA5-44F2-9174-87CD1D8BA182}"/>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9" name="Freeform 47">
              <a:extLst>
                <a:ext uri="{FF2B5EF4-FFF2-40B4-BE49-F238E27FC236}">
                  <a16:creationId xmlns:a16="http://schemas.microsoft.com/office/drawing/2014/main" id="{1105FBBE-AD06-4F22-94D8-E2E98185FAA9}"/>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0" name="Freeform 48">
              <a:extLst>
                <a:ext uri="{FF2B5EF4-FFF2-40B4-BE49-F238E27FC236}">
                  <a16:creationId xmlns:a16="http://schemas.microsoft.com/office/drawing/2014/main" id="{8141824A-6AD4-4B53-B837-71461DD538CC}"/>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1" name="Freeform 49">
              <a:extLst>
                <a:ext uri="{FF2B5EF4-FFF2-40B4-BE49-F238E27FC236}">
                  <a16:creationId xmlns:a16="http://schemas.microsoft.com/office/drawing/2014/main" id="{1CEF1D95-CD6C-417A-9539-CB4DBAA5E07D}"/>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2" name="Freeform 50">
              <a:extLst>
                <a:ext uri="{FF2B5EF4-FFF2-40B4-BE49-F238E27FC236}">
                  <a16:creationId xmlns:a16="http://schemas.microsoft.com/office/drawing/2014/main" id="{BF6CB5D3-9648-4D73-AB7C-5374814E5BA2}"/>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3" name="Freeform 51">
              <a:extLst>
                <a:ext uri="{FF2B5EF4-FFF2-40B4-BE49-F238E27FC236}">
                  <a16:creationId xmlns:a16="http://schemas.microsoft.com/office/drawing/2014/main" id="{55F0E322-3AEE-482E-8E59-9FB04FACA931}"/>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4" name="Freeform 52">
              <a:extLst>
                <a:ext uri="{FF2B5EF4-FFF2-40B4-BE49-F238E27FC236}">
                  <a16:creationId xmlns:a16="http://schemas.microsoft.com/office/drawing/2014/main" id="{0D3C59AD-7CCF-4166-9D21-3C3484889312}"/>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5" name="Freeform 53">
              <a:extLst>
                <a:ext uri="{FF2B5EF4-FFF2-40B4-BE49-F238E27FC236}">
                  <a16:creationId xmlns:a16="http://schemas.microsoft.com/office/drawing/2014/main" id="{9C9DA4CE-7B4D-42AE-9264-92B7D7757DD8}"/>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6" name="Freeform 54">
              <a:extLst>
                <a:ext uri="{FF2B5EF4-FFF2-40B4-BE49-F238E27FC236}">
                  <a16:creationId xmlns:a16="http://schemas.microsoft.com/office/drawing/2014/main" id="{DBCBD0D2-5C9C-4B12-8CF8-9CA320825ED7}"/>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7" name="Freeform 55">
              <a:extLst>
                <a:ext uri="{FF2B5EF4-FFF2-40B4-BE49-F238E27FC236}">
                  <a16:creationId xmlns:a16="http://schemas.microsoft.com/office/drawing/2014/main" id="{CDCFBD31-7961-4587-876E-1FAFC4E74AB8}"/>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8" name="Freeform 56">
              <a:extLst>
                <a:ext uri="{FF2B5EF4-FFF2-40B4-BE49-F238E27FC236}">
                  <a16:creationId xmlns:a16="http://schemas.microsoft.com/office/drawing/2014/main" id="{52482C08-723A-4738-9787-3516B3C1714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9" name="Freeform 57">
              <a:extLst>
                <a:ext uri="{FF2B5EF4-FFF2-40B4-BE49-F238E27FC236}">
                  <a16:creationId xmlns:a16="http://schemas.microsoft.com/office/drawing/2014/main" id="{5B72A8F0-33E3-42CD-88C2-C35BEC0E9833}"/>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0" name="Freeform 58">
              <a:extLst>
                <a:ext uri="{FF2B5EF4-FFF2-40B4-BE49-F238E27FC236}">
                  <a16:creationId xmlns:a16="http://schemas.microsoft.com/office/drawing/2014/main" id="{73FC54A2-6588-499B-968A-79F4CA9CF5F3}"/>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1" name="Freeform 59">
              <a:extLst>
                <a:ext uri="{FF2B5EF4-FFF2-40B4-BE49-F238E27FC236}">
                  <a16:creationId xmlns:a16="http://schemas.microsoft.com/office/drawing/2014/main" id="{1E6AB002-C130-4648-A18E-BA496FF1756C}"/>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2" name="Freeform 60">
              <a:extLst>
                <a:ext uri="{FF2B5EF4-FFF2-40B4-BE49-F238E27FC236}">
                  <a16:creationId xmlns:a16="http://schemas.microsoft.com/office/drawing/2014/main" id="{B0044278-9F7F-4596-96D2-ACFBE0DEC0B1}"/>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3" name="Freeform 61">
              <a:extLst>
                <a:ext uri="{FF2B5EF4-FFF2-40B4-BE49-F238E27FC236}">
                  <a16:creationId xmlns:a16="http://schemas.microsoft.com/office/drawing/2014/main" id="{79F75E0D-27A7-44C1-BF19-495F4768F995}"/>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4" name="Freeform 62">
              <a:extLst>
                <a:ext uri="{FF2B5EF4-FFF2-40B4-BE49-F238E27FC236}">
                  <a16:creationId xmlns:a16="http://schemas.microsoft.com/office/drawing/2014/main" id="{E5B9E395-C74C-4D98-8911-EE2C765D8BEB}"/>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5" name="Freeform 63">
              <a:extLst>
                <a:ext uri="{FF2B5EF4-FFF2-40B4-BE49-F238E27FC236}">
                  <a16:creationId xmlns:a16="http://schemas.microsoft.com/office/drawing/2014/main" id="{53BB8418-388C-4142-9A80-8BF00A87F7B0}"/>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6" name="Freeform 64">
              <a:extLst>
                <a:ext uri="{FF2B5EF4-FFF2-40B4-BE49-F238E27FC236}">
                  <a16:creationId xmlns:a16="http://schemas.microsoft.com/office/drawing/2014/main" id="{0256DB41-B3C1-4FEB-B394-9762C00E7F70}"/>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7" name="Freeform 65">
              <a:extLst>
                <a:ext uri="{FF2B5EF4-FFF2-40B4-BE49-F238E27FC236}">
                  <a16:creationId xmlns:a16="http://schemas.microsoft.com/office/drawing/2014/main" id="{F2BC9C1F-3F30-47A6-B503-20FB179B7F3A}"/>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8" name="Freeform 66">
              <a:extLst>
                <a:ext uri="{FF2B5EF4-FFF2-40B4-BE49-F238E27FC236}">
                  <a16:creationId xmlns:a16="http://schemas.microsoft.com/office/drawing/2014/main" id="{F2E1921C-CA0E-4886-93CA-956A6497CF03}"/>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9" name="Freeform 67">
              <a:extLst>
                <a:ext uri="{FF2B5EF4-FFF2-40B4-BE49-F238E27FC236}">
                  <a16:creationId xmlns:a16="http://schemas.microsoft.com/office/drawing/2014/main" id="{33147323-CD74-4B45-8B3D-9FC2D6ABC4D5}"/>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50" name="Freeform 68">
              <a:extLst>
                <a:ext uri="{FF2B5EF4-FFF2-40B4-BE49-F238E27FC236}">
                  <a16:creationId xmlns:a16="http://schemas.microsoft.com/office/drawing/2014/main" id="{646502BE-8655-4E99-B8D3-19E6C1D2B9F4}"/>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51" name="Freeform 69">
              <a:extLst>
                <a:ext uri="{FF2B5EF4-FFF2-40B4-BE49-F238E27FC236}">
                  <a16:creationId xmlns:a16="http://schemas.microsoft.com/office/drawing/2014/main" id="{7B89F1B5-6B06-45D2-838B-039A44EFFD1B}"/>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52" name="Freeform 70">
              <a:extLst>
                <a:ext uri="{FF2B5EF4-FFF2-40B4-BE49-F238E27FC236}">
                  <a16:creationId xmlns:a16="http://schemas.microsoft.com/office/drawing/2014/main" id="{07A005EC-C937-4146-8D02-C00C5931EBC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grpSp>
      <p:sp>
        <p:nvSpPr>
          <p:cNvPr id="263" name="Title 1">
            <a:extLst>
              <a:ext uri="{FF2B5EF4-FFF2-40B4-BE49-F238E27FC236}">
                <a16:creationId xmlns:a16="http://schemas.microsoft.com/office/drawing/2014/main" id="{3F36D6CC-3534-47CC-AECE-83EDA4639FB5}"/>
              </a:ext>
            </a:extLst>
          </p:cNvPr>
          <p:cNvSpPr>
            <a:spLocks noGrp="1"/>
          </p:cNvSpPr>
          <p:nvPr>
            <p:ph type="ctrTitle"/>
          </p:nvPr>
        </p:nvSpPr>
        <p:spPr>
          <a:xfrm>
            <a:off x="944880" y="2158329"/>
            <a:ext cx="4000436" cy="860400"/>
          </a:xfrm>
          <a:prstGeom prst="rect">
            <a:avLst/>
          </a:prstGeom>
        </p:spPr>
        <p:txBody>
          <a:bodyPr/>
          <a:lstStyle>
            <a:lvl1pPr>
              <a:defRPr sz="3000"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264" name="Subtitle 2">
            <a:extLst>
              <a:ext uri="{FF2B5EF4-FFF2-40B4-BE49-F238E27FC236}">
                <a16:creationId xmlns:a16="http://schemas.microsoft.com/office/drawing/2014/main" id="{C26FB38E-4E99-4AFB-8C8C-F03F7A963D9C}"/>
              </a:ext>
            </a:extLst>
          </p:cNvPr>
          <p:cNvSpPr>
            <a:spLocks noGrp="1"/>
          </p:cNvSpPr>
          <p:nvPr>
            <p:ph type="subTitle" idx="1"/>
          </p:nvPr>
        </p:nvSpPr>
        <p:spPr>
          <a:xfrm>
            <a:off x="945072" y="3200329"/>
            <a:ext cx="4020628" cy="645742"/>
          </a:xfrm>
          <a:prstGeom prst="rect">
            <a:avLst/>
          </a:prstGeom>
        </p:spPr>
        <p:txBody>
          <a:bodyPr/>
          <a:lstStyle>
            <a:lvl1pPr marL="0" indent="0" algn="l">
              <a:buNone/>
              <a:defRPr sz="2000">
                <a:solidFill>
                  <a:schemeClr val="bg1"/>
                </a:solidFill>
                <a:latin typeface="EYInterstate Light" panose="02000506000000020004" pitchFamily="2" charset="0"/>
                <a:cs typeface="Arial" pitchFamily="34" charset="0"/>
              </a:defRPr>
            </a:lvl1pPr>
            <a:lvl2pPr marL="0" indent="0" algn="l">
              <a:buNone/>
              <a:defRPr sz="1600">
                <a:solidFill>
                  <a:schemeClr val="tx1">
                    <a:lumMod val="75000"/>
                    <a:lumOff val="2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grpSp>
        <p:nvGrpSpPr>
          <p:cNvPr id="77" name="Group 76">
            <a:extLst>
              <a:ext uri="{FF2B5EF4-FFF2-40B4-BE49-F238E27FC236}">
                <a16:creationId xmlns:a16="http://schemas.microsoft.com/office/drawing/2014/main" id="{AE95BC52-A56D-4358-A294-750179EBB698}"/>
              </a:ext>
            </a:extLst>
          </p:cNvPr>
          <p:cNvGrpSpPr/>
          <p:nvPr userDrawn="1"/>
        </p:nvGrpSpPr>
        <p:grpSpPr>
          <a:xfrm>
            <a:off x="489366" y="876058"/>
            <a:ext cx="4855295" cy="3374475"/>
            <a:chOff x="6855933" y="899048"/>
            <a:chExt cx="4855295" cy="3374475"/>
          </a:xfrm>
          <a:solidFill>
            <a:schemeClr val="tx2"/>
          </a:solidFill>
        </p:grpSpPr>
        <p:sp>
          <p:nvSpPr>
            <p:cNvPr id="78" name="Freeform: Shape 77">
              <a:extLst>
                <a:ext uri="{FF2B5EF4-FFF2-40B4-BE49-F238E27FC236}">
                  <a16:creationId xmlns:a16="http://schemas.microsoft.com/office/drawing/2014/main" id="{ECBD2AD5-9A79-4CFE-A808-769ADC8898F3}"/>
                </a:ext>
              </a:extLst>
            </p:cNvPr>
            <p:cNvSpPr/>
            <p:nvPr/>
          </p:nvSpPr>
          <p:spPr>
            <a:xfrm>
              <a:off x="6855933" y="899048"/>
              <a:ext cx="4855295" cy="3374475"/>
            </a:xfrm>
            <a:custGeom>
              <a:avLst/>
              <a:gdLst>
                <a:gd name="connsiteX0" fmla="*/ 6731 w 4855294"/>
                <a:gd name="connsiteY0" fmla="*/ 863542 h 3374474"/>
                <a:gd name="connsiteX1" fmla="*/ 6731 w 4855294"/>
                <a:gd name="connsiteY1" fmla="*/ 3095901 h 3374474"/>
                <a:gd name="connsiteX2" fmla="*/ 145659 w 4855294"/>
                <a:gd name="connsiteY2" fmla="*/ 3095901 h 3374474"/>
                <a:gd name="connsiteX3" fmla="*/ 145659 w 4855294"/>
                <a:gd name="connsiteY3" fmla="*/ 988380 h 3374474"/>
                <a:gd name="connsiteX4" fmla="*/ 4715918 w 4855294"/>
                <a:gd name="connsiteY4" fmla="*/ 179673 h 3374474"/>
                <a:gd name="connsiteX5" fmla="*/ 4715918 w 4855294"/>
                <a:gd name="connsiteY5" fmla="*/ 3234829 h 3374474"/>
                <a:gd name="connsiteX6" fmla="*/ 840208 w 4855294"/>
                <a:gd name="connsiteY6" fmla="*/ 3234829 h 3374474"/>
                <a:gd name="connsiteX7" fmla="*/ 840208 w 4855294"/>
                <a:gd name="connsiteY7" fmla="*/ 3373757 h 3374474"/>
                <a:gd name="connsiteX8" fmla="*/ 4854846 w 4855294"/>
                <a:gd name="connsiteY8" fmla="*/ 3373757 h 3374474"/>
                <a:gd name="connsiteX9" fmla="*/ 4854846 w 4855294"/>
                <a:gd name="connsiteY9" fmla="*/ 6731 h 3374474"/>
                <a:gd name="connsiteX10" fmla="*/ 6731 w 4855294"/>
                <a:gd name="connsiteY10" fmla="*/ 863542 h 3374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5294" h="3374474">
                  <a:moveTo>
                    <a:pt x="6731" y="863542"/>
                  </a:moveTo>
                  <a:lnTo>
                    <a:pt x="6731" y="3095901"/>
                  </a:lnTo>
                  <a:lnTo>
                    <a:pt x="145659" y="3095901"/>
                  </a:lnTo>
                  <a:lnTo>
                    <a:pt x="145659" y="988380"/>
                  </a:lnTo>
                  <a:lnTo>
                    <a:pt x="4715918" y="179673"/>
                  </a:lnTo>
                  <a:lnTo>
                    <a:pt x="4715918" y="3234829"/>
                  </a:lnTo>
                  <a:lnTo>
                    <a:pt x="840208" y="3234829"/>
                  </a:lnTo>
                  <a:lnTo>
                    <a:pt x="840208" y="3373757"/>
                  </a:lnTo>
                  <a:lnTo>
                    <a:pt x="4854846" y="3373757"/>
                  </a:lnTo>
                  <a:lnTo>
                    <a:pt x="4854846" y="6731"/>
                  </a:lnTo>
                  <a:lnTo>
                    <a:pt x="6731" y="863542"/>
                  </a:lnTo>
                  <a:close/>
                </a:path>
              </a:pathLst>
            </a:custGeom>
            <a:grpFill/>
            <a:ln w="9525" cap="flat">
              <a:noFill/>
              <a:prstDash val="solid"/>
              <a:miter/>
            </a:ln>
          </p:spPr>
          <p:txBody>
            <a:bodyPr rtlCol="0" anchor="ctr"/>
            <a:lstStyle/>
            <a:p>
              <a:endParaRPr lang="en-IN"/>
            </a:p>
          </p:txBody>
        </p:sp>
        <p:sp>
          <p:nvSpPr>
            <p:cNvPr id="79" name="Freeform: Shape 78">
              <a:extLst>
                <a:ext uri="{FF2B5EF4-FFF2-40B4-BE49-F238E27FC236}">
                  <a16:creationId xmlns:a16="http://schemas.microsoft.com/office/drawing/2014/main" id="{9EE673CB-A779-4F64-B72D-93428DD2B26D}"/>
                </a:ext>
              </a:extLst>
            </p:cNvPr>
            <p:cNvSpPr/>
            <p:nvPr/>
          </p:nvSpPr>
          <p:spPr>
            <a:xfrm>
              <a:off x="6855933" y="4127146"/>
              <a:ext cx="143595" cy="143595"/>
            </a:xfrm>
            <a:custGeom>
              <a:avLst/>
              <a:gdLst>
                <a:gd name="connsiteX0" fmla="*/ 6731 w 143594"/>
                <a:gd name="connsiteY0" fmla="*/ 6731 h 143594"/>
                <a:gd name="connsiteX1" fmla="*/ 145659 w 143594"/>
                <a:gd name="connsiteY1" fmla="*/ 6731 h 143594"/>
                <a:gd name="connsiteX2" fmla="*/ 145659 w 143594"/>
                <a:gd name="connsiteY2" fmla="*/ 145659 h 143594"/>
                <a:gd name="connsiteX3" fmla="*/ 6731 w 143594"/>
                <a:gd name="connsiteY3" fmla="*/ 145659 h 143594"/>
              </a:gdLst>
              <a:ahLst/>
              <a:cxnLst>
                <a:cxn ang="0">
                  <a:pos x="connsiteX0" y="connsiteY0"/>
                </a:cxn>
                <a:cxn ang="0">
                  <a:pos x="connsiteX1" y="connsiteY1"/>
                </a:cxn>
                <a:cxn ang="0">
                  <a:pos x="connsiteX2" y="connsiteY2"/>
                </a:cxn>
                <a:cxn ang="0">
                  <a:pos x="connsiteX3" y="connsiteY3"/>
                </a:cxn>
              </a:cxnLst>
              <a:rect l="l" t="t" r="r" b="b"/>
              <a:pathLst>
                <a:path w="143594" h="143594">
                  <a:moveTo>
                    <a:pt x="6731" y="6731"/>
                  </a:moveTo>
                  <a:lnTo>
                    <a:pt x="145659" y="6731"/>
                  </a:lnTo>
                  <a:lnTo>
                    <a:pt x="145659" y="145659"/>
                  </a:lnTo>
                  <a:lnTo>
                    <a:pt x="6731" y="145659"/>
                  </a:lnTo>
                  <a:close/>
                </a:path>
              </a:pathLst>
            </a:custGeom>
            <a:grpFill/>
            <a:ln w="9525" cap="flat">
              <a:noFill/>
              <a:prstDash val="solid"/>
              <a:miter/>
            </a:ln>
          </p:spPr>
          <p:txBody>
            <a:bodyPr rtlCol="0" anchor="ctr"/>
            <a:lstStyle/>
            <a:p>
              <a:endParaRPr lang="en-IN"/>
            </a:p>
          </p:txBody>
        </p:sp>
        <p:sp>
          <p:nvSpPr>
            <p:cNvPr id="80" name="Freeform: Shape 79">
              <a:extLst>
                <a:ext uri="{FF2B5EF4-FFF2-40B4-BE49-F238E27FC236}">
                  <a16:creationId xmlns:a16="http://schemas.microsoft.com/office/drawing/2014/main" id="{88144C98-507D-403B-8819-FBBF64A82FA3}"/>
                </a:ext>
              </a:extLst>
            </p:cNvPr>
            <p:cNvSpPr/>
            <p:nvPr/>
          </p:nvSpPr>
          <p:spPr>
            <a:xfrm>
              <a:off x="7133789" y="4127146"/>
              <a:ext cx="143595" cy="143595"/>
            </a:xfrm>
            <a:custGeom>
              <a:avLst/>
              <a:gdLst>
                <a:gd name="connsiteX0" fmla="*/ 6731 w 143594"/>
                <a:gd name="connsiteY0" fmla="*/ 6731 h 143594"/>
                <a:gd name="connsiteX1" fmla="*/ 145659 w 143594"/>
                <a:gd name="connsiteY1" fmla="*/ 6731 h 143594"/>
                <a:gd name="connsiteX2" fmla="*/ 145659 w 143594"/>
                <a:gd name="connsiteY2" fmla="*/ 145659 h 143594"/>
                <a:gd name="connsiteX3" fmla="*/ 6731 w 143594"/>
                <a:gd name="connsiteY3" fmla="*/ 145659 h 143594"/>
              </a:gdLst>
              <a:ahLst/>
              <a:cxnLst>
                <a:cxn ang="0">
                  <a:pos x="connsiteX0" y="connsiteY0"/>
                </a:cxn>
                <a:cxn ang="0">
                  <a:pos x="connsiteX1" y="connsiteY1"/>
                </a:cxn>
                <a:cxn ang="0">
                  <a:pos x="connsiteX2" y="connsiteY2"/>
                </a:cxn>
                <a:cxn ang="0">
                  <a:pos x="connsiteX3" y="connsiteY3"/>
                </a:cxn>
              </a:cxnLst>
              <a:rect l="l" t="t" r="r" b="b"/>
              <a:pathLst>
                <a:path w="143594" h="143594">
                  <a:moveTo>
                    <a:pt x="6731" y="6731"/>
                  </a:moveTo>
                  <a:lnTo>
                    <a:pt x="145659" y="6731"/>
                  </a:lnTo>
                  <a:lnTo>
                    <a:pt x="145659" y="145659"/>
                  </a:lnTo>
                  <a:lnTo>
                    <a:pt x="6731" y="145659"/>
                  </a:lnTo>
                  <a:close/>
                </a:path>
              </a:pathLst>
            </a:custGeom>
            <a:grpFill/>
            <a:ln w="9525" cap="flat">
              <a:noFill/>
              <a:prstDash val="solid"/>
              <a:miter/>
            </a:ln>
          </p:spPr>
          <p:txBody>
            <a:bodyPr rtlCol="0" anchor="ctr"/>
            <a:lstStyle/>
            <a:p>
              <a:endParaRPr lang="en-IN"/>
            </a:p>
          </p:txBody>
        </p:sp>
        <p:sp>
          <p:nvSpPr>
            <p:cNvPr id="81" name="Freeform: Shape 80">
              <a:extLst>
                <a:ext uri="{FF2B5EF4-FFF2-40B4-BE49-F238E27FC236}">
                  <a16:creationId xmlns:a16="http://schemas.microsoft.com/office/drawing/2014/main" id="{21919CB3-2430-4DA6-BF41-59A1EF9C03CB}"/>
                </a:ext>
              </a:extLst>
            </p:cNvPr>
            <p:cNvSpPr/>
            <p:nvPr/>
          </p:nvSpPr>
          <p:spPr>
            <a:xfrm>
              <a:off x="7411555" y="4127146"/>
              <a:ext cx="143595" cy="143595"/>
            </a:xfrm>
            <a:custGeom>
              <a:avLst/>
              <a:gdLst>
                <a:gd name="connsiteX0" fmla="*/ 6731 w 143594"/>
                <a:gd name="connsiteY0" fmla="*/ 6731 h 143594"/>
                <a:gd name="connsiteX1" fmla="*/ 145659 w 143594"/>
                <a:gd name="connsiteY1" fmla="*/ 6731 h 143594"/>
                <a:gd name="connsiteX2" fmla="*/ 145659 w 143594"/>
                <a:gd name="connsiteY2" fmla="*/ 145659 h 143594"/>
                <a:gd name="connsiteX3" fmla="*/ 6731 w 143594"/>
                <a:gd name="connsiteY3" fmla="*/ 145659 h 143594"/>
              </a:gdLst>
              <a:ahLst/>
              <a:cxnLst>
                <a:cxn ang="0">
                  <a:pos x="connsiteX0" y="connsiteY0"/>
                </a:cxn>
                <a:cxn ang="0">
                  <a:pos x="connsiteX1" y="connsiteY1"/>
                </a:cxn>
                <a:cxn ang="0">
                  <a:pos x="connsiteX2" y="connsiteY2"/>
                </a:cxn>
                <a:cxn ang="0">
                  <a:pos x="connsiteX3" y="connsiteY3"/>
                </a:cxn>
              </a:cxnLst>
              <a:rect l="l" t="t" r="r" b="b"/>
              <a:pathLst>
                <a:path w="143594" h="143594">
                  <a:moveTo>
                    <a:pt x="6731" y="6731"/>
                  </a:moveTo>
                  <a:lnTo>
                    <a:pt x="145659" y="6731"/>
                  </a:lnTo>
                  <a:lnTo>
                    <a:pt x="145659" y="145659"/>
                  </a:lnTo>
                  <a:lnTo>
                    <a:pt x="6731" y="145659"/>
                  </a:lnTo>
                  <a:close/>
                </a:path>
              </a:pathLst>
            </a:custGeom>
            <a:grpFill/>
            <a:ln w="9525" cap="flat">
              <a:noFill/>
              <a:prstDash val="solid"/>
              <a:miter/>
            </a:ln>
          </p:spPr>
          <p:txBody>
            <a:bodyPr rtlCol="0" anchor="ctr"/>
            <a:lstStyle/>
            <a:p>
              <a:endParaRPr lang="en-IN"/>
            </a:p>
          </p:txBody>
        </p:sp>
      </p:grpSp>
      <p:grpSp>
        <p:nvGrpSpPr>
          <p:cNvPr id="82" name="Group 4">
            <a:extLst>
              <a:ext uri="{FF2B5EF4-FFF2-40B4-BE49-F238E27FC236}">
                <a16:creationId xmlns:a16="http://schemas.microsoft.com/office/drawing/2014/main" id="{C5FADEE5-07C4-41A9-88D6-C6D2ED1362B8}"/>
              </a:ext>
            </a:extLst>
          </p:cNvPr>
          <p:cNvGrpSpPr>
            <a:grpSpLocks noChangeAspect="1"/>
          </p:cNvGrpSpPr>
          <p:nvPr userDrawn="1"/>
        </p:nvGrpSpPr>
        <p:grpSpPr bwMode="auto">
          <a:xfrm>
            <a:off x="10364788" y="4960938"/>
            <a:ext cx="1225550" cy="1435100"/>
            <a:chOff x="6529" y="3125"/>
            <a:chExt cx="772" cy="904"/>
          </a:xfrm>
        </p:grpSpPr>
        <p:sp>
          <p:nvSpPr>
            <p:cNvPr id="83" name="Freeform 5">
              <a:extLst>
                <a:ext uri="{FF2B5EF4-FFF2-40B4-BE49-F238E27FC236}">
                  <a16:creationId xmlns:a16="http://schemas.microsoft.com/office/drawing/2014/main" id="{5A2C465B-7D43-431D-A35E-50762E7696FC}"/>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4" name="Freeform 6">
              <a:extLst>
                <a:ext uri="{FF2B5EF4-FFF2-40B4-BE49-F238E27FC236}">
                  <a16:creationId xmlns:a16="http://schemas.microsoft.com/office/drawing/2014/main" id="{AC35E6C1-71A8-4C9D-A1A5-682B0BD0A03F}"/>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11574529"/>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400"/>
          </a:xfrm>
        </p:spPr>
        <p:txBody>
          <a:bodyPr/>
          <a:lstStyle>
            <a:lvl1pPr>
              <a:defRPr sz="2400">
                <a:solidFill>
                  <a:schemeClr val="bg1"/>
                </a:solidFill>
              </a:defRPr>
            </a:lvl1pPr>
          </a:lstStyle>
          <a:p>
            <a:r>
              <a:rPr lang="en-US" dirty="0"/>
              <a:t>Click to edit Master title style</a:t>
            </a:r>
            <a:endParaRPr lang="en-GB" dirty="0"/>
          </a:p>
        </p:txBody>
      </p:sp>
      <p:sp>
        <p:nvSpPr>
          <p:cNvPr id="12" name="Line 10">
            <a:extLst>
              <a:ext uri="{FF2B5EF4-FFF2-40B4-BE49-F238E27FC236}">
                <a16:creationId xmlns:a16="http://schemas.microsoft.com/office/drawing/2014/main" id="{DA9741B6-D337-4A18-8ECB-FB21A6953E44}"/>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Text Placeholder 2">
            <a:extLst>
              <a:ext uri="{FF2B5EF4-FFF2-40B4-BE49-F238E27FC236}">
                <a16:creationId xmlns:a16="http://schemas.microsoft.com/office/drawing/2014/main" id="{90356C28-34FC-48BD-943E-82B485EB0C49}"/>
              </a:ext>
            </a:extLst>
          </p:cNvPr>
          <p:cNvSpPr>
            <a:spLocks noGrp="1"/>
          </p:cNvSpPr>
          <p:nvPr>
            <p:ph idx="1"/>
          </p:nvPr>
        </p:nvSpPr>
        <p:spPr>
          <a:xfrm>
            <a:off x="609918" y="1137920"/>
            <a:ext cx="10978515" cy="494792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783233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_Standar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918" y="294200"/>
            <a:ext cx="10978515" cy="590400"/>
          </a:xfrm>
        </p:spPr>
        <p:txBody>
          <a:bodyPr/>
          <a:lstStyle>
            <a:lvl1pPr>
              <a:defRPr sz="2400">
                <a:solidFill>
                  <a:schemeClr val="bg1"/>
                </a:solidFill>
              </a:defRPr>
            </a:lvl1pPr>
          </a:lstStyle>
          <a:p>
            <a:r>
              <a:rPr lang="en-US" dirty="0"/>
              <a:t>Standard slide</a:t>
            </a:r>
            <a:endParaRPr lang="en-GB" dirty="0"/>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5457041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8199120" y="1"/>
            <a:ext cx="3999231" cy="6156104"/>
          </a:xfrm>
        </p:spPr>
        <p:txBody>
          <a:bodyPr/>
          <a:lstStyle/>
          <a:p>
            <a:endParaRPr lang="en-IN" dirty="0"/>
          </a:p>
        </p:txBody>
      </p:sp>
      <p:sp>
        <p:nvSpPr>
          <p:cNvPr id="2" name="Title 1"/>
          <p:cNvSpPr>
            <a:spLocks noGrp="1"/>
          </p:cNvSpPr>
          <p:nvPr>
            <p:ph type="title"/>
          </p:nvPr>
        </p:nvSpPr>
        <p:spPr>
          <a:xfrm>
            <a:off x="609919" y="294200"/>
            <a:ext cx="7444422" cy="590400"/>
          </a:xfrm>
        </p:spPr>
        <p:txBody>
          <a:bodyPr/>
          <a:lstStyle>
            <a:lvl1pPr>
              <a:defRPr sz="2400">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609918" y="1137921"/>
            <a:ext cx="7299642" cy="873760"/>
          </a:xfrm>
        </p:spPr>
        <p:txBody>
          <a:bodyPr/>
          <a:lstStyle>
            <a:lvl1pPr marL="0" indent="0">
              <a:buNone/>
              <a:defRPr sz="18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609918" y="2311401"/>
            <a:ext cx="3580117" cy="3844704"/>
          </a:xfrm>
        </p:spPr>
        <p:txBody>
          <a:bodyPr numCol="1"/>
          <a:lstStyle>
            <a:lvl1pPr marL="0" indent="0">
              <a:buNone/>
              <a:defRPr sz="14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2" name="Content Placeholder 2">
            <a:extLst>
              <a:ext uri="{FF2B5EF4-FFF2-40B4-BE49-F238E27FC236}">
                <a16:creationId xmlns:a16="http://schemas.microsoft.com/office/drawing/2014/main" id="{0C7BD71A-882B-40FB-A05F-48ECC69FF73D}"/>
              </a:ext>
            </a:extLst>
          </p:cNvPr>
          <p:cNvSpPr>
            <a:spLocks noGrp="1"/>
          </p:cNvSpPr>
          <p:nvPr>
            <p:ph idx="12" hasCustomPrompt="1"/>
          </p:nvPr>
        </p:nvSpPr>
        <p:spPr>
          <a:xfrm>
            <a:off x="4329443" y="2311401"/>
            <a:ext cx="3580117" cy="1254759"/>
          </a:xfrm>
        </p:spPr>
        <p:txBody>
          <a:bodyPr numCol="1"/>
          <a:lstStyle>
            <a:lvl1pPr marL="0" indent="0">
              <a:buNone/>
              <a:defRPr sz="14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4" name="Content Placeholder 2">
            <a:extLst>
              <a:ext uri="{FF2B5EF4-FFF2-40B4-BE49-F238E27FC236}">
                <a16:creationId xmlns:a16="http://schemas.microsoft.com/office/drawing/2014/main" id="{D87D58C8-1517-42AA-8B2A-E449A3F6F028}"/>
              </a:ext>
            </a:extLst>
          </p:cNvPr>
          <p:cNvSpPr>
            <a:spLocks noGrp="1"/>
          </p:cNvSpPr>
          <p:nvPr>
            <p:ph idx="13" hasCustomPrompt="1"/>
          </p:nvPr>
        </p:nvSpPr>
        <p:spPr>
          <a:xfrm>
            <a:off x="4329443" y="4236721"/>
            <a:ext cx="3580117" cy="1944160"/>
          </a:xfrm>
        </p:spPr>
        <p:txBody>
          <a:bodyPr numCol="1"/>
          <a:lstStyle>
            <a:lvl1pPr marL="0" indent="0">
              <a:buNone/>
              <a:defRPr sz="1800">
                <a:solidFill>
                  <a:schemeClr val="bg1"/>
                </a:solidFill>
                <a:latin typeface="Georgia" panose="02040502050405020303" pitchFamily="18" charset="0"/>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Quote</a:t>
            </a:r>
          </a:p>
        </p:txBody>
      </p:sp>
      <p:sp>
        <p:nvSpPr>
          <p:cNvPr id="23" name="Line 10">
            <a:extLst>
              <a:ext uri="{FF2B5EF4-FFF2-40B4-BE49-F238E27FC236}">
                <a16:creationId xmlns:a16="http://schemas.microsoft.com/office/drawing/2014/main" id="{E820DC59-E206-4DC0-9012-584F8EBAF730}"/>
              </a:ext>
            </a:extLst>
          </p:cNvPr>
          <p:cNvSpPr>
            <a:spLocks noChangeShapeType="1"/>
          </p:cNvSpPr>
          <p:nvPr userDrawn="1"/>
        </p:nvSpPr>
        <p:spPr bwMode="auto">
          <a:xfrm>
            <a:off x="609918" y="907750"/>
            <a:ext cx="772385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145001323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0" y="0"/>
            <a:ext cx="2384460" cy="6857999"/>
          </a:xfrm>
        </p:spPr>
        <p:txBody>
          <a:bodyPr/>
          <a:lstStyle/>
          <a:p>
            <a:endParaRPr lang="en-IN"/>
          </a:p>
        </p:txBody>
      </p:sp>
      <p:sp>
        <p:nvSpPr>
          <p:cNvPr id="2" name="Title 1"/>
          <p:cNvSpPr>
            <a:spLocks noGrp="1"/>
          </p:cNvSpPr>
          <p:nvPr>
            <p:ph type="title"/>
          </p:nvPr>
        </p:nvSpPr>
        <p:spPr>
          <a:xfrm>
            <a:off x="2695294" y="294200"/>
            <a:ext cx="8892000" cy="590400"/>
          </a:xfrm>
        </p:spPr>
        <p:txBody>
          <a:bodyPr/>
          <a:lstStyle>
            <a:lvl1pPr>
              <a:defRPr sz="2400">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2695293" y="1137921"/>
            <a:ext cx="2742882" cy="5018184"/>
          </a:xfrm>
        </p:spPr>
        <p:txBody>
          <a:bodyPr/>
          <a:lstStyle>
            <a:lvl1pPr marL="0" indent="0">
              <a:buNone/>
              <a:defRPr sz="18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5727083" y="1137921"/>
            <a:ext cx="2803842" cy="5018184"/>
          </a:xfrm>
        </p:spPr>
        <p:txBody>
          <a:bodyPr numCol="1"/>
          <a:lstStyle>
            <a:lvl1pPr marL="0" indent="0">
              <a:buNone/>
              <a:defRPr sz="14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23" name="Content Placeholder 2">
            <a:extLst>
              <a:ext uri="{FF2B5EF4-FFF2-40B4-BE49-F238E27FC236}">
                <a16:creationId xmlns:a16="http://schemas.microsoft.com/office/drawing/2014/main" id="{6FF4A6F8-D9C6-4FEE-9324-5200D308BB1F}"/>
              </a:ext>
            </a:extLst>
          </p:cNvPr>
          <p:cNvSpPr>
            <a:spLocks noGrp="1"/>
          </p:cNvSpPr>
          <p:nvPr userDrawn="1">
            <p:ph idx="12" hasCustomPrompt="1"/>
          </p:nvPr>
        </p:nvSpPr>
        <p:spPr>
          <a:xfrm>
            <a:off x="8819832" y="1137921"/>
            <a:ext cx="2768600" cy="2796151"/>
          </a:xfrm>
        </p:spPr>
        <p:txBody>
          <a:bodyPr numCol="1"/>
          <a:lstStyle>
            <a:lvl1pPr marL="0" indent="0">
              <a:buNone/>
              <a:defRPr sz="14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9" name="Line 10">
            <a:extLst>
              <a:ext uri="{FF2B5EF4-FFF2-40B4-BE49-F238E27FC236}">
                <a16:creationId xmlns:a16="http://schemas.microsoft.com/office/drawing/2014/main" id="{B63A7CBA-3151-452E-BD2F-D3E65CE1595F}"/>
              </a:ext>
            </a:extLst>
          </p:cNvPr>
          <p:cNvSpPr>
            <a:spLocks noChangeShapeType="1"/>
          </p:cNvSpPr>
          <p:nvPr userDrawn="1"/>
        </p:nvSpPr>
        <p:spPr bwMode="auto">
          <a:xfrm>
            <a:off x="2695294" y="907750"/>
            <a:ext cx="8892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2710894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400"/>
          </a:xfrm>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idx="1"/>
          </p:nvPr>
        </p:nvSpPr>
        <p:spPr>
          <a:xfrm>
            <a:off x="609918" y="1137920"/>
            <a:ext cx="8238744" cy="4834800"/>
          </a:xfrm>
        </p:spPr>
        <p:txBody>
          <a:bodyPr/>
          <a:lstStyle>
            <a:lvl1pPr marL="0" indent="0">
              <a:spcBef>
                <a:spcPts val="0"/>
              </a:spcBef>
              <a:buNone/>
              <a:defRPr>
                <a:solidFill>
                  <a:schemeClr val="bg1"/>
                </a:solidFill>
              </a:defRPr>
            </a:lvl1pPr>
            <a:lvl2pPr marL="0" indent="0">
              <a:spcBef>
                <a:spcPts val="0"/>
              </a:spcBef>
              <a:buNone/>
              <a:defRPr sz="1800">
                <a:solidFill>
                  <a:schemeClr val="bg1"/>
                </a:solidFill>
              </a:defRPr>
            </a:lvl2pPr>
            <a:lvl3pPr marL="0" indent="0">
              <a:spcBef>
                <a:spcPts val="0"/>
              </a:spcBef>
              <a:buNone/>
              <a:defRPr sz="1600">
                <a:solidFill>
                  <a:schemeClr val="bg1"/>
                </a:solidFill>
              </a:defRPr>
            </a:lvl3pPr>
            <a:lvl4pPr marL="0" indent="0">
              <a:spcBef>
                <a:spcPts val="0"/>
              </a:spcBef>
              <a:buNone/>
              <a:defRPr sz="1400">
                <a:solidFill>
                  <a:schemeClr val="bg1"/>
                </a:solidFill>
              </a:defRPr>
            </a:lvl4pPr>
            <a:lvl5pPr marL="0" indent="0">
              <a:spcBef>
                <a:spcPts val="0"/>
              </a:spcBef>
              <a:buNone/>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9" name="Line 10">
            <a:extLst>
              <a:ext uri="{FF2B5EF4-FFF2-40B4-BE49-F238E27FC236}">
                <a16:creationId xmlns:a16="http://schemas.microsoft.com/office/drawing/2014/main" id="{CF130104-FAF2-4309-9701-573F37743137}"/>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646078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tandar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918" y="294200"/>
            <a:ext cx="10978515" cy="590400"/>
          </a:xfrm>
        </p:spPr>
        <p:txBody>
          <a:bodyPr/>
          <a:lstStyle>
            <a:lvl1pPr>
              <a:defRPr sz="2400">
                <a:solidFill>
                  <a:schemeClr val="bg1"/>
                </a:solidFill>
              </a:defRPr>
            </a:lvl1pPr>
          </a:lstStyle>
          <a:p>
            <a:r>
              <a:rPr lang="en-US" dirty="0"/>
              <a:t>Standard slide</a:t>
            </a:r>
            <a:endParaRPr lang="en-GB" dirty="0"/>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136554701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_Standard slide_no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352800" y="2851522"/>
            <a:ext cx="4447800" cy="1202318"/>
          </a:xfrm>
        </p:spPr>
        <p:txBody>
          <a:bodyPr vert="horz" lIns="0" tIns="0" rIns="0" bIns="0" rtlCol="0" anchor="ctr" anchorCtr="0">
            <a:noAutofit/>
          </a:bodyPr>
          <a:lstStyle>
            <a:lvl1pPr marL="0" indent="0">
              <a:buNone/>
              <a:defRPr kumimoji="0" lang="en-IN" sz="3600" b="0" i="0" u="none" strike="noStrike" cap="none" spc="0" normalizeH="0" baseline="0" dirty="0">
                <a:ln>
                  <a:noFill/>
                </a:ln>
                <a:solidFill>
                  <a:schemeClr val="bg1"/>
                </a:solidFill>
                <a:effectLst/>
                <a:uLnTx/>
                <a:uFillTx/>
                <a:latin typeface="EYInterstate Light" panose="02000506000000020004" pitchFamily="2" charset="0"/>
                <a:ea typeface="+mj-ea"/>
                <a:cs typeface="+mj-cs"/>
              </a:defRPr>
            </a:lvl1pPr>
          </a:lstStyle>
          <a:p>
            <a:pPr marL="356616" marR="0" lvl="0" indent="-356616" defTabSz="1007887" fontAlgn="auto">
              <a:lnSpc>
                <a:spcPct val="100000"/>
              </a:lnSpc>
              <a:spcBef>
                <a:spcPct val="0"/>
              </a:spcBef>
              <a:spcAft>
                <a:spcPts val="0"/>
              </a:spcAft>
              <a:buClrTx/>
              <a:buSzTx/>
              <a:tabLst/>
            </a:pPr>
            <a:r>
              <a:rPr lang="en-US" dirty="0"/>
              <a:t>Chapter Title</a:t>
            </a:r>
            <a:endParaRPr lang="en-IN" dirty="0"/>
          </a:p>
        </p:txBody>
      </p:sp>
    </p:spTree>
    <p:extLst>
      <p:ext uri="{BB962C8B-B14F-4D97-AF65-F5344CB8AC3E}">
        <p14:creationId xmlns:p14="http://schemas.microsoft.com/office/powerpoint/2010/main" val="362943626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_Standard slide_no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352800" y="2851522"/>
            <a:ext cx="4447800" cy="1202318"/>
          </a:xfrm>
        </p:spPr>
        <p:txBody>
          <a:bodyPr vert="horz" lIns="0" tIns="0" rIns="0" bIns="0" rtlCol="0" anchor="ctr" anchorCtr="0">
            <a:noAutofit/>
          </a:bodyPr>
          <a:lstStyle>
            <a:lvl1pPr marL="0" indent="0">
              <a:buNone/>
              <a:defRPr kumimoji="0" lang="en-IN" sz="3600" b="0" i="0" u="none" strike="noStrike" cap="none" spc="0" normalizeH="0" baseline="0" dirty="0">
                <a:ln>
                  <a:noFill/>
                </a:ln>
                <a:solidFill>
                  <a:srgbClr val="FFFFFF"/>
                </a:solidFill>
                <a:effectLst/>
                <a:uLnTx/>
                <a:uFillTx/>
                <a:latin typeface="EYInterstate Light" panose="02000506000000020004" pitchFamily="2" charset="0"/>
                <a:ea typeface="+mj-ea"/>
                <a:cs typeface="+mj-cs"/>
              </a:defRPr>
            </a:lvl1pPr>
          </a:lstStyle>
          <a:p>
            <a:pPr marL="356616" marR="0" lvl="0" indent="-356616" defTabSz="1007887" fontAlgn="auto">
              <a:lnSpc>
                <a:spcPct val="100000"/>
              </a:lnSpc>
              <a:spcBef>
                <a:spcPct val="0"/>
              </a:spcBef>
              <a:spcAft>
                <a:spcPts val="0"/>
              </a:spcAft>
              <a:buClrTx/>
              <a:buSzTx/>
              <a:tabLst/>
            </a:pPr>
            <a:r>
              <a:rPr lang="en-US" dirty="0"/>
              <a:t>Chapter Title</a:t>
            </a:r>
            <a:endParaRPr lang="en-IN" dirty="0"/>
          </a:p>
        </p:txBody>
      </p:sp>
    </p:spTree>
    <p:extLst>
      <p:ext uri="{BB962C8B-B14F-4D97-AF65-F5344CB8AC3E}">
        <p14:creationId xmlns:p14="http://schemas.microsoft.com/office/powerpoint/2010/main" val="49311974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Standard slide_Quotes">
    <p:spTree>
      <p:nvGrpSpPr>
        <p:cNvPr id="1" name=""/>
        <p:cNvGrpSpPr/>
        <p:nvPr/>
      </p:nvGrpSpPr>
      <p:grpSpPr>
        <a:xfrm>
          <a:off x="0" y="0"/>
          <a:ext cx="0" cy="0"/>
          <a:chOff x="0" y="0"/>
          <a:chExt cx="0" cy="0"/>
        </a:xfrm>
      </p:grpSpPr>
      <p:sp>
        <p:nvSpPr>
          <p:cNvPr id="5" name="Text Placeholder 11">
            <a:extLst>
              <a:ext uri="{FF2B5EF4-FFF2-40B4-BE49-F238E27FC236}">
                <a16:creationId xmlns:a16="http://schemas.microsoft.com/office/drawing/2014/main" id="{8F291EB0-15F5-4E9A-A38B-CE3AC1452E21}"/>
              </a:ext>
            </a:extLst>
          </p:cNvPr>
          <p:cNvSpPr txBox="1">
            <a:spLocks/>
          </p:cNvSpPr>
          <p:nvPr userDrawn="1"/>
        </p:nvSpPr>
        <p:spPr>
          <a:xfrm>
            <a:off x="477351" y="1488927"/>
            <a:ext cx="2338388" cy="858838"/>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1200" dirty="0">
                <a:solidFill>
                  <a:schemeClr val="tx2"/>
                </a:solidFill>
                <a:latin typeface="Georgia" panose="02040502050405020303" pitchFamily="18" charset="0"/>
              </a:rPr>
              <a:t>“</a:t>
            </a:r>
          </a:p>
        </p:txBody>
      </p:sp>
      <p:sp>
        <p:nvSpPr>
          <p:cNvPr id="7" name="Text Placeholder 6">
            <a:extLst>
              <a:ext uri="{FF2B5EF4-FFF2-40B4-BE49-F238E27FC236}">
                <a16:creationId xmlns:a16="http://schemas.microsoft.com/office/drawing/2014/main" id="{FB5D2AC0-B4F7-4455-9AE0-201966050A6D}"/>
              </a:ext>
            </a:extLst>
          </p:cNvPr>
          <p:cNvSpPr>
            <a:spLocks noGrp="1"/>
          </p:cNvSpPr>
          <p:nvPr>
            <p:ph type="body" sz="quarter" idx="10"/>
          </p:nvPr>
        </p:nvSpPr>
        <p:spPr>
          <a:xfrm>
            <a:off x="513350" y="2526765"/>
            <a:ext cx="5292000" cy="1800000"/>
          </a:xfrm>
        </p:spPr>
        <p:txBody>
          <a:bodyPr lIns="90000" tIns="46800" rIns="90000" bIns="46800"/>
          <a:lstStyle>
            <a:lvl1pPr marL="0" indent="0">
              <a:buNone/>
              <a:defRPr lang="en-US" sz="2800" dirty="0" smtClean="0">
                <a:latin typeface="Georgia" panose="02040502050405020303" pitchFamily="18" charset="0"/>
              </a:defRPr>
            </a:lvl1pPr>
          </a:lstStyle>
          <a:p>
            <a:pPr marL="356616" lvl="0" indent="-356616">
              <a:spcBef>
                <a:spcPts val="0"/>
              </a:spcBef>
            </a:pPr>
            <a:r>
              <a:rPr lang="en-US" dirty="0"/>
              <a:t>Edit Master text styles</a:t>
            </a:r>
          </a:p>
        </p:txBody>
      </p:sp>
      <p:sp>
        <p:nvSpPr>
          <p:cNvPr id="8" name="Text Placeholder 6">
            <a:extLst>
              <a:ext uri="{FF2B5EF4-FFF2-40B4-BE49-F238E27FC236}">
                <a16:creationId xmlns:a16="http://schemas.microsoft.com/office/drawing/2014/main" id="{F1BA83A2-78F0-4F7E-836B-9B4B87820F96}"/>
              </a:ext>
            </a:extLst>
          </p:cNvPr>
          <p:cNvSpPr>
            <a:spLocks noGrp="1"/>
          </p:cNvSpPr>
          <p:nvPr>
            <p:ph type="body" sz="quarter" idx="11" hasCustomPrompt="1"/>
          </p:nvPr>
        </p:nvSpPr>
        <p:spPr>
          <a:xfrm>
            <a:off x="513350" y="4632765"/>
            <a:ext cx="5292000" cy="316838"/>
          </a:xfrm>
        </p:spPr>
        <p:txBody>
          <a:bodyPr lIns="90000" tIns="46800" rIns="90000" bIns="46800"/>
          <a:lstStyle>
            <a:lvl1pPr marL="0" indent="0" algn="l" defTabSz="914400" rtl="0" eaLnBrk="1" latinLnBrk="0" hangingPunct="1">
              <a:spcBef>
                <a:spcPts val="0"/>
              </a:spcBef>
              <a:spcAft>
                <a:spcPts val="600"/>
              </a:spcAft>
              <a:buClr>
                <a:schemeClr val="tx2"/>
              </a:buClr>
              <a:buSzPct val="70000"/>
              <a:buFont typeface="Arial" pitchFamily="34" charset="0"/>
              <a:buNone/>
              <a:defRPr lang="en-US" sz="1600" kern="1200" dirty="0" smtClean="0">
                <a:solidFill>
                  <a:srgbClr val="2E2E38"/>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US" dirty="0"/>
              <a:t>Name Surname</a:t>
            </a:r>
          </a:p>
        </p:txBody>
      </p:sp>
      <p:sp>
        <p:nvSpPr>
          <p:cNvPr id="9" name="Text Placeholder 6">
            <a:extLst>
              <a:ext uri="{FF2B5EF4-FFF2-40B4-BE49-F238E27FC236}">
                <a16:creationId xmlns:a16="http://schemas.microsoft.com/office/drawing/2014/main" id="{034CE9DD-CE12-4D9F-8FD6-A2522F36C807}"/>
              </a:ext>
            </a:extLst>
          </p:cNvPr>
          <p:cNvSpPr>
            <a:spLocks noGrp="1"/>
          </p:cNvSpPr>
          <p:nvPr>
            <p:ph type="body" sz="quarter" idx="12" hasCustomPrompt="1"/>
          </p:nvPr>
        </p:nvSpPr>
        <p:spPr>
          <a:xfrm>
            <a:off x="513350" y="4971442"/>
            <a:ext cx="5292000" cy="316838"/>
          </a:xfrm>
        </p:spPr>
        <p:txBody>
          <a:bodyPr lIns="90000" tIns="46800" rIns="90000" bIns="46800"/>
          <a:lstStyle>
            <a:lvl1pPr marL="0" indent="0" algn="l" defTabSz="914400" rtl="0" eaLnBrk="1" latinLnBrk="0" hangingPunct="1">
              <a:spcBef>
                <a:spcPts val="0"/>
              </a:spcBef>
              <a:spcAft>
                <a:spcPts val="600"/>
              </a:spcAft>
              <a:buClr>
                <a:schemeClr val="tx2"/>
              </a:buClr>
              <a:buSzPct val="70000"/>
              <a:buFont typeface="Arial" pitchFamily="34" charset="0"/>
              <a:buNone/>
              <a:defRPr lang="en-US" sz="1600" kern="1200" dirty="0" smtClean="0">
                <a:solidFill>
                  <a:srgbClr val="2E2E38"/>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US" dirty="0"/>
              <a:t>Job Title</a:t>
            </a:r>
          </a:p>
        </p:txBody>
      </p:sp>
    </p:spTree>
    <p:extLst>
      <p:ext uri="{BB962C8B-B14F-4D97-AF65-F5344CB8AC3E}">
        <p14:creationId xmlns:p14="http://schemas.microsoft.com/office/powerpoint/2010/main" val="422173724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Standard slide_Quotes">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E28D7EA5-A532-4D8B-9984-8F3D1FEA98DB}"/>
              </a:ext>
            </a:extLst>
          </p:cNvPr>
          <p:cNvSpPr>
            <a:spLocks noGrp="1"/>
          </p:cNvSpPr>
          <p:nvPr>
            <p:ph type="body" sz="quarter" idx="10"/>
          </p:nvPr>
        </p:nvSpPr>
        <p:spPr>
          <a:xfrm>
            <a:off x="3453175" y="2060235"/>
            <a:ext cx="5292000" cy="3025522"/>
          </a:xfrm>
        </p:spPr>
        <p:txBody>
          <a:bodyPr lIns="0" tIns="0" rIns="0" bIns="0">
            <a:noAutofit/>
          </a:bodyPr>
          <a:lstStyle>
            <a:lvl1pPr marL="0" indent="0" algn="ctr">
              <a:buNone/>
              <a:defRPr lang="en-US" sz="2800" dirty="0" smtClean="0">
                <a:latin typeface="Georgia" panose="02040502050405020303" pitchFamily="18" charset="0"/>
              </a:defRPr>
            </a:lvl1pPr>
          </a:lstStyle>
          <a:p>
            <a:pPr marL="356616" lvl="0" indent="-356616" algn="ctr">
              <a:spcBef>
                <a:spcPts val="0"/>
              </a:spcBef>
            </a:pPr>
            <a:r>
              <a:rPr lang="en-US" dirty="0"/>
              <a:t>Edit Master text styles</a:t>
            </a:r>
          </a:p>
        </p:txBody>
      </p:sp>
      <p:sp>
        <p:nvSpPr>
          <p:cNvPr id="5" name="Text Placeholder 6">
            <a:extLst>
              <a:ext uri="{FF2B5EF4-FFF2-40B4-BE49-F238E27FC236}">
                <a16:creationId xmlns:a16="http://schemas.microsoft.com/office/drawing/2014/main" id="{9F9B9C3C-16F2-40B2-A460-0480520ECF89}"/>
              </a:ext>
            </a:extLst>
          </p:cNvPr>
          <p:cNvSpPr>
            <a:spLocks noGrp="1"/>
          </p:cNvSpPr>
          <p:nvPr>
            <p:ph type="body" sz="quarter" idx="11" hasCustomPrompt="1"/>
          </p:nvPr>
        </p:nvSpPr>
        <p:spPr>
          <a:xfrm>
            <a:off x="3453175" y="5506678"/>
            <a:ext cx="5292000" cy="316838"/>
          </a:xfrm>
        </p:spPr>
        <p:txBody>
          <a:bodyPr lIns="0" tIns="0" rIns="0" bIns="0">
            <a:noAutofit/>
          </a:bodyPr>
          <a:lstStyle>
            <a:lvl1pPr marL="0" indent="0" algn="ctr">
              <a:buNone/>
              <a:defRPr lang="en-US" sz="1600" dirty="0" smtClean="0">
                <a:solidFill>
                  <a:srgbClr val="2E2E38"/>
                </a:solidFill>
                <a:latin typeface="+mn-lt"/>
              </a:defRPr>
            </a:lvl1pPr>
          </a:lstStyle>
          <a:p>
            <a:pPr marL="356616" lvl="0" indent="-356616" algn="ctr">
              <a:spcBef>
                <a:spcPts val="0"/>
              </a:spcBef>
              <a:spcAft>
                <a:spcPts val="600"/>
              </a:spcAft>
            </a:pPr>
            <a:r>
              <a:rPr lang="en-US" dirty="0"/>
              <a:t>Name Surname</a:t>
            </a:r>
          </a:p>
        </p:txBody>
      </p:sp>
      <p:sp>
        <p:nvSpPr>
          <p:cNvPr id="6" name="Text Placeholder 6">
            <a:extLst>
              <a:ext uri="{FF2B5EF4-FFF2-40B4-BE49-F238E27FC236}">
                <a16:creationId xmlns:a16="http://schemas.microsoft.com/office/drawing/2014/main" id="{8E04541C-CC5D-4455-8271-73223AE0A881}"/>
              </a:ext>
            </a:extLst>
          </p:cNvPr>
          <p:cNvSpPr>
            <a:spLocks noGrp="1"/>
          </p:cNvSpPr>
          <p:nvPr>
            <p:ph type="body" sz="quarter" idx="12" hasCustomPrompt="1"/>
          </p:nvPr>
        </p:nvSpPr>
        <p:spPr>
          <a:xfrm>
            <a:off x="3453175" y="5818717"/>
            <a:ext cx="5292000" cy="316838"/>
          </a:xfrm>
        </p:spPr>
        <p:txBody>
          <a:bodyPr vert="horz" lIns="0" tIns="0" rIns="0" bIns="0" rtlCol="0" anchor="t" anchorCtr="0">
            <a:noAutofit/>
          </a:bodyPr>
          <a:lstStyle>
            <a:lvl1pPr marL="0" indent="0" algn="ctr">
              <a:buNone/>
              <a:defRPr lang="en-US" sz="1600" dirty="0" smtClean="0">
                <a:solidFill>
                  <a:srgbClr val="2E2E38"/>
                </a:solidFill>
                <a:latin typeface="+mn-lt"/>
              </a:defRPr>
            </a:lvl1pPr>
          </a:lstStyle>
          <a:p>
            <a:pPr marL="356616" lvl="0" indent="-356616" algn="ctr">
              <a:spcBef>
                <a:spcPts val="0"/>
              </a:spcBef>
              <a:spcAft>
                <a:spcPts val="600"/>
              </a:spcAft>
            </a:pPr>
            <a:r>
              <a:rPr lang="en-US" dirty="0"/>
              <a:t>Job Title</a:t>
            </a:r>
          </a:p>
        </p:txBody>
      </p:sp>
      <p:sp>
        <p:nvSpPr>
          <p:cNvPr id="9" name="Text Placeholder 11">
            <a:extLst>
              <a:ext uri="{FF2B5EF4-FFF2-40B4-BE49-F238E27FC236}">
                <a16:creationId xmlns:a16="http://schemas.microsoft.com/office/drawing/2014/main" id="{FBD672D3-B116-471A-8511-D80D5D920D93}"/>
              </a:ext>
            </a:extLst>
          </p:cNvPr>
          <p:cNvSpPr txBox="1">
            <a:spLocks/>
          </p:cNvSpPr>
          <p:nvPr userDrawn="1"/>
        </p:nvSpPr>
        <p:spPr>
          <a:xfrm>
            <a:off x="4929981" y="979787"/>
            <a:ext cx="2338388" cy="882687"/>
          </a:xfrm>
          <a:prstGeom prst="rect">
            <a:avLst/>
          </a:prstGeom>
        </p:spPr>
        <p:txBody>
          <a:bodyPr lIns="0" tIns="0" rIns="0" bIns="0">
            <a:noAutofit/>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200" dirty="0">
                <a:solidFill>
                  <a:schemeClr val="tx2"/>
                </a:solidFill>
                <a:latin typeface="Georgia" panose="02040502050405020303" pitchFamily="18" charset="0"/>
              </a:rPr>
              <a:t>“ </a:t>
            </a:r>
          </a:p>
        </p:txBody>
      </p:sp>
    </p:spTree>
    <p:extLst>
      <p:ext uri="{BB962C8B-B14F-4D97-AF65-F5344CB8AC3E}">
        <p14:creationId xmlns:p14="http://schemas.microsoft.com/office/powerpoint/2010/main" val="304899167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Standard slide_no bullet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28F8CDB-776D-4811-AE2C-217236ECDECA}"/>
              </a:ext>
            </a:extLst>
          </p:cNvPr>
          <p:cNvSpPr>
            <a:spLocks noGrp="1"/>
          </p:cNvSpPr>
          <p:nvPr>
            <p:ph type="pic" sz="quarter" idx="12"/>
          </p:nvPr>
        </p:nvSpPr>
        <p:spPr>
          <a:xfrm>
            <a:off x="6227180" y="0"/>
            <a:ext cx="5971170" cy="6858000"/>
          </a:xfrm>
        </p:spPr>
        <p:txBody>
          <a:bodyPr/>
          <a:lstStyle/>
          <a:p>
            <a:endParaRPr lang="en-IN"/>
          </a:p>
        </p:txBody>
      </p:sp>
      <p:sp>
        <p:nvSpPr>
          <p:cNvPr id="5" name="Text Placeholder 4">
            <a:extLst>
              <a:ext uri="{FF2B5EF4-FFF2-40B4-BE49-F238E27FC236}">
                <a16:creationId xmlns:a16="http://schemas.microsoft.com/office/drawing/2014/main" id="{626E96BA-E9E4-496B-8CA5-6DA27B8AD7E4}"/>
              </a:ext>
            </a:extLst>
          </p:cNvPr>
          <p:cNvSpPr>
            <a:spLocks noGrp="1"/>
          </p:cNvSpPr>
          <p:nvPr>
            <p:ph type="body" sz="quarter" idx="10" hasCustomPrompt="1"/>
          </p:nvPr>
        </p:nvSpPr>
        <p:spPr>
          <a:xfrm>
            <a:off x="617221" y="2578743"/>
            <a:ext cx="4537959" cy="1055708"/>
          </a:xfrm>
        </p:spPr>
        <p:txBody>
          <a:bodyPr/>
          <a:lstStyle>
            <a:lvl1pPr marL="0" indent="0">
              <a:buNone/>
              <a:defRPr sz="3000"/>
            </a:lvl1pPr>
          </a:lstStyle>
          <a:p>
            <a:pPr lvl="0"/>
            <a:r>
              <a:rPr lang="en-IN" dirty="0"/>
              <a:t>Chapter Title</a:t>
            </a:r>
          </a:p>
          <a:p>
            <a:pPr lvl="0"/>
            <a:r>
              <a:rPr lang="en-IN" dirty="0"/>
              <a:t>EY Interstate Light</a:t>
            </a:r>
          </a:p>
        </p:txBody>
      </p:sp>
      <p:sp>
        <p:nvSpPr>
          <p:cNvPr id="14" name="Text Placeholder 4">
            <a:extLst>
              <a:ext uri="{FF2B5EF4-FFF2-40B4-BE49-F238E27FC236}">
                <a16:creationId xmlns:a16="http://schemas.microsoft.com/office/drawing/2014/main" id="{1173C8A3-BA2F-497B-A214-45B02D73AF20}"/>
              </a:ext>
            </a:extLst>
          </p:cNvPr>
          <p:cNvSpPr>
            <a:spLocks noGrp="1"/>
          </p:cNvSpPr>
          <p:nvPr>
            <p:ph type="body" sz="quarter" idx="11" hasCustomPrompt="1"/>
          </p:nvPr>
        </p:nvSpPr>
        <p:spPr>
          <a:xfrm>
            <a:off x="617221" y="3840384"/>
            <a:ext cx="4537959" cy="1055708"/>
          </a:xfrm>
        </p:spPr>
        <p:txBody>
          <a:bodyPr/>
          <a:lstStyle>
            <a:lvl1pPr marL="0" indent="0">
              <a:buNone/>
              <a:defRPr sz="1600"/>
            </a:lvl1pPr>
          </a:lstStyle>
          <a:p>
            <a:pPr lvl="0"/>
            <a:r>
              <a:rPr lang="en-IN" dirty="0"/>
              <a:t>text</a:t>
            </a:r>
          </a:p>
        </p:txBody>
      </p:sp>
    </p:spTree>
    <p:extLst>
      <p:ext uri="{BB962C8B-B14F-4D97-AF65-F5344CB8AC3E}">
        <p14:creationId xmlns:p14="http://schemas.microsoft.com/office/powerpoint/2010/main" val="167862739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400"/>
          </a:xfrm>
        </p:spPr>
        <p:txBody>
          <a:bodyPr/>
          <a:lstStyle>
            <a:lvl1pPr>
              <a:defRPr>
                <a:solidFill>
                  <a:schemeClr val="bg1"/>
                </a:solidFill>
              </a:defRPr>
            </a:lvl1pPr>
          </a:lstStyle>
          <a:p>
            <a:r>
              <a:rPr lang="en-US" dirty="0"/>
              <a:t>Click to edit Master title style</a:t>
            </a:r>
            <a:endParaRPr lang="en-GB" dirty="0"/>
          </a:p>
        </p:txBody>
      </p:sp>
      <p:sp>
        <p:nvSpPr>
          <p:cNvPr id="5" name="Table Placeholder 4">
            <a:extLst>
              <a:ext uri="{FF2B5EF4-FFF2-40B4-BE49-F238E27FC236}">
                <a16:creationId xmlns:a16="http://schemas.microsoft.com/office/drawing/2014/main" id="{95A2BE92-ABF7-4A82-BC35-00F28F500FED}"/>
              </a:ext>
            </a:extLst>
          </p:cNvPr>
          <p:cNvSpPr>
            <a:spLocks noGrp="1"/>
          </p:cNvSpPr>
          <p:nvPr>
            <p:ph type="tbl" sz="quarter" idx="10"/>
          </p:nvPr>
        </p:nvSpPr>
        <p:spPr>
          <a:xfrm>
            <a:off x="609917" y="1137920"/>
            <a:ext cx="4957505" cy="4267457"/>
          </a:xfrm>
        </p:spPr>
        <p:txBody>
          <a:bodyPr/>
          <a:lstStyle/>
          <a:p>
            <a:endParaRPr lang="en-IN"/>
          </a:p>
        </p:txBody>
      </p:sp>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33461" y="3813288"/>
            <a:ext cx="3089275" cy="180000"/>
          </a:xfrm>
        </p:spPr>
        <p:txBody>
          <a:bodyPr/>
          <a:lstStyle>
            <a:lvl1pPr marL="0" indent="0">
              <a:buNone/>
              <a:defRPr sz="1200">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33461" y="4055931"/>
            <a:ext cx="3089275" cy="180000"/>
          </a:xfrm>
        </p:spPr>
        <p:txBody>
          <a:bodyPr/>
          <a:lstStyle>
            <a:lvl1pPr marL="0" indent="0">
              <a:buNone/>
              <a:defRPr sz="1200">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23007" y="3578083"/>
            <a:ext cx="778959" cy="778959"/>
          </a:xfrm>
          <a:prstGeom prst="ellipse">
            <a:avLst/>
          </a:prstGeom>
        </p:spPr>
        <p:txBody>
          <a:bodyPr anchor="ctr"/>
          <a:lstStyle>
            <a:lvl1pPr marL="0" indent="0" algn="ctr">
              <a:buNone/>
              <a:defRPr sz="900">
                <a:solidFill>
                  <a:schemeClr val="bg1"/>
                </a:solidFill>
              </a:defRPr>
            </a:lvl1pPr>
          </a:lstStyle>
          <a:p>
            <a:endParaRPr lang="en-GB" dirty="0"/>
          </a:p>
        </p:txBody>
      </p:sp>
      <p:sp>
        <p:nvSpPr>
          <p:cNvPr id="9" name="Text Placeholder 8">
            <a:extLst>
              <a:ext uri="{FF2B5EF4-FFF2-40B4-BE49-F238E27FC236}">
                <a16:creationId xmlns:a16="http://schemas.microsoft.com/office/drawing/2014/main" id="{5DB83DAE-9FEB-4E9C-85BA-A34BD239275A}"/>
              </a:ext>
            </a:extLst>
          </p:cNvPr>
          <p:cNvSpPr>
            <a:spLocks noGrp="1"/>
          </p:cNvSpPr>
          <p:nvPr>
            <p:ph type="body" sz="quarter" idx="17" hasCustomPrompt="1"/>
          </p:nvPr>
        </p:nvSpPr>
        <p:spPr>
          <a:xfrm>
            <a:off x="6123008" y="1137920"/>
            <a:ext cx="5465425" cy="373807"/>
          </a:xfrm>
        </p:spPr>
        <p:txBody>
          <a:bodyPr/>
          <a:lstStyle>
            <a:lvl1pPr marL="0" indent="0">
              <a:buNone/>
              <a:defRPr/>
            </a:lvl1pPr>
          </a:lstStyle>
          <a:p>
            <a:pPr lvl="0"/>
            <a:r>
              <a:rPr lang="en-US" dirty="0"/>
              <a:t>Key Takeaways</a:t>
            </a:r>
          </a:p>
        </p:txBody>
      </p:sp>
      <p:sp>
        <p:nvSpPr>
          <p:cNvPr id="15" name="Text Placeholder 8">
            <a:extLst>
              <a:ext uri="{FF2B5EF4-FFF2-40B4-BE49-F238E27FC236}">
                <a16:creationId xmlns:a16="http://schemas.microsoft.com/office/drawing/2014/main" id="{C1ABE303-7041-4312-AD03-0E872AEF99BE}"/>
              </a:ext>
            </a:extLst>
          </p:cNvPr>
          <p:cNvSpPr>
            <a:spLocks noGrp="1"/>
          </p:cNvSpPr>
          <p:nvPr>
            <p:ph type="body" sz="quarter" idx="18" hasCustomPrompt="1"/>
          </p:nvPr>
        </p:nvSpPr>
        <p:spPr>
          <a:xfrm>
            <a:off x="6123008" y="1635009"/>
            <a:ext cx="5465425" cy="1611554"/>
          </a:xfrm>
        </p:spPr>
        <p:txBody>
          <a:bodyPr/>
          <a:lstStyle>
            <a:lvl1pPr marL="0" indent="0">
              <a:buNone/>
              <a:defRPr sz="1600"/>
            </a:lvl1pPr>
          </a:lstStyle>
          <a:p>
            <a:pPr lvl="0"/>
            <a:r>
              <a:rPr lang="en-US" dirty="0"/>
              <a:t>Content EY Interstate Light, 16pt, Lorem ipsum dolor, 12pt, </a:t>
            </a:r>
            <a:r>
              <a:rPr lang="en-US" dirty="0" err="1"/>
              <a:t>Utinam</a:t>
            </a:r>
            <a:r>
              <a:rPr lang="en-US" dirty="0"/>
              <a:t> </a:t>
            </a:r>
            <a:r>
              <a:rPr lang="en-US" dirty="0" err="1"/>
              <a:t>nonumy</a:t>
            </a:r>
            <a:r>
              <a:rPr lang="en-US" dirty="0"/>
              <a:t> </a:t>
            </a:r>
            <a:r>
              <a:rPr lang="en-US" dirty="0" err="1"/>
              <a:t>abhorreant</a:t>
            </a:r>
            <a:r>
              <a:rPr lang="en-US" dirty="0"/>
              <a:t> </a:t>
            </a:r>
            <a:r>
              <a:rPr lang="en-US" dirty="0" err="1"/>
              <a:t>sead</a:t>
            </a:r>
            <a:r>
              <a:rPr lang="en-US" dirty="0"/>
              <a:t>. </a:t>
            </a:r>
            <a:r>
              <a:rPr lang="en-US" dirty="0" err="1"/>
              <a:t>Putant</a:t>
            </a:r>
            <a:r>
              <a:rPr lang="en-US" dirty="0"/>
              <a:t> </a:t>
            </a:r>
            <a:r>
              <a:rPr lang="en-US" dirty="0" err="1"/>
              <a:t>probatus</a:t>
            </a:r>
            <a:r>
              <a:rPr lang="en-US" dirty="0"/>
              <a:t> id vis, ad his </a:t>
            </a:r>
            <a:r>
              <a:rPr lang="en-US" dirty="0" err="1"/>
              <a:t>meis</a:t>
            </a:r>
            <a:r>
              <a:rPr lang="en-US" dirty="0"/>
              <a:t> </a:t>
            </a:r>
            <a:r>
              <a:rPr lang="en-US" dirty="0" err="1"/>
              <a:t>habemus</a:t>
            </a:r>
            <a:r>
              <a:rPr lang="en-US" dirty="0"/>
              <a:t> </a:t>
            </a:r>
            <a:r>
              <a:rPr lang="en-US" dirty="0" err="1"/>
              <a:t>repudiare</a:t>
            </a:r>
            <a:r>
              <a:rPr lang="en-US" dirty="0"/>
              <a:t>, has an </a:t>
            </a:r>
            <a:r>
              <a:rPr lang="en-US" dirty="0" err="1"/>
              <a:t>pericula</a:t>
            </a:r>
            <a:r>
              <a:rPr lang="en-US" dirty="0"/>
              <a:t> </a:t>
            </a:r>
            <a:r>
              <a:rPr lang="en-US" dirty="0" err="1"/>
              <a:t>tractatos</a:t>
            </a:r>
            <a:r>
              <a:rPr lang="en-US" dirty="0"/>
              <a:t>. </a:t>
            </a:r>
            <a:r>
              <a:rPr lang="en-US" dirty="0" err="1"/>
              <a:t>Nec</a:t>
            </a:r>
            <a:r>
              <a:rPr lang="en-US" dirty="0"/>
              <a:t> </a:t>
            </a:r>
            <a:r>
              <a:rPr lang="en-US" dirty="0" err="1"/>
              <a:t>debitis</a:t>
            </a:r>
            <a:r>
              <a:rPr lang="en-US" dirty="0"/>
              <a:t> </a:t>
            </a:r>
            <a:r>
              <a:rPr lang="en-US" dirty="0" err="1"/>
              <a:t>dissentias</a:t>
            </a:r>
            <a:r>
              <a:rPr lang="en-US" dirty="0"/>
              <a:t> ad. </a:t>
            </a:r>
            <a:r>
              <a:rPr lang="en-US" dirty="0" err="1"/>
              <a:t>Patrioque</a:t>
            </a:r>
            <a:r>
              <a:rPr lang="en-US" dirty="0"/>
              <a:t> </a:t>
            </a:r>
            <a:r>
              <a:rPr lang="en-US" dirty="0" err="1"/>
              <a:t>voluptatum</a:t>
            </a:r>
            <a:r>
              <a:rPr lang="en-US" dirty="0"/>
              <a:t> </a:t>
            </a:r>
            <a:r>
              <a:rPr lang="en-US" dirty="0" err="1"/>
              <a:t>sed</a:t>
            </a:r>
            <a:r>
              <a:rPr lang="en-US" dirty="0"/>
              <a:t> ex, id </a:t>
            </a:r>
            <a:r>
              <a:rPr lang="en-US" dirty="0" err="1"/>
              <a:t>admodum</a:t>
            </a:r>
            <a:r>
              <a:rPr lang="en-US" dirty="0"/>
              <a:t>.</a:t>
            </a:r>
          </a:p>
          <a:p>
            <a:pPr lvl="0"/>
            <a:endParaRPr lang="en-US" dirty="0"/>
          </a:p>
        </p:txBody>
      </p:sp>
      <p:sp>
        <p:nvSpPr>
          <p:cNvPr id="20" name="Line 10">
            <a:extLst>
              <a:ext uri="{FF2B5EF4-FFF2-40B4-BE49-F238E27FC236}">
                <a16:creationId xmlns:a16="http://schemas.microsoft.com/office/drawing/2014/main" id="{B69EB865-6B86-419B-923C-F7DDC68C9C66}"/>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252544142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tandard slide_Quotes">
    <p:spTree>
      <p:nvGrpSpPr>
        <p:cNvPr id="1" name=""/>
        <p:cNvGrpSpPr/>
        <p:nvPr/>
      </p:nvGrpSpPr>
      <p:grpSpPr>
        <a:xfrm>
          <a:off x="0" y="0"/>
          <a:ext cx="0" cy="0"/>
          <a:chOff x="0" y="0"/>
          <a:chExt cx="0" cy="0"/>
        </a:xfrm>
      </p:grpSpPr>
    </p:spTree>
    <p:extLst>
      <p:ext uri="{BB962C8B-B14F-4D97-AF65-F5344CB8AC3E}">
        <p14:creationId xmlns:p14="http://schemas.microsoft.com/office/powerpoint/2010/main" val="8956502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400"/>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idx="1"/>
          </p:nvPr>
        </p:nvSpPr>
        <p:spPr>
          <a:xfrm>
            <a:off x="609918" y="1137920"/>
            <a:ext cx="8238744" cy="4834800"/>
          </a:xfrm>
        </p:spPr>
        <p:txBody>
          <a:bodyPr/>
          <a:lstStyle>
            <a:lvl1pPr marL="0" indent="0">
              <a:buNone/>
              <a:defRPr>
                <a:solidFill>
                  <a:schemeClr val="bg1"/>
                </a:solidFill>
              </a:defRPr>
            </a:lvl1pPr>
            <a:lvl2pPr marL="356616">
              <a:defRPr>
                <a:solidFill>
                  <a:schemeClr val="bg1"/>
                </a:solidFill>
              </a:defRPr>
            </a:lvl2pPr>
            <a:lvl3pPr marL="713232">
              <a:defRPr>
                <a:solidFill>
                  <a:schemeClr val="bg1"/>
                </a:solidFill>
              </a:defRPr>
            </a:lvl3pPr>
            <a:lvl4pPr marL="1069848">
              <a:defRPr>
                <a:solidFill>
                  <a:schemeClr val="bg1"/>
                </a:solidFill>
              </a:defRPr>
            </a:lvl4pPr>
            <a:lvl5pPr marL="1426464">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Line 10">
            <a:extLst>
              <a:ext uri="{FF2B5EF4-FFF2-40B4-BE49-F238E27FC236}">
                <a16:creationId xmlns:a16="http://schemas.microsoft.com/office/drawing/2014/main" id="{8D4CA674-C969-4C5C-9EA4-6D41FE961DE2}"/>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260758110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880"/>
          </a:xfrm>
        </p:spPr>
        <p:txBody>
          <a:bodyPr/>
          <a:lstStyle>
            <a:lvl1pPr>
              <a:defRPr>
                <a:solidFill>
                  <a:schemeClr val="bg1"/>
                </a:solidFill>
              </a:defRPr>
            </a:lvl1pPr>
          </a:lstStyle>
          <a:p>
            <a:r>
              <a:rPr lang="en-US" dirty="0"/>
              <a:t>Click to edit Master title style</a:t>
            </a:r>
            <a:endParaRPr lang="en-GB" dirty="0"/>
          </a:p>
        </p:txBody>
      </p:sp>
      <p:sp>
        <p:nvSpPr>
          <p:cNvPr id="6" name="Line 10">
            <a:extLst>
              <a:ext uri="{FF2B5EF4-FFF2-40B4-BE49-F238E27FC236}">
                <a16:creationId xmlns:a16="http://schemas.microsoft.com/office/drawing/2014/main" id="{97A26880-8DD7-4A78-ADAF-91ED2E744A7C}"/>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57615930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880"/>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sz="half" idx="1"/>
          </p:nvPr>
        </p:nvSpPr>
        <p:spPr>
          <a:xfrm>
            <a:off x="609918" y="1137919"/>
            <a:ext cx="5387605" cy="4834800"/>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200828" y="1137919"/>
            <a:ext cx="5387605" cy="4834800"/>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Line 10">
            <a:extLst>
              <a:ext uri="{FF2B5EF4-FFF2-40B4-BE49-F238E27FC236}">
                <a16:creationId xmlns:a16="http://schemas.microsoft.com/office/drawing/2014/main" id="{9B070B28-7AAC-47E5-9EB5-96B8B8B88057}"/>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954644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8199120" y="1"/>
            <a:ext cx="3999231" cy="6156104"/>
          </a:xfrm>
        </p:spPr>
        <p:txBody>
          <a:bodyPr/>
          <a:lstStyle/>
          <a:p>
            <a:endParaRPr lang="en-IN" dirty="0"/>
          </a:p>
        </p:txBody>
      </p:sp>
      <p:sp>
        <p:nvSpPr>
          <p:cNvPr id="2" name="Title 1"/>
          <p:cNvSpPr>
            <a:spLocks noGrp="1"/>
          </p:cNvSpPr>
          <p:nvPr>
            <p:ph type="title"/>
          </p:nvPr>
        </p:nvSpPr>
        <p:spPr>
          <a:xfrm>
            <a:off x="609919" y="294200"/>
            <a:ext cx="7444422" cy="590400"/>
          </a:xfrm>
        </p:spPr>
        <p:txBody>
          <a:bodyPr/>
          <a:lstStyle>
            <a:lvl1pPr>
              <a:defRPr sz="2400">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609918" y="1137921"/>
            <a:ext cx="7299642" cy="873760"/>
          </a:xfrm>
        </p:spPr>
        <p:txBody>
          <a:bodyPr/>
          <a:lstStyle>
            <a:lvl1pPr marL="0" indent="0">
              <a:buNone/>
              <a:defRPr sz="18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609918" y="2311401"/>
            <a:ext cx="3580117" cy="3844704"/>
          </a:xfrm>
        </p:spPr>
        <p:txBody>
          <a:bodyPr numCol="1"/>
          <a:lstStyle>
            <a:lvl1pPr marL="0" indent="0">
              <a:buNone/>
              <a:defRPr sz="14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2" name="Content Placeholder 2">
            <a:extLst>
              <a:ext uri="{FF2B5EF4-FFF2-40B4-BE49-F238E27FC236}">
                <a16:creationId xmlns:a16="http://schemas.microsoft.com/office/drawing/2014/main" id="{0C7BD71A-882B-40FB-A05F-48ECC69FF73D}"/>
              </a:ext>
            </a:extLst>
          </p:cNvPr>
          <p:cNvSpPr>
            <a:spLocks noGrp="1"/>
          </p:cNvSpPr>
          <p:nvPr>
            <p:ph idx="12" hasCustomPrompt="1"/>
          </p:nvPr>
        </p:nvSpPr>
        <p:spPr>
          <a:xfrm>
            <a:off x="4329443" y="2311401"/>
            <a:ext cx="3580117" cy="1254759"/>
          </a:xfrm>
        </p:spPr>
        <p:txBody>
          <a:bodyPr numCol="1"/>
          <a:lstStyle>
            <a:lvl1pPr marL="0" indent="0">
              <a:buNone/>
              <a:defRPr sz="14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4" name="Content Placeholder 2">
            <a:extLst>
              <a:ext uri="{FF2B5EF4-FFF2-40B4-BE49-F238E27FC236}">
                <a16:creationId xmlns:a16="http://schemas.microsoft.com/office/drawing/2014/main" id="{D87D58C8-1517-42AA-8B2A-E449A3F6F028}"/>
              </a:ext>
            </a:extLst>
          </p:cNvPr>
          <p:cNvSpPr>
            <a:spLocks noGrp="1"/>
          </p:cNvSpPr>
          <p:nvPr>
            <p:ph idx="13" hasCustomPrompt="1"/>
          </p:nvPr>
        </p:nvSpPr>
        <p:spPr>
          <a:xfrm>
            <a:off x="4329443" y="4236721"/>
            <a:ext cx="3580117" cy="1944160"/>
          </a:xfrm>
        </p:spPr>
        <p:txBody>
          <a:bodyPr numCol="1"/>
          <a:lstStyle>
            <a:lvl1pPr marL="0" indent="0">
              <a:buNone/>
              <a:defRPr sz="1800">
                <a:solidFill>
                  <a:schemeClr val="bg1"/>
                </a:solidFill>
                <a:latin typeface="Georgia" panose="02040502050405020303" pitchFamily="18" charset="0"/>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Quote</a:t>
            </a:r>
          </a:p>
        </p:txBody>
      </p:sp>
      <p:sp>
        <p:nvSpPr>
          <p:cNvPr id="23" name="Line 10">
            <a:extLst>
              <a:ext uri="{FF2B5EF4-FFF2-40B4-BE49-F238E27FC236}">
                <a16:creationId xmlns:a16="http://schemas.microsoft.com/office/drawing/2014/main" id="{E820DC59-E206-4DC0-9012-584F8EBAF730}"/>
              </a:ext>
            </a:extLst>
          </p:cNvPr>
          <p:cNvSpPr>
            <a:spLocks noChangeShapeType="1"/>
          </p:cNvSpPr>
          <p:nvPr userDrawn="1"/>
        </p:nvSpPr>
        <p:spPr bwMode="auto">
          <a:xfrm>
            <a:off x="609918" y="907750"/>
            <a:ext cx="772385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140639128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2648" y="1869440"/>
            <a:ext cx="5393208" cy="4256075"/>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99632" y="1869440"/>
            <a:ext cx="5393208" cy="4256075"/>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ext Placeholder 9"/>
          <p:cNvSpPr>
            <a:spLocks noGrp="1"/>
          </p:cNvSpPr>
          <p:nvPr>
            <p:ph type="body" sz="quarter" idx="12"/>
          </p:nvPr>
        </p:nvSpPr>
        <p:spPr>
          <a:xfrm>
            <a:off x="609918" y="1137920"/>
            <a:ext cx="5393208" cy="640800"/>
          </a:xfrm>
        </p:spPr>
        <p:txBody>
          <a:bodyPr anchor="t" anchorCtr="0"/>
          <a:lstStyle>
            <a:lvl1pPr>
              <a:buNone/>
              <a:defRPr b="1">
                <a:solidFill>
                  <a:schemeClr val="bg1"/>
                </a:solidFill>
              </a:defRPr>
            </a:lvl1pPr>
          </a:lstStyle>
          <a:p>
            <a:pPr lvl="0"/>
            <a:endParaRPr lang="en-GB" dirty="0"/>
          </a:p>
        </p:txBody>
      </p:sp>
      <p:sp>
        <p:nvSpPr>
          <p:cNvPr id="11" name="Text Placeholder 9"/>
          <p:cNvSpPr>
            <a:spLocks noGrp="1"/>
          </p:cNvSpPr>
          <p:nvPr>
            <p:ph type="body" sz="quarter" idx="13"/>
          </p:nvPr>
        </p:nvSpPr>
        <p:spPr>
          <a:xfrm>
            <a:off x="6199632" y="1137920"/>
            <a:ext cx="5393208" cy="640800"/>
          </a:xfrm>
        </p:spPr>
        <p:txBody>
          <a:bodyPr anchor="t" anchorCtr="0"/>
          <a:lstStyle>
            <a:lvl1pPr>
              <a:buNone/>
              <a:defRPr b="1">
                <a:solidFill>
                  <a:schemeClr val="bg1"/>
                </a:solidFill>
              </a:defRPr>
            </a:lvl1pPr>
          </a:lstStyle>
          <a:p>
            <a:pPr lvl="0"/>
            <a:endParaRPr lang="en-GB" dirty="0"/>
          </a:p>
        </p:txBody>
      </p:sp>
      <p:sp>
        <p:nvSpPr>
          <p:cNvPr id="2" name="Title 1"/>
          <p:cNvSpPr>
            <a:spLocks noGrp="1"/>
          </p:cNvSpPr>
          <p:nvPr>
            <p:ph type="title"/>
          </p:nvPr>
        </p:nvSpPr>
        <p:spPr>
          <a:xfrm>
            <a:off x="609918" y="294200"/>
            <a:ext cx="10978515" cy="590880"/>
          </a:xfrm>
        </p:spPr>
        <p:txBody>
          <a:bodyPr/>
          <a:lstStyle>
            <a:lvl1pPr>
              <a:defRPr>
                <a:solidFill>
                  <a:schemeClr val="bg1"/>
                </a:solidFill>
              </a:defRPr>
            </a:lvl1pPr>
          </a:lstStyle>
          <a:p>
            <a:r>
              <a:rPr lang="en-US" dirty="0"/>
              <a:t>Click to edit Master title style</a:t>
            </a:r>
          </a:p>
        </p:txBody>
      </p:sp>
      <p:sp>
        <p:nvSpPr>
          <p:cNvPr id="14" name="Line 10">
            <a:extLst>
              <a:ext uri="{FF2B5EF4-FFF2-40B4-BE49-F238E27FC236}">
                <a16:creationId xmlns:a16="http://schemas.microsoft.com/office/drawing/2014/main" id="{9773E7D9-2434-4381-A00D-27B62C086733}"/>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59664102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1805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ocused data">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40792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9393885"/>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5198702"/>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60053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Empty">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0052CFA6-7CF5-41BD-9D94-2D0DAE108428}"/>
              </a:ext>
            </a:extLst>
          </p:cNvPr>
          <p:cNvSpPr>
            <a:spLocks noGrp="1"/>
          </p:cNvSpPr>
          <p:nvPr>
            <p:ph type="media" sz="quarter" idx="10" hasCustomPrompt="1"/>
          </p:nvPr>
        </p:nvSpPr>
        <p:spPr>
          <a:xfrm>
            <a:off x="0" y="0"/>
            <a:ext cx="12198350" cy="6858000"/>
          </a:xfrm>
        </p:spPr>
        <p:txBody>
          <a:bodyPr anchor="ctr"/>
          <a:lstStyle>
            <a:lvl1pPr marL="0" indent="0" algn="ctr">
              <a:buNone/>
              <a:defRPr/>
            </a:lvl1pPr>
          </a:lstStyle>
          <a:p>
            <a:r>
              <a:rPr lang="en-IN" dirty="0"/>
              <a:t>Video</a:t>
            </a:r>
          </a:p>
        </p:txBody>
      </p:sp>
    </p:spTree>
    <p:extLst>
      <p:ext uri="{BB962C8B-B14F-4D97-AF65-F5344CB8AC3E}">
        <p14:creationId xmlns:p14="http://schemas.microsoft.com/office/powerpoint/2010/main" val="319215703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607799" y="719139"/>
            <a:ext cx="4677635"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EYInterstate Light" panose="02000506000000020004" pitchFamily="2" charset="0"/>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EYInterstate Light" panose="02000506000000020004" pitchFamily="2" charset="0"/>
                <a:ea typeface="+mn-ea"/>
                <a:cs typeface="Arial" pitchFamily="34" charset="0"/>
              </a:defRPr>
            </a:lvl2pPr>
            <a:lvl3pPr marL="176213" indent="-176213" algn="l" defTabSz="995363"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bg1"/>
                </a:solidFill>
                <a:latin typeface="EYInterstate Light" panose="02000506000000020004" pitchFamily="2" charset="0"/>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EYInterstate Light" panose="02000506000000020004" pitchFamily="2" charset="0"/>
                <a:ea typeface="+mn-ea"/>
                <a:cs typeface="Arial" pitchFamily="34" charset="0"/>
              </a:defRPr>
            </a:lvl4pPr>
            <a:lvl5pPr marL="188913" indent="-188913" algn="l" defTabSz="995363"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53105487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854436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userDrawn="1">
  <p:cSld name="3_Cover alternat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88EA5E8-D5CE-4885-9BCF-B4EBD809736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2750" r="22250"/>
          <a:stretch/>
        </p:blipFill>
        <p:spPr>
          <a:xfrm>
            <a:off x="0" y="0"/>
            <a:ext cx="12198350" cy="6858000"/>
          </a:xfrm>
          <a:prstGeom prst="rect">
            <a:avLst/>
          </a:prstGeom>
        </p:spPr>
      </p:pic>
      <p:sp>
        <p:nvSpPr>
          <p:cNvPr id="7" name="Freeform 5">
            <a:extLst>
              <a:ext uri="{FF2B5EF4-FFF2-40B4-BE49-F238E27FC236}">
                <a16:creationId xmlns:a16="http://schemas.microsoft.com/office/drawing/2014/main" id="{B7F2A12E-7729-47A0-BC4C-937A569C1503}"/>
              </a:ext>
            </a:extLst>
          </p:cNvPr>
          <p:cNvSpPr>
            <a:spLocks noChangeAspect="1"/>
          </p:cNvSpPr>
          <p:nvPr userDrawn="1"/>
        </p:nvSpPr>
        <p:spPr bwMode="gray">
          <a:xfrm rot="10800000">
            <a:off x="627066" y="457199"/>
            <a:ext cx="6012542" cy="3805316"/>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9" name="Title 1">
            <a:extLst>
              <a:ext uri="{FF2B5EF4-FFF2-40B4-BE49-F238E27FC236}">
                <a16:creationId xmlns:a16="http://schemas.microsoft.com/office/drawing/2014/main" id="{9306FE6B-2888-42EC-9409-22E0C44C3EFB}"/>
              </a:ext>
            </a:extLst>
          </p:cNvPr>
          <p:cNvSpPr>
            <a:spLocks noGrp="1"/>
          </p:cNvSpPr>
          <p:nvPr>
            <p:ph type="ctrTitle" hasCustomPrompt="1"/>
          </p:nvPr>
        </p:nvSpPr>
        <p:spPr>
          <a:xfrm>
            <a:off x="915579" y="1476597"/>
            <a:ext cx="5422755" cy="860400"/>
          </a:xfrm>
        </p:spPr>
        <p:txBody>
          <a:bodyPr/>
          <a:lstStyle>
            <a:lvl1pPr>
              <a:defRPr sz="3000" b="0">
                <a:solidFill>
                  <a:srgbClr val="404040"/>
                </a:solidFill>
                <a:latin typeface="EYInterstate Light" panose="02000506000000020004" pitchFamily="2" charset="0"/>
                <a:cs typeface="Arial" pitchFamily="34" charset="0"/>
              </a:defRPr>
            </a:lvl1pPr>
          </a:lstStyle>
          <a:p>
            <a:r>
              <a:rPr lang="en-GB" dirty="0"/>
              <a:t>Title (EY Interstate Light 30 point)</a:t>
            </a:r>
          </a:p>
        </p:txBody>
      </p:sp>
      <p:sp>
        <p:nvSpPr>
          <p:cNvPr id="10" name="Subtitle 2">
            <a:extLst>
              <a:ext uri="{FF2B5EF4-FFF2-40B4-BE49-F238E27FC236}">
                <a16:creationId xmlns:a16="http://schemas.microsoft.com/office/drawing/2014/main" id="{62FC3DF6-2861-4293-9E33-F3E405EF9FAB}"/>
              </a:ext>
            </a:extLst>
          </p:cNvPr>
          <p:cNvSpPr>
            <a:spLocks noGrp="1"/>
          </p:cNvSpPr>
          <p:nvPr>
            <p:ph type="subTitle" idx="1" hasCustomPrompt="1"/>
          </p:nvPr>
        </p:nvSpPr>
        <p:spPr>
          <a:xfrm>
            <a:off x="915580" y="2422865"/>
            <a:ext cx="5422755" cy="391225"/>
          </a:xfrm>
        </p:spPr>
        <p:txBody>
          <a:bodyPr/>
          <a:lstStyle>
            <a:lvl1pPr marL="0" marR="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sz="1600" b="0">
                <a:solidFill>
                  <a:srgbClr val="404040"/>
                </a:solidFill>
                <a:latin typeface="EYInterstate" panose="02000503020000020004" pitchFamily="2"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z="1600" dirty="0"/>
              <a:t>Subtitle (EY Interstate 16 point)</a:t>
            </a:r>
          </a:p>
          <a:p>
            <a:pPr marL="0" marR="0" lvl="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a:pPr>
            <a:r>
              <a:rPr lang="en-IN" b="1" dirty="0"/>
              <a:t>XX Month 200X (EY Interstate bold 16 point)</a:t>
            </a:r>
          </a:p>
        </p:txBody>
      </p:sp>
      <p:grpSp>
        <p:nvGrpSpPr>
          <p:cNvPr id="11" name="Group 4">
            <a:extLst>
              <a:ext uri="{FF2B5EF4-FFF2-40B4-BE49-F238E27FC236}">
                <a16:creationId xmlns:a16="http://schemas.microsoft.com/office/drawing/2014/main" id="{8AE72999-64B9-400D-B276-16BADE1AD572}"/>
              </a:ext>
            </a:extLst>
          </p:cNvPr>
          <p:cNvGrpSpPr>
            <a:grpSpLocks noChangeAspect="1"/>
          </p:cNvGrpSpPr>
          <p:nvPr userDrawn="1"/>
        </p:nvGrpSpPr>
        <p:grpSpPr bwMode="auto">
          <a:xfrm>
            <a:off x="10364788" y="4960938"/>
            <a:ext cx="1225550" cy="1435100"/>
            <a:chOff x="6529" y="3125"/>
            <a:chExt cx="772" cy="904"/>
          </a:xfrm>
        </p:grpSpPr>
        <p:sp>
          <p:nvSpPr>
            <p:cNvPr id="12" name="Freeform 5">
              <a:extLst>
                <a:ext uri="{FF2B5EF4-FFF2-40B4-BE49-F238E27FC236}">
                  <a16:creationId xmlns:a16="http://schemas.microsoft.com/office/drawing/2014/main" id="{B20916FE-1037-44A8-A815-13B16E654388}"/>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 name="Freeform 6">
              <a:extLst>
                <a:ext uri="{FF2B5EF4-FFF2-40B4-BE49-F238E27FC236}">
                  <a16:creationId xmlns:a16="http://schemas.microsoft.com/office/drawing/2014/main" id="{9E21227F-16C4-4E48-B9B5-03B2F374C372}"/>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3351419710"/>
      </p:ext>
    </p:extLst>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0" y="0"/>
            <a:ext cx="2384460" cy="6857999"/>
          </a:xfrm>
        </p:spPr>
        <p:txBody>
          <a:bodyPr/>
          <a:lstStyle/>
          <a:p>
            <a:endParaRPr lang="en-IN"/>
          </a:p>
        </p:txBody>
      </p:sp>
      <p:sp>
        <p:nvSpPr>
          <p:cNvPr id="2" name="Title 1"/>
          <p:cNvSpPr>
            <a:spLocks noGrp="1"/>
          </p:cNvSpPr>
          <p:nvPr>
            <p:ph type="title"/>
          </p:nvPr>
        </p:nvSpPr>
        <p:spPr>
          <a:xfrm>
            <a:off x="2695294" y="294200"/>
            <a:ext cx="8892000" cy="590400"/>
          </a:xfrm>
        </p:spPr>
        <p:txBody>
          <a:bodyPr/>
          <a:lstStyle>
            <a:lvl1pPr>
              <a:defRPr sz="2400">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2695293" y="1137921"/>
            <a:ext cx="2742882" cy="5018184"/>
          </a:xfrm>
        </p:spPr>
        <p:txBody>
          <a:bodyPr/>
          <a:lstStyle>
            <a:lvl1pPr marL="0" indent="0">
              <a:buNone/>
              <a:defRPr sz="18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5727083" y="1137921"/>
            <a:ext cx="2803842" cy="5018184"/>
          </a:xfrm>
        </p:spPr>
        <p:txBody>
          <a:bodyPr numCol="1"/>
          <a:lstStyle>
            <a:lvl1pPr marL="0" indent="0">
              <a:buNone/>
              <a:defRPr sz="14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23" name="Content Placeholder 2">
            <a:extLst>
              <a:ext uri="{FF2B5EF4-FFF2-40B4-BE49-F238E27FC236}">
                <a16:creationId xmlns:a16="http://schemas.microsoft.com/office/drawing/2014/main" id="{6FF4A6F8-D9C6-4FEE-9324-5200D308BB1F}"/>
              </a:ext>
            </a:extLst>
          </p:cNvPr>
          <p:cNvSpPr>
            <a:spLocks noGrp="1"/>
          </p:cNvSpPr>
          <p:nvPr userDrawn="1">
            <p:ph idx="12" hasCustomPrompt="1"/>
          </p:nvPr>
        </p:nvSpPr>
        <p:spPr>
          <a:xfrm>
            <a:off x="8819832" y="1137921"/>
            <a:ext cx="2768600" cy="2796151"/>
          </a:xfrm>
        </p:spPr>
        <p:txBody>
          <a:bodyPr numCol="1"/>
          <a:lstStyle>
            <a:lvl1pPr marL="0" indent="0">
              <a:buNone/>
              <a:defRPr sz="14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9" name="Line 10">
            <a:extLst>
              <a:ext uri="{FF2B5EF4-FFF2-40B4-BE49-F238E27FC236}">
                <a16:creationId xmlns:a16="http://schemas.microsoft.com/office/drawing/2014/main" id="{B63A7CBA-3151-452E-BD2F-D3E65CE1595F}"/>
              </a:ext>
            </a:extLst>
          </p:cNvPr>
          <p:cNvSpPr>
            <a:spLocks noChangeShapeType="1"/>
          </p:cNvSpPr>
          <p:nvPr userDrawn="1"/>
        </p:nvSpPr>
        <p:spPr bwMode="auto">
          <a:xfrm>
            <a:off x="2695294" y="907750"/>
            <a:ext cx="8892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531381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userDrawn="1">
  <p:cSld name="2_Cover alternate">
    <p:spTree>
      <p:nvGrpSpPr>
        <p:cNvPr id="1" name=""/>
        <p:cNvGrpSpPr/>
        <p:nvPr/>
      </p:nvGrpSpPr>
      <p:grpSpPr>
        <a:xfrm>
          <a:off x="0" y="0"/>
          <a:ext cx="0" cy="0"/>
          <a:chOff x="0" y="0"/>
          <a:chExt cx="0" cy="0"/>
        </a:xfrm>
      </p:grpSpPr>
      <p:sp>
        <p:nvSpPr>
          <p:cNvPr id="16" name="Freeform 56">
            <a:extLst>
              <a:ext uri="{FF2B5EF4-FFF2-40B4-BE49-F238E27FC236}">
                <a16:creationId xmlns:a16="http://schemas.microsoft.com/office/drawing/2014/main" id="{13A7AC18-CF42-4EC5-8D40-441EAE30A06C}"/>
              </a:ext>
            </a:extLst>
          </p:cNvPr>
          <p:cNvSpPr/>
          <p:nvPr userDrawn="1"/>
        </p:nvSpPr>
        <p:spPr>
          <a:xfrm>
            <a:off x="498115" y="795662"/>
            <a:ext cx="4930412"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ctrTitle"/>
          </p:nvPr>
        </p:nvSpPr>
        <p:spPr>
          <a:xfrm>
            <a:off x="775504" y="1954221"/>
            <a:ext cx="4328932" cy="979702"/>
          </a:xfrm>
        </p:spPr>
        <p:txBody>
          <a:bodyPr/>
          <a:lstStyle>
            <a:lvl1pPr>
              <a:defRPr sz="3000"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2" name="Subtitle 2"/>
          <p:cNvSpPr>
            <a:spLocks noGrp="1"/>
          </p:cNvSpPr>
          <p:nvPr>
            <p:ph type="subTitle" idx="1"/>
          </p:nvPr>
        </p:nvSpPr>
        <p:spPr>
          <a:xfrm>
            <a:off x="775504" y="3046158"/>
            <a:ext cx="4328932" cy="1046323"/>
          </a:xfrm>
        </p:spPr>
        <p:txBody>
          <a:bodyPr/>
          <a:lstStyle>
            <a:lvl1pPr marL="0" indent="0" algn="l">
              <a:spcAft>
                <a:spcPts val="1200"/>
              </a:spcAft>
              <a:buNone/>
              <a:defRPr sz="2000">
                <a:solidFill>
                  <a:schemeClr val="bg1"/>
                </a:solidFill>
                <a:latin typeface="EYInterstate" panose="02000503020000020004" pitchFamily="2" charset="0"/>
                <a:cs typeface="Arial" pitchFamily="34" charset="0"/>
              </a:defRPr>
            </a:lvl1pPr>
            <a:lvl2pPr marL="0" indent="0" algn="l">
              <a:buNone/>
              <a:defRPr sz="1600" b="1">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grpSp>
        <p:nvGrpSpPr>
          <p:cNvPr id="14" name="Group 4">
            <a:extLst>
              <a:ext uri="{FF2B5EF4-FFF2-40B4-BE49-F238E27FC236}">
                <a16:creationId xmlns:a16="http://schemas.microsoft.com/office/drawing/2014/main" id="{C8422AE9-8257-41A9-AB41-1F10585C886F}"/>
              </a:ext>
            </a:extLst>
          </p:cNvPr>
          <p:cNvGrpSpPr>
            <a:grpSpLocks noChangeAspect="1"/>
          </p:cNvGrpSpPr>
          <p:nvPr userDrawn="1"/>
        </p:nvGrpSpPr>
        <p:grpSpPr bwMode="auto">
          <a:xfrm>
            <a:off x="10364788" y="4960938"/>
            <a:ext cx="1225550" cy="1435100"/>
            <a:chOff x="6529" y="3125"/>
            <a:chExt cx="772" cy="904"/>
          </a:xfrm>
        </p:grpSpPr>
        <p:sp>
          <p:nvSpPr>
            <p:cNvPr id="15" name="Freeform 5">
              <a:extLst>
                <a:ext uri="{FF2B5EF4-FFF2-40B4-BE49-F238E27FC236}">
                  <a16:creationId xmlns:a16="http://schemas.microsoft.com/office/drawing/2014/main" id="{D19659BD-653C-4300-9060-420AFAE39587}"/>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 name="Freeform 6">
              <a:extLst>
                <a:ext uri="{FF2B5EF4-FFF2-40B4-BE49-F238E27FC236}">
                  <a16:creationId xmlns:a16="http://schemas.microsoft.com/office/drawing/2014/main" id="{A4669336-72A1-4233-827A-C41AB4C1CC04}"/>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500507324"/>
      </p:ext>
    </p:extLst>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400"/>
          </a:xfrm>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idx="1"/>
          </p:nvPr>
        </p:nvSpPr>
        <p:spPr>
          <a:xfrm>
            <a:off x="609918" y="1137920"/>
            <a:ext cx="8238744" cy="4834800"/>
          </a:xfrm>
        </p:spPr>
        <p:txBody>
          <a:bodyPr/>
          <a:lstStyle>
            <a:lvl1pPr marL="0" indent="0">
              <a:spcBef>
                <a:spcPts val="0"/>
              </a:spcBef>
              <a:buNone/>
              <a:defRPr>
                <a:solidFill>
                  <a:schemeClr val="bg1"/>
                </a:solidFill>
              </a:defRPr>
            </a:lvl1pPr>
            <a:lvl2pPr marL="0" indent="0">
              <a:spcBef>
                <a:spcPts val="0"/>
              </a:spcBef>
              <a:buNone/>
              <a:defRPr sz="1800">
                <a:solidFill>
                  <a:schemeClr val="bg1"/>
                </a:solidFill>
              </a:defRPr>
            </a:lvl2pPr>
            <a:lvl3pPr marL="0" indent="0">
              <a:spcBef>
                <a:spcPts val="0"/>
              </a:spcBef>
              <a:buNone/>
              <a:defRPr sz="1600">
                <a:solidFill>
                  <a:schemeClr val="bg1"/>
                </a:solidFill>
              </a:defRPr>
            </a:lvl3pPr>
            <a:lvl4pPr marL="0" indent="0">
              <a:spcBef>
                <a:spcPts val="0"/>
              </a:spcBef>
              <a:buNone/>
              <a:defRPr sz="1400">
                <a:solidFill>
                  <a:schemeClr val="bg1"/>
                </a:solidFill>
              </a:defRPr>
            </a:lvl4pPr>
            <a:lvl5pPr marL="0" indent="0">
              <a:spcBef>
                <a:spcPts val="0"/>
              </a:spcBef>
              <a:buNone/>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9" name="Line 10">
            <a:extLst>
              <a:ext uri="{FF2B5EF4-FFF2-40B4-BE49-F238E27FC236}">
                <a16:creationId xmlns:a16="http://schemas.microsoft.com/office/drawing/2014/main" id="{CF130104-FAF2-4309-9701-573F37743137}"/>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25345761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26" Type="http://schemas.openxmlformats.org/officeDocument/2006/relationships/slideLayout" Target="../slideLayouts/slideLayout76.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5" Type="http://schemas.openxmlformats.org/officeDocument/2006/relationships/slideLayout" Target="../slideLayouts/slideLayout75.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29" Type="http://schemas.openxmlformats.org/officeDocument/2006/relationships/slideLayout" Target="../slideLayouts/slideLayout79.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24" Type="http://schemas.openxmlformats.org/officeDocument/2006/relationships/slideLayout" Target="../slideLayouts/slideLayout74.xml"/><Relationship Id="rId32" Type="http://schemas.openxmlformats.org/officeDocument/2006/relationships/image" Target="../media/image8.emf"/><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slideLayout" Target="../slideLayouts/slideLayout73.xml"/><Relationship Id="rId28" Type="http://schemas.openxmlformats.org/officeDocument/2006/relationships/slideLayout" Target="../slideLayouts/slideLayout78.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31" Type="http://schemas.openxmlformats.org/officeDocument/2006/relationships/theme" Target="../theme/theme2.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 Id="rId27" Type="http://schemas.openxmlformats.org/officeDocument/2006/relationships/slideLayout" Target="../slideLayouts/slideLayout77.xml"/><Relationship Id="rId30"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918" y="294200"/>
            <a:ext cx="10978515" cy="590880"/>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609918" y="1137920"/>
            <a:ext cx="10978515" cy="494792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9" name="Group 4">
            <a:extLst>
              <a:ext uri="{FF2B5EF4-FFF2-40B4-BE49-F238E27FC236}">
                <a16:creationId xmlns:a16="http://schemas.microsoft.com/office/drawing/2014/main" id="{ABA621AC-91DA-4716-A450-56540FA39C36}"/>
              </a:ext>
            </a:extLst>
          </p:cNvPr>
          <p:cNvGrpSpPr>
            <a:grpSpLocks noChangeAspect="1"/>
          </p:cNvGrpSpPr>
          <p:nvPr userDrawn="1"/>
        </p:nvGrpSpPr>
        <p:grpSpPr bwMode="auto">
          <a:xfrm>
            <a:off x="11287125" y="6356350"/>
            <a:ext cx="303213" cy="311150"/>
            <a:chOff x="7110" y="4004"/>
            <a:chExt cx="191" cy="196"/>
          </a:xfrm>
        </p:grpSpPr>
        <p:sp>
          <p:nvSpPr>
            <p:cNvPr id="11" name="Freeform 5">
              <a:extLst>
                <a:ext uri="{FF2B5EF4-FFF2-40B4-BE49-F238E27FC236}">
                  <a16:creationId xmlns:a16="http://schemas.microsoft.com/office/drawing/2014/main" id="{76E3EDA9-8EAC-419E-8C11-4E1E158AF762}"/>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Freeform 6">
              <a:extLst>
                <a:ext uri="{FF2B5EF4-FFF2-40B4-BE49-F238E27FC236}">
                  <a16:creationId xmlns:a16="http://schemas.microsoft.com/office/drawing/2014/main" id="{ABC9458B-8C2C-486A-8ADE-F22CCDC7E2F8}"/>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 name="Freeform 7">
              <a:extLst>
                <a:ext uri="{FF2B5EF4-FFF2-40B4-BE49-F238E27FC236}">
                  <a16:creationId xmlns:a16="http://schemas.microsoft.com/office/drawing/2014/main" id="{0A4C4046-69B4-41DA-AA2E-E892AEC9AA90}"/>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17" name="Date Placeholder 1">
            <a:extLst>
              <a:ext uri="{FF2B5EF4-FFF2-40B4-BE49-F238E27FC236}">
                <a16:creationId xmlns:a16="http://schemas.microsoft.com/office/drawing/2014/main" id="{3E9075B3-954F-4542-99DC-9D38337796E8}"/>
              </a:ext>
            </a:extLst>
          </p:cNvPr>
          <p:cNvSpPr txBox="1">
            <a:spLocks/>
          </p:cNvSpPr>
          <p:nvPr userDrawn="1"/>
        </p:nvSpPr>
        <p:spPr>
          <a:xfrm>
            <a:off x="1352728" y="6471244"/>
            <a:ext cx="1191258" cy="180000"/>
          </a:xfrm>
          <a:prstGeom prst="rect">
            <a:avLst/>
          </a:prstGeom>
        </p:spPr>
        <p:txBody>
          <a:bodyPr/>
          <a:lstStyle>
            <a:defPPr>
              <a:defRPr lang="en-US"/>
            </a:defPPr>
            <a:lvl1pPr>
              <a:defRPr sz="800">
                <a:solidFill>
                  <a:schemeClr val="bg1"/>
                </a:solidFill>
                <a:latin typeface="EYInterstate" panose="02000503020000020004"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fld id="{7DBDBB20-DA7B-4EA8-9594-84A1D3A4EA29}" type="datetime3">
              <a:rPr lang="en-US" smtClean="0"/>
              <a:t>17 November 2020</a:t>
            </a:fld>
            <a:endParaRPr lang="en-IN" dirty="0"/>
          </a:p>
        </p:txBody>
      </p:sp>
      <p:sp>
        <p:nvSpPr>
          <p:cNvPr id="18" name="Footer Placeholder 2">
            <a:extLst>
              <a:ext uri="{FF2B5EF4-FFF2-40B4-BE49-F238E27FC236}">
                <a16:creationId xmlns:a16="http://schemas.microsoft.com/office/drawing/2014/main" id="{FE280278-22FE-4F3D-8D37-B8FB096E9C4C}"/>
              </a:ext>
            </a:extLst>
          </p:cNvPr>
          <p:cNvSpPr txBox="1">
            <a:spLocks/>
          </p:cNvSpPr>
          <p:nvPr userDrawn="1"/>
        </p:nvSpPr>
        <p:spPr>
          <a:xfrm>
            <a:off x="3162988" y="6471244"/>
            <a:ext cx="3086100" cy="180000"/>
          </a:xfrm>
          <a:prstGeom prst="rect">
            <a:avLst/>
          </a:prstGeom>
        </p:spPr>
        <p:txBody>
          <a:bodyPr/>
          <a:lstStyle>
            <a:defPPr>
              <a:defRPr lang="en-US"/>
            </a:defPPr>
            <a:lvl1pPr>
              <a:defRPr sz="800">
                <a:solidFill>
                  <a:schemeClr val="bg1"/>
                </a:solidFill>
                <a:latin typeface="EYInterstate" panose="02000503020000020004"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Presentation title</a:t>
            </a:r>
          </a:p>
        </p:txBody>
      </p:sp>
      <p:sp>
        <p:nvSpPr>
          <p:cNvPr id="22" name="Slide Number Placeholder 4">
            <a:extLst>
              <a:ext uri="{FF2B5EF4-FFF2-40B4-BE49-F238E27FC236}">
                <a16:creationId xmlns:a16="http://schemas.microsoft.com/office/drawing/2014/main" id="{4093714F-0FA2-4BA1-B9F9-9CDFDB009BD4}"/>
              </a:ext>
            </a:extLst>
          </p:cNvPr>
          <p:cNvSpPr txBox="1">
            <a:spLocks/>
          </p:cNvSpPr>
          <p:nvPr userDrawn="1"/>
        </p:nvSpPr>
        <p:spPr>
          <a:xfrm>
            <a:off x="609600" y="6471244"/>
            <a:ext cx="663066" cy="180000"/>
          </a:xfrm>
          <a:prstGeom prst="rect">
            <a:avLst/>
          </a:prstGeom>
        </p:spPr>
        <p:txBody>
          <a:bodyPr lIns="0"/>
          <a:lstStyle>
            <a:defPPr>
              <a:defRPr lang="en-US"/>
            </a:defPPr>
            <a:lvl1pPr>
              <a:defRPr sz="800">
                <a:solidFill>
                  <a:schemeClr val="bg1"/>
                </a:solidFill>
                <a:latin typeface="EYInterstate" panose="02000503020000020004"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GB" dirty="0"/>
              <a:t>Page </a:t>
            </a:r>
            <a:fld id="{D5B76411-544C-4F9A-8EDE-9EEB2BD21F95}" type="slidenum">
              <a:rPr lang="en-IN" smtClean="0"/>
              <a:t>‹#›</a:t>
            </a:fld>
            <a:endParaRPr dirty="0"/>
          </a:p>
        </p:txBody>
      </p:sp>
    </p:spTree>
    <p:extLst>
      <p:ext uri="{BB962C8B-B14F-4D97-AF65-F5344CB8AC3E}">
        <p14:creationId xmlns:p14="http://schemas.microsoft.com/office/powerpoint/2010/main" val="1919714218"/>
      </p:ext>
    </p:extLst>
  </p:cSld>
  <p:clrMap bg1="lt1" tx1="dk1" bg2="lt2" tx2="dk2" accent1="accent1" accent2="accent2" accent3="accent3" accent4="accent4" accent5="accent5" accent6="accent6" hlink="hlink" folHlink="folHlink"/>
  <p:sldLayoutIdLst>
    <p:sldLayoutId id="2147483887" r:id="rId1"/>
    <p:sldLayoutId id="2147483890" r:id="rId2"/>
    <p:sldLayoutId id="2147483825" r:id="rId3"/>
    <p:sldLayoutId id="2147483826" r:id="rId4"/>
    <p:sldLayoutId id="2147483827" r:id="rId5"/>
    <p:sldLayoutId id="2147483875" r:id="rId6"/>
    <p:sldLayoutId id="2147483873" r:id="rId7"/>
    <p:sldLayoutId id="2147483872" r:id="rId8"/>
    <p:sldLayoutId id="2147483828" r:id="rId9"/>
    <p:sldLayoutId id="2147483877" r:id="rId10"/>
    <p:sldLayoutId id="2147483876" r:id="rId11"/>
    <p:sldLayoutId id="2147483871" r:id="rId12"/>
    <p:sldLayoutId id="2147483829" r:id="rId13"/>
    <p:sldLayoutId id="2147483923" r:id="rId14"/>
    <p:sldLayoutId id="2147483921" r:id="rId15"/>
    <p:sldLayoutId id="2147483830" r:id="rId16"/>
    <p:sldLayoutId id="2147483831" r:id="rId17"/>
    <p:sldLayoutId id="2147483832" r:id="rId18"/>
    <p:sldLayoutId id="2147483833" r:id="rId19"/>
    <p:sldLayoutId id="2147483834" r:id="rId20"/>
    <p:sldLayoutId id="2147483835" r:id="rId21"/>
    <p:sldLayoutId id="2147483836" r:id="rId22"/>
    <p:sldLayoutId id="2147483837" r:id="rId23"/>
    <p:sldLayoutId id="2147483838" r:id="rId24"/>
    <p:sldLayoutId id="2147483874" r:id="rId25"/>
    <p:sldLayoutId id="2147483839" r:id="rId26"/>
    <p:sldLayoutId id="2147483925" r:id="rId27"/>
    <p:sldLayoutId id="2147483926" r:id="rId28"/>
    <p:sldLayoutId id="2147483840" r:id="rId29"/>
    <p:sldLayoutId id="2147483946" r:id="rId30"/>
    <p:sldLayoutId id="2147483947" r:id="rId31"/>
    <p:sldLayoutId id="2147483948" r:id="rId32"/>
    <p:sldLayoutId id="2147483949" r:id="rId33"/>
    <p:sldLayoutId id="2147483950" r:id="rId34"/>
    <p:sldLayoutId id="2147483951" r:id="rId35"/>
    <p:sldLayoutId id="2147483952" r:id="rId36"/>
    <p:sldLayoutId id="2147483953" r:id="rId37"/>
    <p:sldLayoutId id="2147483954" r:id="rId38"/>
    <p:sldLayoutId id="2147483955" r:id="rId39"/>
    <p:sldLayoutId id="2147483956" r:id="rId40"/>
    <p:sldLayoutId id="2147483957" r:id="rId41"/>
    <p:sldLayoutId id="2147483958" r:id="rId42"/>
    <p:sldLayoutId id="2147483959" r:id="rId43"/>
    <p:sldLayoutId id="2147483960" r:id="rId44"/>
    <p:sldLayoutId id="2147483961" r:id="rId45"/>
    <p:sldLayoutId id="2147483962" r:id="rId46"/>
    <p:sldLayoutId id="2147483963" r:id="rId47"/>
    <p:sldLayoutId id="2147483964" r:id="rId48"/>
    <p:sldLayoutId id="2147483965" r:id="rId49"/>
    <p:sldLayoutId id="2147483966" r:id="rId50"/>
  </p:sldLayoutIdLst>
  <p:hf hdr="0"/>
  <p:txStyles>
    <p:titleStyle>
      <a:lvl1pPr algn="l" defTabSz="914400" rtl="0" eaLnBrk="1" latinLnBrk="0" hangingPunct="1">
        <a:lnSpc>
          <a:spcPct val="85000"/>
        </a:lnSpc>
        <a:spcBef>
          <a:spcPct val="0"/>
        </a:spcBef>
        <a:buNone/>
        <a:defRPr sz="2400" b="0" kern="1200">
          <a:solidFill>
            <a:schemeClr val="bg1"/>
          </a:solidFill>
          <a:latin typeface="EYInterstate Light" panose="02000506000000020004" pitchFamily="2" charset="0"/>
          <a:ea typeface="+mj-ea"/>
          <a:cs typeface="Arial" pitchFamily="34" charset="0"/>
        </a:defRPr>
      </a:lvl1pPr>
    </p:titleStyle>
    <p:bodyStyle>
      <a:lvl1pPr marL="356616"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EYInterstate Light" panose="02000506000000020004" pitchFamily="2" charset="0"/>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EYInterstate Light" panose="02000506000000020004" pitchFamily="2" charset="0"/>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EYInterstate Light" panose="02000506000000020004" pitchFamily="2" charset="0"/>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400" kern="1200">
          <a:solidFill>
            <a:schemeClr val="bg1"/>
          </a:solidFill>
          <a:latin typeface="EYInterstate Light" panose="02000506000000020004" pitchFamily="2" charset="0"/>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200" kern="1200">
          <a:solidFill>
            <a:schemeClr val="bg1"/>
          </a:solidFill>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918" y="294200"/>
            <a:ext cx="10978515" cy="590880"/>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609918" y="1137920"/>
            <a:ext cx="10978515" cy="494792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8" name="Date Placeholder 1">
            <a:extLst>
              <a:ext uri="{FF2B5EF4-FFF2-40B4-BE49-F238E27FC236}">
                <a16:creationId xmlns:a16="http://schemas.microsoft.com/office/drawing/2014/main" id="{45CFA693-E91B-43CC-B5B8-0AF459F62896}"/>
              </a:ext>
            </a:extLst>
          </p:cNvPr>
          <p:cNvSpPr txBox="1">
            <a:spLocks/>
          </p:cNvSpPr>
          <p:nvPr userDrawn="1"/>
        </p:nvSpPr>
        <p:spPr>
          <a:xfrm>
            <a:off x="1352728" y="6471244"/>
            <a:ext cx="1191258" cy="180000"/>
          </a:xfrm>
          <a:prstGeom prst="rect">
            <a:avLst/>
          </a:prstGeom>
        </p:spPr>
        <p:txBody>
          <a:bodyPr/>
          <a:lstStyle>
            <a:defPPr>
              <a:defRPr lang="en-US"/>
            </a:defPPr>
            <a:lvl1pPr>
              <a:defRPr sz="800">
                <a:solidFill>
                  <a:schemeClr val="bg1"/>
                </a:solidFill>
                <a:latin typeface="EYInterstate" panose="02000503020000020004"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fld id="{7DBDBB20-DA7B-4EA8-9594-84A1D3A4EA29}" type="datetime3">
              <a:rPr lang="en-US" smtClean="0"/>
              <a:t>17 November 2020</a:t>
            </a:fld>
            <a:endParaRPr lang="en-IN" dirty="0"/>
          </a:p>
        </p:txBody>
      </p:sp>
      <p:sp>
        <p:nvSpPr>
          <p:cNvPr id="19" name="Footer Placeholder 2">
            <a:extLst>
              <a:ext uri="{FF2B5EF4-FFF2-40B4-BE49-F238E27FC236}">
                <a16:creationId xmlns:a16="http://schemas.microsoft.com/office/drawing/2014/main" id="{E9F31D67-E59D-488B-A418-10B47029E471}"/>
              </a:ext>
            </a:extLst>
          </p:cNvPr>
          <p:cNvSpPr txBox="1">
            <a:spLocks/>
          </p:cNvSpPr>
          <p:nvPr userDrawn="1"/>
        </p:nvSpPr>
        <p:spPr>
          <a:xfrm>
            <a:off x="3162988" y="6471244"/>
            <a:ext cx="3086100" cy="180000"/>
          </a:xfrm>
          <a:prstGeom prst="rect">
            <a:avLst/>
          </a:prstGeom>
        </p:spPr>
        <p:txBody>
          <a:bodyPr/>
          <a:lstStyle>
            <a:defPPr>
              <a:defRPr lang="en-US"/>
            </a:defPPr>
            <a:lvl1pPr>
              <a:defRPr sz="800">
                <a:solidFill>
                  <a:schemeClr val="bg1"/>
                </a:solidFill>
                <a:latin typeface="EYInterstate" panose="02000503020000020004"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Presentation title</a:t>
            </a:r>
          </a:p>
        </p:txBody>
      </p:sp>
      <p:sp>
        <p:nvSpPr>
          <p:cNvPr id="23" name="Slide Number Placeholder 4">
            <a:extLst>
              <a:ext uri="{FF2B5EF4-FFF2-40B4-BE49-F238E27FC236}">
                <a16:creationId xmlns:a16="http://schemas.microsoft.com/office/drawing/2014/main" id="{FA0C3EA0-3C85-4236-8D60-88634AF47AD8}"/>
              </a:ext>
            </a:extLst>
          </p:cNvPr>
          <p:cNvSpPr txBox="1">
            <a:spLocks/>
          </p:cNvSpPr>
          <p:nvPr userDrawn="1"/>
        </p:nvSpPr>
        <p:spPr>
          <a:xfrm>
            <a:off x="609600" y="6471244"/>
            <a:ext cx="663066" cy="180000"/>
          </a:xfrm>
          <a:prstGeom prst="rect">
            <a:avLst/>
          </a:prstGeom>
        </p:spPr>
        <p:txBody>
          <a:bodyPr lIns="0"/>
          <a:lstStyle>
            <a:defPPr>
              <a:defRPr lang="en-US"/>
            </a:defPPr>
            <a:lvl1pPr>
              <a:defRPr sz="800">
                <a:solidFill>
                  <a:schemeClr val="bg1"/>
                </a:solidFill>
                <a:latin typeface="EYInterstate" panose="02000503020000020004"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GB" dirty="0"/>
              <a:t>Page </a:t>
            </a:r>
            <a:fld id="{D5B76411-544C-4F9A-8EDE-9EEB2BD21F95}" type="slidenum">
              <a:rPr lang="en-IN" smtClean="0"/>
              <a:t>‹#›</a:t>
            </a:fld>
            <a:endParaRPr dirty="0"/>
          </a:p>
        </p:txBody>
      </p:sp>
      <p:grpSp>
        <p:nvGrpSpPr>
          <p:cNvPr id="14" name="Group 13">
            <a:extLst>
              <a:ext uri="{FF2B5EF4-FFF2-40B4-BE49-F238E27FC236}">
                <a16:creationId xmlns:a16="http://schemas.microsoft.com/office/drawing/2014/main" id="{64FACF31-0603-46EE-B204-616D43E2DB01}"/>
              </a:ext>
            </a:extLst>
          </p:cNvPr>
          <p:cNvGrpSpPr>
            <a:grpSpLocks noChangeAspect="1"/>
          </p:cNvGrpSpPr>
          <p:nvPr userDrawn="1"/>
        </p:nvGrpSpPr>
        <p:grpSpPr>
          <a:xfrm>
            <a:off x="9432675" y="6282644"/>
            <a:ext cx="2160000" cy="444466"/>
            <a:chOff x="7573581" y="7106695"/>
            <a:chExt cx="2776078" cy="571237"/>
          </a:xfrm>
        </p:grpSpPr>
        <p:grpSp>
          <p:nvGrpSpPr>
            <p:cNvPr id="15" name="Group 4">
              <a:extLst>
                <a:ext uri="{FF2B5EF4-FFF2-40B4-BE49-F238E27FC236}">
                  <a16:creationId xmlns:a16="http://schemas.microsoft.com/office/drawing/2014/main" id="{531E83B8-F126-44C4-AD2F-7AE51ADD2FA9}"/>
                </a:ext>
              </a:extLst>
            </p:cNvPr>
            <p:cNvGrpSpPr>
              <a:grpSpLocks noChangeAspect="1"/>
            </p:cNvGrpSpPr>
            <p:nvPr userDrawn="1"/>
          </p:nvGrpSpPr>
          <p:grpSpPr bwMode="auto">
            <a:xfrm>
              <a:off x="9865551" y="7106695"/>
              <a:ext cx="484108" cy="503418"/>
              <a:chOff x="7110" y="4004"/>
              <a:chExt cx="191" cy="196"/>
            </a:xfrm>
          </p:grpSpPr>
          <p:sp>
            <p:nvSpPr>
              <p:cNvPr id="24" name="Freeform 5">
                <a:extLst>
                  <a:ext uri="{FF2B5EF4-FFF2-40B4-BE49-F238E27FC236}">
                    <a16:creationId xmlns:a16="http://schemas.microsoft.com/office/drawing/2014/main" id="{5E068729-7DA2-4769-9862-73AB9BA4B2F0}"/>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23"/>
              </a:p>
            </p:txBody>
          </p:sp>
          <p:sp>
            <p:nvSpPr>
              <p:cNvPr id="25" name="Freeform 6">
                <a:extLst>
                  <a:ext uri="{FF2B5EF4-FFF2-40B4-BE49-F238E27FC236}">
                    <a16:creationId xmlns:a16="http://schemas.microsoft.com/office/drawing/2014/main" id="{ED0562D7-7907-4AA0-A128-3604286CF7B3}"/>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23"/>
              </a:p>
            </p:txBody>
          </p:sp>
          <p:sp>
            <p:nvSpPr>
              <p:cNvPr id="26" name="Freeform 7">
                <a:extLst>
                  <a:ext uri="{FF2B5EF4-FFF2-40B4-BE49-F238E27FC236}">
                    <a16:creationId xmlns:a16="http://schemas.microsoft.com/office/drawing/2014/main" id="{261576A2-126D-4C17-8233-C6BBEEAC04A5}"/>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23"/>
              </a:p>
            </p:txBody>
          </p:sp>
        </p:grpSp>
        <p:cxnSp>
          <p:nvCxnSpPr>
            <p:cNvPr id="16" name="Straight Connector 15">
              <a:extLst>
                <a:ext uri="{FF2B5EF4-FFF2-40B4-BE49-F238E27FC236}">
                  <a16:creationId xmlns:a16="http://schemas.microsoft.com/office/drawing/2014/main" id="{5D2EC9B0-34D7-4959-93FF-5CCACB4A43C1}"/>
                </a:ext>
              </a:extLst>
            </p:cNvPr>
            <p:cNvCxnSpPr/>
            <p:nvPr userDrawn="1"/>
          </p:nvCxnSpPr>
          <p:spPr>
            <a:xfrm>
              <a:off x="9646920" y="7209932"/>
              <a:ext cx="0" cy="468000"/>
            </a:xfrm>
            <a:prstGeom prst="line">
              <a:avLst/>
            </a:prstGeom>
            <a:ln w="9525">
              <a:solidFill>
                <a:schemeClr val="bg1">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8C220A6C-F06F-43E3-A555-E5D118721DFE}"/>
                </a:ext>
              </a:extLst>
            </p:cNvPr>
            <p:cNvPicPr>
              <a:picLocks noChangeAspect="1"/>
            </p:cNvPicPr>
            <p:nvPr userDrawn="1"/>
          </p:nvPicPr>
          <p:blipFill>
            <a:blip r:embed="rId32"/>
            <a:stretch>
              <a:fillRect/>
            </a:stretch>
          </p:blipFill>
          <p:spPr>
            <a:xfrm>
              <a:off x="7573581" y="7351264"/>
              <a:ext cx="1944000" cy="247494"/>
            </a:xfrm>
            <a:prstGeom prst="rect">
              <a:avLst/>
            </a:prstGeom>
          </p:spPr>
        </p:pic>
      </p:grpSp>
    </p:spTree>
    <p:extLst>
      <p:ext uri="{BB962C8B-B14F-4D97-AF65-F5344CB8AC3E}">
        <p14:creationId xmlns:p14="http://schemas.microsoft.com/office/powerpoint/2010/main" val="2945010009"/>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3" r:id="rId10"/>
    <p:sldLayoutId id="2147483919" r:id="rId11"/>
    <p:sldLayoutId id="2147483922" r:id="rId12"/>
    <p:sldLayoutId id="2147483924" r:id="rId13"/>
    <p:sldLayoutId id="2147483904" r:id="rId14"/>
    <p:sldLayoutId id="2147483905" r:id="rId15"/>
    <p:sldLayoutId id="2147483906" r:id="rId16"/>
    <p:sldLayoutId id="2147483907" r:id="rId17"/>
    <p:sldLayoutId id="2147483908" r:id="rId18"/>
    <p:sldLayoutId id="2147483909" r:id="rId19"/>
    <p:sldLayoutId id="2147483910" r:id="rId20"/>
    <p:sldLayoutId id="2147483911" r:id="rId21"/>
    <p:sldLayoutId id="2147483912" r:id="rId22"/>
    <p:sldLayoutId id="2147483913" r:id="rId23"/>
    <p:sldLayoutId id="2147483914" r:id="rId24"/>
    <p:sldLayoutId id="2147483915" r:id="rId25"/>
    <p:sldLayoutId id="2147483916" r:id="rId26"/>
    <p:sldLayoutId id="2147483917" r:id="rId27"/>
    <p:sldLayoutId id="2147483918" r:id="rId28"/>
    <p:sldLayoutId id="2147484002" r:id="rId29"/>
    <p:sldLayoutId id="2147483920" r:id="rId30"/>
  </p:sldLayoutIdLst>
  <p:hf hdr="0"/>
  <p:txStyles>
    <p:titleStyle>
      <a:lvl1pPr algn="l" defTabSz="914400" rtl="0" eaLnBrk="1" latinLnBrk="0" hangingPunct="1">
        <a:lnSpc>
          <a:spcPct val="85000"/>
        </a:lnSpc>
        <a:spcBef>
          <a:spcPct val="0"/>
        </a:spcBef>
        <a:buNone/>
        <a:defRPr sz="2400" b="0" kern="1200">
          <a:solidFill>
            <a:schemeClr val="bg1"/>
          </a:solidFill>
          <a:latin typeface="EYInterstate Light" panose="02000506000000020004" pitchFamily="2" charset="0"/>
          <a:ea typeface="+mj-ea"/>
          <a:cs typeface="Arial" pitchFamily="34" charset="0"/>
        </a:defRPr>
      </a:lvl1pPr>
    </p:titleStyle>
    <p:bodyStyle>
      <a:lvl1pPr marL="356616"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EYInterstate Light" panose="02000506000000020004" pitchFamily="2" charset="0"/>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EYInterstate Light" panose="02000506000000020004" pitchFamily="2" charset="0"/>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EYInterstate Light" panose="02000506000000020004" pitchFamily="2" charset="0"/>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400" kern="1200">
          <a:solidFill>
            <a:schemeClr val="bg1"/>
          </a:solidFill>
          <a:latin typeface="EYInterstate Light" panose="02000506000000020004" pitchFamily="2" charset="0"/>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200" kern="1200">
          <a:solidFill>
            <a:schemeClr val="bg1"/>
          </a:solidFill>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gif"/><Relationship Id="rId1" Type="http://schemas.openxmlformats.org/officeDocument/2006/relationships/slideLayout" Target="../slideLayouts/slideLayout55.xml"/></Relationships>
</file>

<file path=ppt/slides/_rels/slide21.xml.rels><?xml version="1.0" encoding="UTF-8" standalone="yes"?>
<Relationships xmlns="http://schemas.openxmlformats.org/package/2006/relationships"><Relationship Id="rId2" Type="http://schemas.openxmlformats.org/officeDocument/2006/relationships/hyperlink" Target="https://statisticsbyjim.com/glossary/continuous-variables/" TargetMode="External"/><Relationship Id="rId1" Type="http://schemas.openxmlformats.org/officeDocument/2006/relationships/slideLayout" Target="../slideLayouts/slideLayout55.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1uW3qMFA9Ho&amp;list=PLUl4u3cNGP60hI9ATjSFgLZpbNJ7myAg6" TargetMode="External"/><Relationship Id="rId2" Type="http://schemas.openxmlformats.org/officeDocument/2006/relationships/hyperlink" Target="https://statisticsbyjim.com/basics/probability-distributions/" TargetMode="External"/><Relationship Id="rId1" Type="http://schemas.openxmlformats.org/officeDocument/2006/relationships/slideLayout" Target="../slideLayouts/slideLayout5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ctrTitle"/>
          </p:nvPr>
        </p:nvSpPr>
        <p:spPr>
          <a:xfrm>
            <a:off x="485775" y="3602046"/>
            <a:ext cx="4933950" cy="1065204"/>
          </a:xfrm>
        </p:spPr>
        <p:txBody>
          <a:bodyPr>
            <a:normAutofit/>
          </a:bodyPr>
          <a:lstStyle/>
          <a:p>
            <a:pPr algn="ctr"/>
            <a:r>
              <a:rPr lang="en-IN" sz="2800" b="1" dirty="0"/>
              <a:t>Probability &amp; Distribution </a:t>
            </a:r>
            <a:endParaRPr lang="en-GB" sz="2800" b="1" dirty="0">
              <a:solidFill>
                <a:srgbClr val="2E2E38"/>
              </a:solidFill>
            </a:endParaRPr>
          </a:p>
        </p:txBody>
      </p:sp>
    </p:spTree>
    <p:extLst>
      <p:ext uri="{BB962C8B-B14F-4D97-AF65-F5344CB8AC3E}">
        <p14:creationId xmlns:p14="http://schemas.microsoft.com/office/powerpoint/2010/main" val="1242318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1C152-FD6C-492C-959C-DC67E675B56F}"/>
              </a:ext>
            </a:extLst>
          </p:cNvPr>
          <p:cNvSpPr>
            <a:spLocks noGrp="1"/>
          </p:cNvSpPr>
          <p:nvPr>
            <p:ph type="title"/>
          </p:nvPr>
        </p:nvSpPr>
        <p:spPr/>
        <p:txBody>
          <a:bodyPr/>
          <a:lstStyle/>
          <a:p>
            <a:r>
              <a:rPr lang="en-IN" b="1" dirty="0"/>
              <a:t>What is Probability (Few Maths)</a:t>
            </a:r>
            <a:endParaRPr lang="en-IN" dirty="0"/>
          </a:p>
        </p:txBody>
      </p:sp>
      <p:sp>
        <p:nvSpPr>
          <p:cNvPr id="3" name="Content Placeholder 2">
            <a:extLst>
              <a:ext uri="{FF2B5EF4-FFF2-40B4-BE49-F238E27FC236}">
                <a16:creationId xmlns:a16="http://schemas.microsoft.com/office/drawing/2014/main" id="{75B70B9B-DFCF-4033-8150-FF7B10BAC461}"/>
              </a:ext>
            </a:extLst>
          </p:cNvPr>
          <p:cNvSpPr>
            <a:spLocks noGrp="1"/>
          </p:cNvSpPr>
          <p:nvPr>
            <p:ph idx="1"/>
          </p:nvPr>
        </p:nvSpPr>
        <p:spPr/>
        <p:txBody>
          <a:bodyPr/>
          <a:lstStyle/>
          <a:p>
            <a:pPr marL="12700" marR="5080">
              <a:lnSpc>
                <a:spcPct val="100000"/>
              </a:lnSpc>
            </a:pPr>
            <a:r>
              <a:rPr lang="en-IN" sz="1800" spc="-10" dirty="0">
                <a:latin typeface="+mn-lt"/>
                <a:cs typeface="Calibri"/>
              </a:rPr>
              <a:t>There </a:t>
            </a:r>
            <a:r>
              <a:rPr lang="en-IN" sz="1800" spc="-15" dirty="0">
                <a:latin typeface="+mn-lt"/>
                <a:cs typeface="Calibri"/>
              </a:rPr>
              <a:t>are </a:t>
            </a:r>
            <a:r>
              <a:rPr lang="en-IN" sz="1800" spc="-5" dirty="0">
                <a:latin typeface="+mn-lt"/>
                <a:cs typeface="Calibri"/>
              </a:rPr>
              <a:t>4 blue marbles, 5 </a:t>
            </a:r>
            <a:r>
              <a:rPr lang="en-IN" sz="1800" spc="-15" dirty="0">
                <a:latin typeface="+mn-lt"/>
                <a:cs typeface="Calibri"/>
              </a:rPr>
              <a:t>red </a:t>
            </a:r>
            <a:r>
              <a:rPr lang="en-IN" sz="1800" spc="-5" dirty="0">
                <a:latin typeface="+mn-lt"/>
                <a:cs typeface="Calibri"/>
              </a:rPr>
              <a:t>marbles, 1 </a:t>
            </a:r>
            <a:r>
              <a:rPr lang="en-IN" sz="1800" spc="-10" dirty="0">
                <a:latin typeface="+mn-lt"/>
                <a:cs typeface="Calibri"/>
              </a:rPr>
              <a:t>green </a:t>
            </a:r>
            <a:r>
              <a:rPr lang="en-IN" sz="1800" spc="-5" dirty="0">
                <a:latin typeface="+mn-lt"/>
                <a:cs typeface="Calibri"/>
              </a:rPr>
              <a:t>marble and 2 black  marbles in a </a:t>
            </a:r>
            <a:r>
              <a:rPr lang="en-IN" sz="1800" spc="-10" dirty="0">
                <a:latin typeface="+mn-lt"/>
                <a:cs typeface="Calibri"/>
              </a:rPr>
              <a:t>bag. </a:t>
            </a:r>
            <a:r>
              <a:rPr lang="en-IN" sz="1800" spc="-5" dirty="0">
                <a:latin typeface="+mn-lt"/>
                <a:cs typeface="Calibri"/>
              </a:rPr>
              <a:t>Suppose </a:t>
            </a:r>
            <a:r>
              <a:rPr lang="en-IN" sz="1800" spc="-15" dirty="0">
                <a:latin typeface="+mn-lt"/>
                <a:cs typeface="Calibri"/>
              </a:rPr>
              <a:t>you </a:t>
            </a:r>
            <a:r>
              <a:rPr lang="en-IN" sz="1800" spc="-5" dirty="0">
                <a:latin typeface="+mn-lt"/>
                <a:cs typeface="Calibri"/>
              </a:rPr>
              <a:t>select 1 marble at </a:t>
            </a:r>
            <a:r>
              <a:rPr lang="en-IN" sz="1800" spc="-10" dirty="0">
                <a:latin typeface="+mn-lt"/>
                <a:cs typeface="Calibri"/>
              </a:rPr>
              <a:t>random. </a:t>
            </a:r>
            <a:r>
              <a:rPr lang="en-IN" sz="1800" spc="-5" dirty="0">
                <a:latin typeface="+mn-lt"/>
                <a:cs typeface="Calibri"/>
              </a:rPr>
              <a:t>Find each </a:t>
            </a:r>
            <a:r>
              <a:rPr lang="en-IN" sz="1800" spc="-10" dirty="0">
                <a:latin typeface="+mn-lt"/>
                <a:cs typeface="Calibri"/>
              </a:rPr>
              <a:t>of  </a:t>
            </a:r>
            <a:r>
              <a:rPr lang="en-IN" sz="1800" spc="-5" dirty="0">
                <a:latin typeface="+mn-lt"/>
                <a:cs typeface="Calibri"/>
              </a:rPr>
              <a:t>the </a:t>
            </a:r>
            <a:r>
              <a:rPr lang="en-IN" sz="1800" spc="-15" dirty="0">
                <a:latin typeface="+mn-lt"/>
                <a:cs typeface="Calibri"/>
              </a:rPr>
              <a:t>following</a:t>
            </a:r>
            <a:r>
              <a:rPr lang="en-IN" sz="1800" spc="15" dirty="0">
                <a:latin typeface="+mn-lt"/>
                <a:cs typeface="Calibri"/>
              </a:rPr>
              <a:t> </a:t>
            </a:r>
            <a:r>
              <a:rPr lang="en-IN" sz="1800" spc="-20" dirty="0">
                <a:latin typeface="+mn-lt"/>
                <a:cs typeface="Calibri"/>
              </a:rPr>
              <a:t>probability.</a:t>
            </a:r>
          </a:p>
          <a:p>
            <a:pPr marL="12700" marR="5080">
              <a:lnSpc>
                <a:spcPct val="100000"/>
              </a:lnSpc>
            </a:pPr>
            <a:endParaRPr lang="en-IN" sz="1800" dirty="0">
              <a:latin typeface="+mn-lt"/>
              <a:cs typeface="Calibri"/>
            </a:endParaRPr>
          </a:p>
          <a:p>
            <a:pPr marL="655067" lvl="1" indent="-285750">
              <a:tabLst>
                <a:tab pos="527685" algn="l"/>
                <a:tab pos="528320" algn="l"/>
              </a:tabLst>
            </a:pPr>
            <a:r>
              <a:rPr lang="en-IN" sz="1600" spc="-5" dirty="0">
                <a:latin typeface="+mn-lt"/>
                <a:cs typeface="Calibri"/>
              </a:rPr>
              <a:t>P( black</a:t>
            </a:r>
            <a:r>
              <a:rPr lang="en-IN" sz="1600" spc="-80" dirty="0">
                <a:latin typeface="+mn-lt"/>
                <a:cs typeface="Calibri"/>
              </a:rPr>
              <a:t> </a:t>
            </a:r>
            <a:r>
              <a:rPr lang="en-IN" sz="1600" spc="-5" dirty="0">
                <a:latin typeface="+mn-lt"/>
                <a:cs typeface="Calibri"/>
              </a:rPr>
              <a:t>)</a:t>
            </a:r>
            <a:endParaRPr lang="en-IN" sz="1600" dirty="0">
              <a:latin typeface="+mn-lt"/>
              <a:cs typeface="Calibri"/>
            </a:endParaRPr>
          </a:p>
          <a:p>
            <a:pPr marL="655067" lvl="1" indent="-285750">
              <a:tabLst>
                <a:tab pos="527685" algn="l"/>
                <a:tab pos="528320" algn="l"/>
              </a:tabLst>
            </a:pPr>
            <a:r>
              <a:rPr lang="en-IN" sz="1600" spc="-5" dirty="0">
                <a:latin typeface="+mn-lt"/>
                <a:cs typeface="Calibri"/>
              </a:rPr>
              <a:t>P( blue</a:t>
            </a:r>
            <a:r>
              <a:rPr lang="en-IN" sz="1600" spc="-85" dirty="0">
                <a:latin typeface="+mn-lt"/>
                <a:cs typeface="Calibri"/>
              </a:rPr>
              <a:t> </a:t>
            </a:r>
            <a:r>
              <a:rPr lang="en-IN" sz="1600" spc="-5" dirty="0">
                <a:latin typeface="+mn-lt"/>
                <a:cs typeface="Calibri"/>
              </a:rPr>
              <a:t>)</a:t>
            </a:r>
            <a:endParaRPr lang="en-IN" sz="1600" dirty="0">
              <a:latin typeface="+mn-lt"/>
              <a:cs typeface="Calibri"/>
            </a:endParaRPr>
          </a:p>
          <a:p>
            <a:pPr marL="655067" lvl="1" indent="-285750">
              <a:tabLst>
                <a:tab pos="527685" algn="l"/>
                <a:tab pos="528320" algn="l"/>
              </a:tabLst>
            </a:pPr>
            <a:r>
              <a:rPr lang="en-IN" sz="1600" spc="-5" dirty="0">
                <a:latin typeface="+mn-lt"/>
                <a:cs typeface="Calibri"/>
              </a:rPr>
              <a:t>P( blue or</a:t>
            </a:r>
            <a:r>
              <a:rPr lang="en-IN" sz="1600" spc="-65" dirty="0">
                <a:latin typeface="+mn-lt"/>
                <a:cs typeface="Calibri"/>
              </a:rPr>
              <a:t> </a:t>
            </a:r>
            <a:r>
              <a:rPr lang="en-IN" sz="1600" spc="-5" dirty="0">
                <a:latin typeface="+mn-lt"/>
                <a:cs typeface="Calibri"/>
              </a:rPr>
              <a:t>black)</a:t>
            </a:r>
            <a:endParaRPr lang="en-IN" sz="1600" dirty="0">
              <a:latin typeface="+mn-lt"/>
              <a:cs typeface="Calibri"/>
            </a:endParaRPr>
          </a:p>
          <a:p>
            <a:pPr marL="655067" lvl="1" indent="-285750">
              <a:tabLst>
                <a:tab pos="527685" algn="l"/>
                <a:tab pos="528320" algn="l"/>
              </a:tabLst>
            </a:pPr>
            <a:r>
              <a:rPr lang="en-IN" sz="1600" spc="-5" dirty="0">
                <a:latin typeface="+mn-lt"/>
                <a:cs typeface="Calibri"/>
              </a:rPr>
              <a:t>P( </a:t>
            </a:r>
            <a:r>
              <a:rPr lang="en-IN" sz="1600" spc="-10" dirty="0">
                <a:latin typeface="+mn-lt"/>
                <a:cs typeface="Calibri"/>
              </a:rPr>
              <a:t>not</a:t>
            </a:r>
            <a:r>
              <a:rPr lang="en-IN" sz="1600" spc="-60" dirty="0">
                <a:latin typeface="+mn-lt"/>
                <a:cs typeface="Calibri"/>
              </a:rPr>
              <a:t> </a:t>
            </a:r>
            <a:r>
              <a:rPr lang="en-IN" sz="1600" spc="-10" dirty="0">
                <a:latin typeface="+mn-lt"/>
                <a:cs typeface="Calibri"/>
              </a:rPr>
              <a:t>green)</a:t>
            </a:r>
            <a:endParaRPr lang="en-IN" sz="1600" dirty="0">
              <a:latin typeface="+mn-lt"/>
              <a:cs typeface="Calibri"/>
            </a:endParaRPr>
          </a:p>
          <a:p>
            <a:pPr marL="655066" lvl="1" indent="-285750">
              <a:tabLst>
                <a:tab pos="581025" algn="l"/>
                <a:tab pos="581660" algn="l"/>
              </a:tabLst>
            </a:pPr>
            <a:r>
              <a:rPr lang="en-IN" sz="1600" spc="-5" dirty="0">
                <a:latin typeface="+mn-lt"/>
                <a:cs typeface="Calibri"/>
              </a:rPr>
              <a:t>P( </a:t>
            </a:r>
            <a:r>
              <a:rPr lang="en-IN" sz="1600" spc="-10" dirty="0">
                <a:latin typeface="+mn-lt"/>
                <a:cs typeface="Calibri"/>
              </a:rPr>
              <a:t>not</a:t>
            </a:r>
            <a:r>
              <a:rPr lang="en-IN" sz="1600" spc="-70" dirty="0">
                <a:latin typeface="+mn-lt"/>
                <a:cs typeface="Calibri"/>
              </a:rPr>
              <a:t> </a:t>
            </a:r>
            <a:r>
              <a:rPr lang="en-IN" sz="1600" spc="-5" dirty="0">
                <a:latin typeface="+mn-lt"/>
                <a:cs typeface="Calibri"/>
              </a:rPr>
              <a:t>purple)</a:t>
            </a:r>
            <a:endParaRPr lang="en-IN" sz="1600" dirty="0">
              <a:latin typeface="+mn-lt"/>
              <a:cs typeface="Calibri"/>
            </a:endParaRPr>
          </a:p>
        </p:txBody>
      </p:sp>
    </p:spTree>
    <p:extLst>
      <p:ext uri="{BB962C8B-B14F-4D97-AF65-F5344CB8AC3E}">
        <p14:creationId xmlns:p14="http://schemas.microsoft.com/office/powerpoint/2010/main" val="2296082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CEA6A-0E33-4B44-B4F9-04AF24A5390C}"/>
              </a:ext>
            </a:extLst>
          </p:cNvPr>
          <p:cNvSpPr>
            <a:spLocks noGrp="1"/>
          </p:cNvSpPr>
          <p:nvPr>
            <p:ph type="title"/>
          </p:nvPr>
        </p:nvSpPr>
        <p:spPr/>
        <p:txBody>
          <a:bodyPr/>
          <a:lstStyle/>
          <a:p>
            <a:r>
              <a:rPr lang="en-IN" b="1" dirty="0"/>
              <a:t>What is Probability </a:t>
            </a:r>
            <a:endParaRPr lang="en-IN" dirty="0"/>
          </a:p>
        </p:txBody>
      </p:sp>
      <p:sp>
        <p:nvSpPr>
          <p:cNvPr id="3" name="Content Placeholder 2">
            <a:extLst>
              <a:ext uri="{FF2B5EF4-FFF2-40B4-BE49-F238E27FC236}">
                <a16:creationId xmlns:a16="http://schemas.microsoft.com/office/drawing/2014/main" id="{08F16012-D0D9-4FDD-BD35-AE710CFF1660}"/>
              </a:ext>
            </a:extLst>
          </p:cNvPr>
          <p:cNvSpPr>
            <a:spLocks noGrp="1"/>
          </p:cNvSpPr>
          <p:nvPr>
            <p:ph idx="1"/>
          </p:nvPr>
        </p:nvSpPr>
        <p:spPr/>
        <p:txBody>
          <a:bodyPr/>
          <a:lstStyle/>
          <a:p>
            <a:pPr>
              <a:spcBef>
                <a:spcPts val="50"/>
              </a:spcBef>
            </a:pPr>
            <a:r>
              <a:rPr lang="en-IN" sz="1800" spc="-15" dirty="0">
                <a:latin typeface="+mn-lt"/>
                <a:cs typeface="Calibri"/>
              </a:rPr>
              <a:t>Mathematically, </a:t>
            </a:r>
            <a:r>
              <a:rPr lang="en-IN" sz="1800" spc="-5" dirty="0">
                <a:latin typeface="+mn-lt"/>
                <a:cs typeface="Calibri"/>
              </a:rPr>
              <a:t>the </a:t>
            </a:r>
            <a:r>
              <a:rPr lang="en-IN" sz="1800" spc="-10" dirty="0">
                <a:latin typeface="+mn-lt"/>
                <a:cs typeface="Calibri"/>
              </a:rPr>
              <a:t>probability </a:t>
            </a:r>
            <a:r>
              <a:rPr lang="en-IN" sz="1800" spc="-5" dirty="0">
                <a:latin typeface="+mn-lt"/>
                <a:cs typeface="Calibri"/>
              </a:rPr>
              <a:t>that </a:t>
            </a:r>
            <a:r>
              <a:rPr lang="en-IN" sz="1800" dirty="0">
                <a:latin typeface="+mn-lt"/>
                <a:cs typeface="Calibri"/>
              </a:rPr>
              <a:t>an </a:t>
            </a:r>
            <a:r>
              <a:rPr lang="en-IN" sz="1800" spc="-15" dirty="0">
                <a:latin typeface="+mn-lt"/>
                <a:cs typeface="Calibri"/>
              </a:rPr>
              <a:t>event </a:t>
            </a:r>
            <a:r>
              <a:rPr lang="en-IN" sz="1800" spc="-5" dirty="0">
                <a:latin typeface="+mn-lt"/>
                <a:cs typeface="Calibri"/>
              </a:rPr>
              <a:t>will </a:t>
            </a:r>
            <a:r>
              <a:rPr lang="en-IN" sz="1800" spc="-10" dirty="0">
                <a:latin typeface="+mn-lt"/>
                <a:cs typeface="Calibri"/>
              </a:rPr>
              <a:t>occur </a:t>
            </a:r>
            <a:r>
              <a:rPr lang="en-IN" sz="1800" spc="-5" dirty="0">
                <a:latin typeface="+mn-lt"/>
                <a:cs typeface="Calibri"/>
              </a:rPr>
              <a:t>is </a:t>
            </a:r>
            <a:r>
              <a:rPr lang="en-IN" sz="1800" spc="-10" dirty="0">
                <a:latin typeface="+mn-lt"/>
                <a:cs typeface="Calibri"/>
              </a:rPr>
              <a:t>expressed </a:t>
            </a:r>
            <a:r>
              <a:rPr lang="en-IN" sz="1800" dirty="0">
                <a:latin typeface="+mn-lt"/>
                <a:cs typeface="Calibri"/>
              </a:rPr>
              <a:t>as  </a:t>
            </a:r>
            <a:r>
              <a:rPr lang="en-IN" sz="1800" spc="-5" dirty="0">
                <a:latin typeface="+mn-lt"/>
                <a:cs typeface="Calibri"/>
              </a:rPr>
              <a:t>a </a:t>
            </a:r>
            <a:r>
              <a:rPr lang="en-IN" sz="1800" spc="-10" dirty="0">
                <a:latin typeface="+mn-lt"/>
                <a:cs typeface="Calibri"/>
              </a:rPr>
              <a:t>number between </a:t>
            </a:r>
            <a:r>
              <a:rPr lang="en-IN" sz="1800" spc="-5" dirty="0">
                <a:latin typeface="+mn-lt"/>
                <a:cs typeface="Calibri"/>
              </a:rPr>
              <a:t>0 and</a:t>
            </a:r>
            <a:r>
              <a:rPr lang="en-IN" sz="1800" spc="5" dirty="0">
                <a:latin typeface="+mn-lt"/>
                <a:cs typeface="Calibri"/>
              </a:rPr>
              <a:t> </a:t>
            </a:r>
            <a:r>
              <a:rPr lang="en-IN" sz="1800" spc="-5" dirty="0">
                <a:latin typeface="+mn-lt"/>
                <a:cs typeface="Calibri"/>
              </a:rPr>
              <a:t>1.</a:t>
            </a:r>
            <a:endParaRPr lang="en-IN" sz="1800" dirty="0">
              <a:latin typeface="+mn-lt"/>
              <a:cs typeface="Times New Roman"/>
            </a:endParaRPr>
          </a:p>
          <a:p>
            <a:pPr marL="655066" lvl="1" indent="-285750">
              <a:tabLst>
                <a:tab pos="205104" algn="l"/>
              </a:tabLst>
            </a:pPr>
            <a:endParaRPr lang="en-IN" sz="1600" spc="-10" dirty="0">
              <a:latin typeface="+mn-lt"/>
              <a:cs typeface="Calibri"/>
            </a:endParaRPr>
          </a:p>
          <a:p>
            <a:pPr marL="655066" lvl="1" indent="-285750">
              <a:tabLst>
                <a:tab pos="205104" algn="l"/>
              </a:tabLst>
            </a:pPr>
            <a:r>
              <a:rPr lang="en-IN" sz="1600" spc="-10" dirty="0">
                <a:latin typeface="+mn-lt"/>
                <a:cs typeface="Calibri"/>
              </a:rPr>
              <a:t>The probability </a:t>
            </a:r>
            <a:r>
              <a:rPr lang="en-IN" sz="1600" spc="-5" dirty="0">
                <a:latin typeface="+mn-lt"/>
                <a:cs typeface="Calibri"/>
              </a:rPr>
              <a:t>of </a:t>
            </a:r>
            <a:r>
              <a:rPr lang="en-IN" sz="1600" spc="-15" dirty="0">
                <a:latin typeface="+mn-lt"/>
                <a:cs typeface="Calibri"/>
              </a:rPr>
              <a:t>event </a:t>
            </a:r>
            <a:r>
              <a:rPr lang="en-IN" sz="1600" spc="-5" dirty="0">
                <a:latin typeface="+mn-lt"/>
                <a:cs typeface="Calibri"/>
              </a:rPr>
              <a:t>A is </a:t>
            </a:r>
            <a:r>
              <a:rPr lang="en-IN" sz="1600" spc="-10" dirty="0">
                <a:latin typeface="+mn-lt"/>
                <a:cs typeface="Calibri"/>
              </a:rPr>
              <a:t>represented by</a:t>
            </a:r>
            <a:r>
              <a:rPr lang="en-IN" sz="1600" spc="90" dirty="0">
                <a:latin typeface="+mn-lt"/>
                <a:cs typeface="Calibri"/>
              </a:rPr>
              <a:t> </a:t>
            </a:r>
            <a:r>
              <a:rPr lang="en-IN" sz="1600" spc="-5" dirty="0">
                <a:latin typeface="+mn-lt"/>
                <a:cs typeface="Calibri"/>
              </a:rPr>
              <a:t>P(A).</a:t>
            </a:r>
            <a:endParaRPr lang="en-IN" sz="1600" dirty="0">
              <a:latin typeface="+mn-lt"/>
              <a:cs typeface="Calibri"/>
            </a:endParaRPr>
          </a:p>
          <a:p>
            <a:pPr lvl="1">
              <a:spcBef>
                <a:spcPts val="35"/>
              </a:spcBef>
            </a:pPr>
            <a:endParaRPr lang="en-IN" sz="1600" dirty="0">
              <a:latin typeface="+mn-lt"/>
              <a:cs typeface="Times New Roman"/>
            </a:endParaRPr>
          </a:p>
          <a:p>
            <a:pPr marL="655066" lvl="1" indent="-285750">
              <a:spcBef>
                <a:spcPts val="5"/>
              </a:spcBef>
              <a:tabLst>
                <a:tab pos="205104" algn="l"/>
              </a:tabLst>
            </a:pPr>
            <a:r>
              <a:rPr lang="en-IN" sz="1600" spc="-5" dirty="0">
                <a:latin typeface="+mn-lt"/>
                <a:cs typeface="Calibri"/>
              </a:rPr>
              <a:t>If P(A) equals </a:t>
            </a:r>
            <a:r>
              <a:rPr lang="en-IN" sz="1600" spc="-30" dirty="0">
                <a:latin typeface="+mn-lt"/>
                <a:cs typeface="Calibri"/>
              </a:rPr>
              <a:t>zero, </a:t>
            </a:r>
            <a:r>
              <a:rPr lang="en-IN" sz="1600" spc="-15" dirty="0">
                <a:latin typeface="+mn-lt"/>
                <a:cs typeface="Calibri"/>
              </a:rPr>
              <a:t>event </a:t>
            </a:r>
            <a:r>
              <a:rPr lang="en-IN" sz="1600" spc="-5" dirty="0">
                <a:latin typeface="+mn-lt"/>
                <a:cs typeface="Calibri"/>
              </a:rPr>
              <a:t>A will </a:t>
            </a:r>
            <a:r>
              <a:rPr lang="en-IN" sz="1600" spc="-10" dirty="0">
                <a:latin typeface="+mn-lt"/>
                <a:cs typeface="Calibri"/>
              </a:rPr>
              <a:t>almost definitely not</a:t>
            </a:r>
            <a:r>
              <a:rPr lang="en-IN" sz="1600" spc="170" dirty="0">
                <a:latin typeface="+mn-lt"/>
                <a:cs typeface="Calibri"/>
              </a:rPr>
              <a:t> </a:t>
            </a:r>
            <a:r>
              <a:rPr lang="en-IN" sz="1600" spc="-40" dirty="0">
                <a:latin typeface="+mn-lt"/>
                <a:cs typeface="Calibri"/>
              </a:rPr>
              <a:t>occur.</a:t>
            </a:r>
            <a:endParaRPr lang="en-IN" sz="1600" dirty="0">
              <a:latin typeface="+mn-lt"/>
              <a:cs typeface="Calibri"/>
            </a:endParaRPr>
          </a:p>
          <a:p>
            <a:pPr lvl="1">
              <a:spcBef>
                <a:spcPts val="35"/>
              </a:spcBef>
            </a:pPr>
            <a:endParaRPr lang="en-IN" sz="1600" dirty="0">
              <a:latin typeface="+mn-lt"/>
              <a:cs typeface="Times New Roman"/>
            </a:endParaRPr>
          </a:p>
          <a:p>
            <a:pPr marL="655066" lvl="1" indent="-285750">
              <a:lnSpc>
                <a:spcPts val="2050"/>
              </a:lnSpc>
              <a:spcBef>
                <a:spcPts val="5"/>
              </a:spcBef>
              <a:tabLst>
                <a:tab pos="205104" algn="l"/>
              </a:tabLst>
            </a:pPr>
            <a:r>
              <a:rPr lang="en-IN" sz="1600" spc="-5" dirty="0">
                <a:latin typeface="+mn-lt"/>
                <a:cs typeface="Calibri"/>
              </a:rPr>
              <a:t>If P(A) is close </a:t>
            </a:r>
            <a:r>
              <a:rPr lang="en-IN" sz="1600" spc="-15" dirty="0">
                <a:latin typeface="+mn-lt"/>
                <a:cs typeface="Calibri"/>
              </a:rPr>
              <a:t>to </a:t>
            </a:r>
            <a:r>
              <a:rPr lang="en-IN" sz="1600" spc="-30" dirty="0">
                <a:latin typeface="+mn-lt"/>
                <a:cs typeface="Calibri"/>
              </a:rPr>
              <a:t>zero, </a:t>
            </a:r>
            <a:r>
              <a:rPr lang="en-IN" sz="1600" spc="-10" dirty="0">
                <a:latin typeface="+mn-lt"/>
                <a:cs typeface="Calibri"/>
              </a:rPr>
              <a:t>there </a:t>
            </a:r>
            <a:r>
              <a:rPr lang="en-IN" sz="1600" spc="-5" dirty="0">
                <a:latin typeface="+mn-lt"/>
                <a:cs typeface="Calibri"/>
              </a:rPr>
              <a:t>is </a:t>
            </a:r>
            <a:r>
              <a:rPr lang="en-IN" sz="1600" spc="-10" dirty="0">
                <a:latin typeface="+mn-lt"/>
                <a:cs typeface="Calibri"/>
              </a:rPr>
              <a:t>only </a:t>
            </a:r>
            <a:r>
              <a:rPr lang="en-IN" sz="1600" spc="-5" dirty="0">
                <a:latin typeface="+mn-lt"/>
                <a:cs typeface="Calibri"/>
              </a:rPr>
              <a:t>a small chance </a:t>
            </a:r>
            <a:r>
              <a:rPr lang="en-IN" sz="1600" spc="-10" dirty="0">
                <a:latin typeface="+mn-lt"/>
                <a:cs typeface="Calibri"/>
              </a:rPr>
              <a:t>that </a:t>
            </a:r>
            <a:r>
              <a:rPr lang="en-IN" sz="1600" spc="-15" dirty="0">
                <a:latin typeface="+mn-lt"/>
                <a:cs typeface="Calibri"/>
              </a:rPr>
              <a:t>event </a:t>
            </a:r>
            <a:r>
              <a:rPr lang="en-IN" sz="1600" spc="-5" dirty="0">
                <a:latin typeface="+mn-lt"/>
                <a:cs typeface="Calibri"/>
              </a:rPr>
              <a:t>A</a:t>
            </a:r>
            <a:r>
              <a:rPr lang="en-IN" sz="1600" spc="195" dirty="0">
                <a:latin typeface="+mn-lt"/>
                <a:cs typeface="Calibri"/>
              </a:rPr>
              <a:t> </a:t>
            </a:r>
            <a:r>
              <a:rPr lang="en-IN" sz="1600" spc="-5" dirty="0">
                <a:latin typeface="+mn-lt"/>
                <a:cs typeface="Calibri"/>
              </a:rPr>
              <a:t>will</a:t>
            </a:r>
            <a:r>
              <a:rPr lang="en-IN" sz="1600" dirty="0">
                <a:latin typeface="+mn-lt"/>
                <a:cs typeface="Calibri"/>
              </a:rPr>
              <a:t> </a:t>
            </a:r>
            <a:r>
              <a:rPr lang="en-IN" sz="1600" spc="-40" dirty="0">
                <a:latin typeface="+mn-lt"/>
                <a:cs typeface="Calibri"/>
              </a:rPr>
              <a:t>occur.</a:t>
            </a:r>
            <a:endParaRPr lang="en-IN" sz="1600" dirty="0">
              <a:latin typeface="+mn-lt"/>
              <a:cs typeface="Calibri"/>
            </a:endParaRPr>
          </a:p>
          <a:p>
            <a:pPr lvl="1">
              <a:spcBef>
                <a:spcPts val="35"/>
              </a:spcBef>
            </a:pPr>
            <a:endParaRPr lang="en-IN" sz="1600" dirty="0">
              <a:latin typeface="+mn-lt"/>
              <a:cs typeface="Times New Roman"/>
            </a:endParaRPr>
          </a:p>
          <a:p>
            <a:pPr marL="655066" lvl="1" indent="-285750">
              <a:tabLst>
                <a:tab pos="205104" algn="l"/>
              </a:tabLst>
            </a:pPr>
            <a:r>
              <a:rPr lang="en-IN" sz="1600" spc="-5" dirty="0">
                <a:latin typeface="+mn-lt"/>
                <a:cs typeface="Calibri"/>
              </a:rPr>
              <a:t>If P(A) equals 0.5, </a:t>
            </a:r>
            <a:r>
              <a:rPr lang="en-IN" sz="1600" spc="-10" dirty="0">
                <a:latin typeface="+mn-lt"/>
                <a:cs typeface="Calibri"/>
              </a:rPr>
              <a:t>there </a:t>
            </a:r>
            <a:r>
              <a:rPr lang="en-IN" sz="1600" spc="-5" dirty="0">
                <a:latin typeface="+mn-lt"/>
                <a:cs typeface="Calibri"/>
              </a:rPr>
              <a:t>is a 50-50 chance that </a:t>
            </a:r>
            <a:r>
              <a:rPr lang="en-IN" sz="1600" spc="-15" dirty="0">
                <a:latin typeface="+mn-lt"/>
                <a:cs typeface="Calibri"/>
              </a:rPr>
              <a:t>event </a:t>
            </a:r>
            <a:r>
              <a:rPr lang="en-IN" sz="1600" spc="-5" dirty="0">
                <a:latin typeface="+mn-lt"/>
                <a:cs typeface="Calibri"/>
              </a:rPr>
              <a:t>A will</a:t>
            </a:r>
            <a:r>
              <a:rPr lang="en-IN" sz="1600" spc="105" dirty="0">
                <a:latin typeface="+mn-lt"/>
                <a:cs typeface="Calibri"/>
              </a:rPr>
              <a:t> </a:t>
            </a:r>
            <a:r>
              <a:rPr lang="en-IN" sz="1600" spc="-40" dirty="0">
                <a:latin typeface="+mn-lt"/>
                <a:cs typeface="Calibri"/>
              </a:rPr>
              <a:t>occur.</a:t>
            </a:r>
            <a:endParaRPr lang="en-IN" sz="1600" dirty="0">
              <a:latin typeface="+mn-lt"/>
              <a:cs typeface="Calibri"/>
            </a:endParaRPr>
          </a:p>
          <a:p>
            <a:pPr lvl="1">
              <a:spcBef>
                <a:spcPts val="40"/>
              </a:spcBef>
            </a:pPr>
            <a:endParaRPr lang="en-IN" sz="1600" dirty="0">
              <a:latin typeface="+mn-lt"/>
              <a:cs typeface="Times New Roman"/>
            </a:endParaRPr>
          </a:p>
          <a:p>
            <a:pPr marL="655066" lvl="1" indent="-285750">
              <a:tabLst>
                <a:tab pos="205104" algn="l"/>
              </a:tabLst>
            </a:pPr>
            <a:r>
              <a:rPr lang="en-IN" sz="1600" spc="-5" dirty="0">
                <a:latin typeface="+mn-lt"/>
                <a:cs typeface="Calibri"/>
              </a:rPr>
              <a:t>If P(A) is </a:t>
            </a:r>
            <a:r>
              <a:rPr lang="en-IN" sz="1600" spc="-10" dirty="0">
                <a:latin typeface="+mn-lt"/>
                <a:cs typeface="Calibri"/>
              </a:rPr>
              <a:t>close </a:t>
            </a:r>
            <a:r>
              <a:rPr lang="en-IN" sz="1600" spc="-15" dirty="0">
                <a:latin typeface="+mn-lt"/>
                <a:cs typeface="Calibri"/>
              </a:rPr>
              <a:t>to </a:t>
            </a:r>
            <a:r>
              <a:rPr lang="en-IN" sz="1600" spc="-10" dirty="0">
                <a:latin typeface="+mn-lt"/>
                <a:cs typeface="Calibri"/>
              </a:rPr>
              <a:t>one, there </a:t>
            </a:r>
            <a:r>
              <a:rPr lang="en-IN" sz="1600" spc="-5" dirty="0">
                <a:latin typeface="+mn-lt"/>
                <a:cs typeface="Calibri"/>
              </a:rPr>
              <a:t>is a </a:t>
            </a:r>
            <a:r>
              <a:rPr lang="en-IN" sz="1600" spc="-15" dirty="0">
                <a:latin typeface="+mn-lt"/>
                <a:cs typeface="Calibri"/>
              </a:rPr>
              <a:t>strong </a:t>
            </a:r>
            <a:r>
              <a:rPr lang="en-IN" sz="1600" spc="-5" dirty="0">
                <a:latin typeface="+mn-lt"/>
                <a:cs typeface="Calibri"/>
              </a:rPr>
              <a:t>chance that </a:t>
            </a:r>
            <a:r>
              <a:rPr lang="en-IN" sz="1600" spc="-15" dirty="0">
                <a:latin typeface="+mn-lt"/>
                <a:cs typeface="Calibri"/>
              </a:rPr>
              <a:t>event </a:t>
            </a:r>
            <a:r>
              <a:rPr lang="en-IN" sz="1600" spc="-5" dirty="0">
                <a:latin typeface="+mn-lt"/>
                <a:cs typeface="Calibri"/>
              </a:rPr>
              <a:t>A will</a:t>
            </a:r>
            <a:r>
              <a:rPr lang="en-IN" sz="1600" spc="180" dirty="0">
                <a:latin typeface="+mn-lt"/>
                <a:cs typeface="Calibri"/>
              </a:rPr>
              <a:t> </a:t>
            </a:r>
            <a:r>
              <a:rPr lang="en-IN" sz="1600" spc="-40" dirty="0">
                <a:latin typeface="+mn-lt"/>
                <a:cs typeface="Calibri"/>
              </a:rPr>
              <a:t>occur.</a:t>
            </a:r>
            <a:endParaRPr lang="en-IN" sz="1600" dirty="0">
              <a:latin typeface="+mn-lt"/>
              <a:cs typeface="Calibri"/>
            </a:endParaRPr>
          </a:p>
          <a:p>
            <a:pPr lvl="1">
              <a:spcBef>
                <a:spcPts val="40"/>
              </a:spcBef>
            </a:pPr>
            <a:endParaRPr lang="en-IN" sz="1600" dirty="0">
              <a:latin typeface="+mn-lt"/>
              <a:cs typeface="Times New Roman"/>
            </a:endParaRPr>
          </a:p>
          <a:p>
            <a:pPr marL="655066" lvl="1" indent="-285750">
              <a:tabLst>
                <a:tab pos="205104" algn="l"/>
              </a:tabLst>
            </a:pPr>
            <a:r>
              <a:rPr lang="en-IN" sz="1600" spc="-5" dirty="0">
                <a:latin typeface="+mn-lt"/>
                <a:cs typeface="Calibri"/>
              </a:rPr>
              <a:t>If P(A) equals one, </a:t>
            </a:r>
            <a:r>
              <a:rPr lang="en-IN" sz="1600" spc="-15" dirty="0">
                <a:latin typeface="+mn-lt"/>
                <a:cs typeface="Calibri"/>
              </a:rPr>
              <a:t>event </a:t>
            </a:r>
            <a:r>
              <a:rPr lang="en-IN" sz="1600" spc="-5" dirty="0">
                <a:latin typeface="+mn-lt"/>
                <a:cs typeface="Calibri"/>
              </a:rPr>
              <a:t>A will </a:t>
            </a:r>
            <a:r>
              <a:rPr lang="en-IN" sz="1600" spc="-10" dirty="0">
                <a:latin typeface="+mn-lt"/>
                <a:cs typeface="Calibri"/>
              </a:rPr>
              <a:t>almost definitely</a:t>
            </a:r>
            <a:r>
              <a:rPr lang="en-IN" sz="1600" spc="105" dirty="0">
                <a:latin typeface="+mn-lt"/>
                <a:cs typeface="Calibri"/>
              </a:rPr>
              <a:t> </a:t>
            </a:r>
            <a:r>
              <a:rPr lang="en-IN" sz="1600" spc="-40" dirty="0">
                <a:latin typeface="+mn-lt"/>
                <a:cs typeface="Calibri"/>
              </a:rPr>
              <a:t>occur.</a:t>
            </a:r>
            <a:endParaRPr lang="en-IN" sz="1600" dirty="0">
              <a:latin typeface="+mn-lt"/>
              <a:cs typeface="Calibri"/>
            </a:endParaRPr>
          </a:p>
        </p:txBody>
      </p:sp>
    </p:spTree>
    <p:extLst>
      <p:ext uri="{BB962C8B-B14F-4D97-AF65-F5344CB8AC3E}">
        <p14:creationId xmlns:p14="http://schemas.microsoft.com/office/powerpoint/2010/main" val="714919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6DAC9-A33B-49F9-98E2-94E7D3E38CD0}"/>
              </a:ext>
            </a:extLst>
          </p:cNvPr>
          <p:cNvSpPr>
            <a:spLocks noGrp="1"/>
          </p:cNvSpPr>
          <p:nvPr>
            <p:ph type="title"/>
          </p:nvPr>
        </p:nvSpPr>
        <p:spPr/>
        <p:txBody>
          <a:bodyPr/>
          <a:lstStyle/>
          <a:p>
            <a:r>
              <a:rPr lang="en-IN" b="1" dirty="0"/>
              <a:t>What is Probability </a:t>
            </a:r>
            <a:endParaRPr lang="en-IN" dirty="0"/>
          </a:p>
        </p:txBody>
      </p:sp>
      <p:sp>
        <p:nvSpPr>
          <p:cNvPr id="3" name="Content Placeholder 2">
            <a:extLst>
              <a:ext uri="{FF2B5EF4-FFF2-40B4-BE49-F238E27FC236}">
                <a16:creationId xmlns:a16="http://schemas.microsoft.com/office/drawing/2014/main" id="{2B2825BB-9C2B-4589-8911-FF6787A8E74A}"/>
              </a:ext>
            </a:extLst>
          </p:cNvPr>
          <p:cNvSpPr>
            <a:spLocks noGrp="1"/>
          </p:cNvSpPr>
          <p:nvPr>
            <p:ph idx="1"/>
          </p:nvPr>
        </p:nvSpPr>
        <p:spPr/>
        <p:txBody>
          <a:bodyPr/>
          <a:lstStyle/>
          <a:p>
            <a:pPr marL="355600" marR="324485" indent="-342900">
              <a:lnSpc>
                <a:spcPct val="80000"/>
              </a:lnSpc>
              <a:tabLst>
                <a:tab pos="205104" algn="l"/>
              </a:tabLst>
            </a:pPr>
            <a:r>
              <a:rPr lang="en-IN" sz="1800" spc="-5" dirty="0">
                <a:latin typeface="+mn-lt"/>
                <a:cs typeface="Calibri"/>
              </a:rPr>
              <a:t>In a </a:t>
            </a:r>
            <a:r>
              <a:rPr lang="en-IN" sz="1800" spc="-15" dirty="0">
                <a:latin typeface="+mn-lt"/>
                <a:cs typeface="Calibri"/>
              </a:rPr>
              <a:t>statistical </a:t>
            </a:r>
            <a:r>
              <a:rPr lang="en-IN" sz="1800" spc="-10" dirty="0">
                <a:latin typeface="+mn-lt"/>
                <a:cs typeface="Calibri"/>
              </a:rPr>
              <a:t>experiment, </a:t>
            </a:r>
            <a:r>
              <a:rPr lang="en-IN" sz="1800" spc="-5" dirty="0">
                <a:latin typeface="+mn-lt"/>
                <a:cs typeface="Calibri"/>
              </a:rPr>
              <a:t>the </a:t>
            </a:r>
            <a:r>
              <a:rPr lang="en-IN" sz="1800" spc="-10" dirty="0">
                <a:latin typeface="+mn-lt"/>
                <a:cs typeface="Calibri"/>
              </a:rPr>
              <a:t>sum </a:t>
            </a:r>
            <a:r>
              <a:rPr lang="en-IN" sz="1800" spc="-5" dirty="0">
                <a:latin typeface="+mn-lt"/>
                <a:cs typeface="Calibri"/>
              </a:rPr>
              <a:t>of </a:t>
            </a:r>
            <a:r>
              <a:rPr lang="en-IN" sz="1800" spc="-10" dirty="0">
                <a:latin typeface="+mn-lt"/>
                <a:cs typeface="Calibri"/>
              </a:rPr>
              <a:t>probabilities </a:t>
            </a:r>
            <a:r>
              <a:rPr lang="en-IN" sz="1800" spc="-20" dirty="0">
                <a:latin typeface="+mn-lt"/>
                <a:cs typeface="Calibri"/>
              </a:rPr>
              <a:t>for </a:t>
            </a:r>
            <a:r>
              <a:rPr lang="en-IN" sz="1800" spc="-5" dirty="0">
                <a:latin typeface="+mn-lt"/>
                <a:cs typeface="Calibri"/>
              </a:rPr>
              <a:t>all </a:t>
            </a:r>
            <a:r>
              <a:rPr lang="en-IN" sz="1800" spc="-10" dirty="0">
                <a:latin typeface="+mn-lt"/>
                <a:cs typeface="Calibri"/>
              </a:rPr>
              <a:t>possible  </a:t>
            </a:r>
            <a:r>
              <a:rPr lang="en-IN" sz="1800" spc="-15" dirty="0">
                <a:latin typeface="+mn-lt"/>
                <a:cs typeface="Calibri"/>
              </a:rPr>
              <a:t>outcomes </a:t>
            </a:r>
            <a:r>
              <a:rPr lang="en-IN" sz="1800" spc="-5" dirty="0">
                <a:latin typeface="+mn-lt"/>
                <a:cs typeface="Calibri"/>
              </a:rPr>
              <a:t>is equal </a:t>
            </a:r>
            <a:r>
              <a:rPr lang="en-IN" sz="1800" spc="-15" dirty="0">
                <a:latin typeface="+mn-lt"/>
                <a:cs typeface="Calibri"/>
              </a:rPr>
              <a:t>to </a:t>
            </a:r>
            <a:r>
              <a:rPr lang="en-IN" sz="1800" spc="-10" dirty="0">
                <a:latin typeface="+mn-lt"/>
                <a:cs typeface="Calibri"/>
              </a:rPr>
              <a:t>one. </a:t>
            </a:r>
            <a:r>
              <a:rPr lang="en-IN" sz="1800" spc="-5" dirty="0">
                <a:latin typeface="+mn-lt"/>
                <a:cs typeface="Calibri"/>
              </a:rPr>
              <a:t>This means, </a:t>
            </a:r>
            <a:r>
              <a:rPr lang="en-IN" sz="1800" spc="-20" dirty="0">
                <a:latin typeface="+mn-lt"/>
                <a:cs typeface="Calibri"/>
              </a:rPr>
              <a:t>for </a:t>
            </a:r>
            <a:r>
              <a:rPr lang="en-IN" sz="1800" spc="-10" dirty="0">
                <a:latin typeface="+mn-lt"/>
                <a:cs typeface="Calibri"/>
              </a:rPr>
              <a:t>example, </a:t>
            </a:r>
            <a:r>
              <a:rPr lang="en-IN" sz="1800" spc="-5" dirty="0">
                <a:latin typeface="+mn-lt"/>
                <a:cs typeface="Calibri"/>
              </a:rPr>
              <a:t>that if </a:t>
            </a:r>
            <a:r>
              <a:rPr lang="en-IN" sz="1800" dirty="0">
                <a:latin typeface="+mn-lt"/>
                <a:cs typeface="Calibri"/>
              </a:rPr>
              <a:t>an  </a:t>
            </a:r>
            <a:r>
              <a:rPr lang="en-IN" sz="1800" spc="-10" dirty="0">
                <a:latin typeface="+mn-lt"/>
                <a:cs typeface="Calibri"/>
              </a:rPr>
              <a:t>experiment can </a:t>
            </a:r>
            <a:r>
              <a:rPr lang="en-IN" sz="1800" spc="-25" dirty="0">
                <a:latin typeface="+mn-lt"/>
                <a:cs typeface="Calibri"/>
              </a:rPr>
              <a:t>have </a:t>
            </a:r>
            <a:r>
              <a:rPr lang="en-IN" sz="1800" spc="-10" dirty="0">
                <a:latin typeface="+mn-lt"/>
                <a:cs typeface="Calibri"/>
              </a:rPr>
              <a:t>three possible </a:t>
            </a:r>
            <a:r>
              <a:rPr lang="en-IN" sz="1800" spc="-15" dirty="0">
                <a:latin typeface="+mn-lt"/>
                <a:cs typeface="Calibri"/>
              </a:rPr>
              <a:t>outcomes </a:t>
            </a:r>
            <a:r>
              <a:rPr lang="en-IN" sz="1800" spc="-5" dirty="0">
                <a:latin typeface="+mn-lt"/>
                <a:cs typeface="Calibri"/>
              </a:rPr>
              <a:t>(A, </a:t>
            </a:r>
            <a:r>
              <a:rPr lang="en-IN" sz="1800" spc="-15" dirty="0">
                <a:latin typeface="+mn-lt"/>
                <a:cs typeface="Calibri"/>
              </a:rPr>
              <a:t>B, </a:t>
            </a:r>
            <a:r>
              <a:rPr lang="en-IN" sz="1800" spc="-5" dirty="0">
                <a:latin typeface="+mn-lt"/>
                <a:cs typeface="Calibri"/>
              </a:rPr>
              <a:t>and C), then  P(A) + P(B) + P(C) =</a:t>
            </a:r>
            <a:r>
              <a:rPr lang="en-IN" sz="1800" spc="-45" dirty="0">
                <a:latin typeface="+mn-lt"/>
                <a:cs typeface="Calibri"/>
              </a:rPr>
              <a:t> </a:t>
            </a:r>
            <a:r>
              <a:rPr lang="en-IN" sz="1800" spc="-5" dirty="0">
                <a:latin typeface="+mn-lt"/>
                <a:cs typeface="Calibri"/>
              </a:rPr>
              <a:t>1.</a:t>
            </a:r>
            <a:endParaRPr lang="en-IN" sz="1800" dirty="0">
              <a:latin typeface="+mn-lt"/>
              <a:cs typeface="Calibri"/>
            </a:endParaRPr>
          </a:p>
          <a:p>
            <a:pPr marL="355600" marR="324485" indent="-342900">
              <a:lnSpc>
                <a:spcPct val="80000"/>
              </a:lnSpc>
              <a:tabLst>
                <a:tab pos="205104" algn="l"/>
              </a:tabLst>
            </a:pPr>
            <a:endParaRPr lang="en-IN" sz="1800" spc="-10" dirty="0">
              <a:latin typeface="+mn-lt"/>
              <a:cs typeface="Calibri"/>
            </a:endParaRPr>
          </a:p>
          <a:p>
            <a:pPr marL="355600" marR="324485" indent="-342900">
              <a:lnSpc>
                <a:spcPct val="80000"/>
              </a:lnSpc>
              <a:tabLst>
                <a:tab pos="205104" algn="l"/>
              </a:tabLst>
            </a:pPr>
            <a:r>
              <a:rPr lang="en-IN" sz="1800" spc="-10" dirty="0">
                <a:latin typeface="+mn-lt"/>
                <a:cs typeface="Calibri"/>
              </a:rPr>
              <a:t>Probability </a:t>
            </a:r>
            <a:r>
              <a:rPr lang="en-IN" sz="1800" spc="-5" dirty="0">
                <a:latin typeface="+mn-lt"/>
                <a:cs typeface="Calibri"/>
              </a:rPr>
              <a:t>that the </a:t>
            </a:r>
            <a:r>
              <a:rPr lang="en-IN" sz="1800" spc="-10" dirty="0">
                <a:latin typeface="+mn-lt"/>
                <a:cs typeface="Calibri"/>
              </a:rPr>
              <a:t>experiment results </a:t>
            </a:r>
            <a:r>
              <a:rPr lang="en-IN" sz="1800" spc="-5" dirty="0">
                <a:latin typeface="+mn-lt"/>
                <a:cs typeface="Calibri"/>
              </a:rPr>
              <a:t>in a successful </a:t>
            </a:r>
            <a:r>
              <a:rPr lang="en-IN" sz="1800" spc="-15" dirty="0">
                <a:latin typeface="+mn-lt"/>
                <a:cs typeface="Calibri"/>
              </a:rPr>
              <a:t>outcome </a:t>
            </a:r>
            <a:r>
              <a:rPr lang="en-IN" sz="1800" spc="-5" dirty="0">
                <a:latin typeface="+mn-lt"/>
                <a:cs typeface="Calibri"/>
              </a:rPr>
              <a:t>(S)</a:t>
            </a:r>
            <a:r>
              <a:rPr lang="en-IN" sz="1800" spc="114" dirty="0">
                <a:latin typeface="+mn-lt"/>
                <a:cs typeface="Calibri"/>
              </a:rPr>
              <a:t> </a:t>
            </a:r>
            <a:r>
              <a:rPr lang="en-IN" sz="1800" spc="-5" dirty="0">
                <a:latin typeface="+mn-lt"/>
                <a:cs typeface="Calibri"/>
              </a:rPr>
              <a:t>is:</a:t>
            </a:r>
            <a:endParaRPr lang="en-IN" sz="1800" dirty="0">
              <a:latin typeface="+mn-lt"/>
              <a:cs typeface="Calibri"/>
            </a:endParaRPr>
          </a:p>
          <a:p>
            <a:pPr marL="355600" marR="324485" indent="-342900">
              <a:lnSpc>
                <a:spcPct val="80000"/>
              </a:lnSpc>
              <a:tabLst>
                <a:tab pos="205104" algn="l"/>
              </a:tabLst>
            </a:pPr>
            <a:endParaRPr lang="en-IN" sz="1800" spc="-5" dirty="0">
              <a:latin typeface="+mn-lt"/>
              <a:cs typeface="Calibri"/>
            </a:endParaRPr>
          </a:p>
          <a:p>
            <a:pPr marL="355600" marR="324485" indent="-342900">
              <a:lnSpc>
                <a:spcPct val="80000"/>
              </a:lnSpc>
              <a:tabLst>
                <a:tab pos="205104" algn="l"/>
              </a:tabLst>
            </a:pPr>
            <a:r>
              <a:rPr lang="en-IN" sz="1800" spc="-5" dirty="0">
                <a:latin typeface="+mn-lt"/>
                <a:cs typeface="Calibri"/>
              </a:rPr>
              <a:t>P(S) = ( Number of successful </a:t>
            </a:r>
            <a:r>
              <a:rPr lang="en-IN" sz="1800" spc="-10" dirty="0">
                <a:latin typeface="+mn-lt"/>
                <a:cs typeface="Calibri"/>
              </a:rPr>
              <a:t>outcomes </a:t>
            </a:r>
            <a:r>
              <a:rPr lang="en-IN" sz="1800" spc="-5" dirty="0">
                <a:latin typeface="+mn-lt"/>
                <a:cs typeface="Calibri"/>
              </a:rPr>
              <a:t>) / ( </a:t>
            </a:r>
            <a:r>
              <a:rPr lang="en-IN" sz="1800" spc="-45" dirty="0">
                <a:latin typeface="+mn-lt"/>
                <a:cs typeface="Calibri"/>
              </a:rPr>
              <a:t>Total </a:t>
            </a:r>
            <a:r>
              <a:rPr lang="en-IN" sz="1800" spc="-5" dirty="0">
                <a:latin typeface="+mn-lt"/>
                <a:cs typeface="Calibri"/>
              </a:rPr>
              <a:t>number of</a:t>
            </a:r>
            <a:r>
              <a:rPr lang="en-IN" sz="1800" spc="35" dirty="0">
                <a:latin typeface="+mn-lt"/>
                <a:cs typeface="Calibri"/>
              </a:rPr>
              <a:t> </a:t>
            </a:r>
            <a:r>
              <a:rPr lang="en-IN" sz="1800" spc="-5" dirty="0">
                <a:latin typeface="+mn-lt"/>
                <a:cs typeface="Calibri"/>
              </a:rPr>
              <a:t>equally</a:t>
            </a:r>
            <a:r>
              <a:rPr lang="en-IN" sz="1800" dirty="0">
                <a:latin typeface="+mn-lt"/>
                <a:cs typeface="Calibri"/>
              </a:rPr>
              <a:t> </a:t>
            </a:r>
            <a:r>
              <a:rPr lang="en-IN" sz="1800" spc="-15" dirty="0">
                <a:latin typeface="+mn-lt"/>
                <a:cs typeface="Calibri"/>
              </a:rPr>
              <a:t>likely outcomes </a:t>
            </a:r>
            <a:r>
              <a:rPr lang="en-IN" sz="1800" spc="-5" dirty="0">
                <a:latin typeface="+mn-lt"/>
                <a:cs typeface="Calibri"/>
              </a:rPr>
              <a:t>) = r /</a:t>
            </a:r>
            <a:r>
              <a:rPr lang="en-IN" sz="1800" dirty="0">
                <a:latin typeface="+mn-lt"/>
                <a:cs typeface="Calibri"/>
              </a:rPr>
              <a:t> </a:t>
            </a:r>
            <a:r>
              <a:rPr lang="en-IN" sz="1800" spc="-5" dirty="0">
                <a:latin typeface="+mn-lt"/>
                <a:cs typeface="Calibri"/>
              </a:rPr>
              <a:t>n</a:t>
            </a:r>
            <a:endParaRPr lang="en-IN" sz="1800" dirty="0">
              <a:latin typeface="+mn-lt"/>
              <a:cs typeface="Calibri"/>
            </a:endParaRPr>
          </a:p>
          <a:p>
            <a:endParaRPr lang="en-IN" sz="1800" dirty="0">
              <a:latin typeface="+mn-lt"/>
            </a:endParaRPr>
          </a:p>
        </p:txBody>
      </p:sp>
    </p:spTree>
    <p:extLst>
      <p:ext uri="{BB962C8B-B14F-4D97-AF65-F5344CB8AC3E}">
        <p14:creationId xmlns:p14="http://schemas.microsoft.com/office/powerpoint/2010/main" val="2361572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854E0-EF36-42A0-AC86-0EFD29788126}"/>
              </a:ext>
            </a:extLst>
          </p:cNvPr>
          <p:cNvSpPr>
            <a:spLocks noGrp="1"/>
          </p:cNvSpPr>
          <p:nvPr>
            <p:ph type="title"/>
          </p:nvPr>
        </p:nvSpPr>
        <p:spPr/>
        <p:txBody>
          <a:bodyPr/>
          <a:lstStyle/>
          <a:p>
            <a:r>
              <a:rPr lang="en-IN" b="1" dirty="0"/>
              <a:t>What is Probability (Conditional Probability)</a:t>
            </a:r>
            <a:endParaRPr lang="en-IN" dirty="0"/>
          </a:p>
        </p:txBody>
      </p:sp>
      <p:sp>
        <p:nvSpPr>
          <p:cNvPr id="3" name="Content Placeholder 2">
            <a:extLst>
              <a:ext uri="{FF2B5EF4-FFF2-40B4-BE49-F238E27FC236}">
                <a16:creationId xmlns:a16="http://schemas.microsoft.com/office/drawing/2014/main" id="{1E9CDDC1-A6B5-4ED0-8CA8-68F244B4ECB1}"/>
              </a:ext>
            </a:extLst>
          </p:cNvPr>
          <p:cNvSpPr>
            <a:spLocks noGrp="1"/>
          </p:cNvSpPr>
          <p:nvPr>
            <p:ph idx="1"/>
          </p:nvPr>
        </p:nvSpPr>
        <p:spPr/>
        <p:txBody>
          <a:bodyPr/>
          <a:lstStyle/>
          <a:p>
            <a:pPr marL="355600" marR="42545" indent="-342900" algn="just">
              <a:tabLst>
                <a:tab pos="287020" algn="l"/>
              </a:tabLst>
            </a:pPr>
            <a:r>
              <a:rPr lang="en-IN" sz="1600" spc="-5" dirty="0">
                <a:latin typeface="+mn-lt"/>
                <a:cs typeface="Calibri"/>
              </a:rPr>
              <a:t>In </a:t>
            </a:r>
            <a:r>
              <a:rPr lang="en-IN" sz="1600" spc="-15" dirty="0">
                <a:latin typeface="+mn-lt"/>
                <a:cs typeface="Calibri"/>
              </a:rPr>
              <a:t>many </a:t>
            </a:r>
            <a:r>
              <a:rPr lang="en-IN" sz="1600" spc="-5" dirty="0">
                <a:latin typeface="+mn-lt"/>
                <a:cs typeface="Calibri"/>
              </a:rPr>
              <a:t>situations, </a:t>
            </a:r>
            <a:r>
              <a:rPr lang="en-IN" sz="1600" spc="-10" dirty="0">
                <a:latin typeface="+mn-lt"/>
                <a:cs typeface="Calibri"/>
              </a:rPr>
              <a:t>once </a:t>
            </a:r>
            <a:r>
              <a:rPr lang="en-IN" sz="1600" spc="-15" dirty="0">
                <a:latin typeface="+mn-lt"/>
                <a:cs typeface="Calibri"/>
              </a:rPr>
              <a:t>more information </a:t>
            </a:r>
            <a:r>
              <a:rPr lang="en-IN" sz="1600" spc="-10" dirty="0">
                <a:latin typeface="+mn-lt"/>
                <a:cs typeface="Calibri"/>
              </a:rPr>
              <a:t>becomes available, we </a:t>
            </a:r>
            <a:r>
              <a:rPr lang="en-IN" sz="1600" spc="-15" dirty="0">
                <a:latin typeface="+mn-lt"/>
                <a:cs typeface="Calibri"/>
              </a:rPr>
              <a:t>are  </a:t>
            </a:r>
            <a:r>
              <a:rPr lang="en-IN" sz="1600" spc="-5" dirty="0">
                <a:latin typeface="+mn-lt"/>
                <a:cs typeface="Calibri"/>
              </a:rPr>
              <a:t>able </a:t>
            </a:r>
            <a:r>
              <a:rPr lang="en-IN" sz="1600" spc="-15" dirty="0">
                <a:latin typeface="+mn-lt"/>
                <a:cs typeface="Calibri"/>
              </a:rPr>
              <a:t>to revise </a:t>
            </a:r>
            <a:r>
              <a:rPr lang="en-IN" sz="1600" spc="-10" dirty="0">
                <a:latin typeface="+mn-lt"/>
                <a:cs typeface="Calibri"/>
              </a:rPr>
              <a:t>our estimates </a:t>
            </a:r>
            <a:r>
              <a:rPr lang="en-IN" sz="1600" spc="-20" dirty="0">
                <a:latin typeface="+mn-lt"/>
                <a:cs typeface="Calibri"/>
              </a:rPr>
              <a:t>for </a:t>
            </a:r>
            <a:r>
              <a:rPr lang="en-IN" sz="1600" spc="-5" dirty="0">
                <a:latin typeface="+mn-lt"/>
                <a:cs typeface="Calibri"/>
              </a:rPr>
              <a:t>the </a:t>
            </a:r>
            <a:r>
              <a:rPr lang="en-IN" sz="1600" spc="-10" dirty="0">
                <a:latin typeface="+mn-lt"/>
                <a:cs typeface="Calibri"/>
              </a:rPr>
              <a:t>probability </a:t>
            </a:r>
            <a:r>
              <a:rPr lang="en-IN" sz="1600" spc="-5" dirty="0">
                <a:latin typeface="+mn-lt"/>
                <a:cs typeface="Calibri"/>
              </a:rPr>
              <a:t>of </a:t>
            </a:r>
            <a:r>
              <a:rPr lang="en-IN" sz="1600" spc="-10" dirty="0">
                <a:latin typeface="+mn-lt"/>
                <a:cs typeface="Calibri"/>
              </a:rPr>
              <a:t>further outcomes or  </a:t>
            </a:r>
            <a:r>
              <a:rPr lang="en-IN" sz="1600" spc="-15" dirty="0">
                <a:latin typeface="+mn-lt"/>
                <a:cs typeface="Calibri"/>
              </a:rPr>
              <a:t>events</a:t>
            </a:r>
            <a:r>
              <a:rPr lang="en-IN" sz="1600" spc="-10" dirty="0">
                <a:latin typeface="+mn-lt"/>
                <a:cs typeface="Calibri"/>
              </a:rPr>
              <a:t> happening.</a:t>
            </a:r>
          </a:p>
          <a:p>
            <a:pPr marL="355600" marR="42545" indent="-342900" algn="just">
              <a:tabLst>
                <a:tab pos="287020" algn="l"/>
              </a:tabLst>
            </a:pPr>
            <a:endParaRPr lang="en-IN" sz="1600" dirty="0">
              <a:latin typeface="+mn-lt"/>
              <a:cs typeface="Calibri"/>
            </a:endParaRPr>
          </a:p>
          <a:p>
            <a:pPr marL="355600" marR="5080" indent="-342900">
              <a:spcBef>
                <a:spcPts val="455"/>
              </a:spcBef>
              <a:tabLst>
                <a:tab pos="286385" algn="l"/>
                <a:tab pos="287020" algn="l"/>
              </a:tabLst>
            </a:pPr>
            <a:r>
              <a:rPr lang="en-IN" sz="1600" spc="-15" dirty="0">
                <a:latin typeface="+mn-lt"/>
                <a:cs typeface="Calibri"/>
              </a:rPr>
              <a:t>For </a:t>
            </a:r>
            <a:r>
              <a:rPr lang="en-IN" sz="1600" spc="-10" dirty="0">
                <a:latin typeface="+mn-lt"/>
                <a:cs typeface="Calibri"/>
              </a:rPr>
              <a:t>example, suppose you go out </a:t>
            </a:r>
            <a:r>
              <a:rPr lang="en-IN" sz="1600" spc="-20" dirty="0">
                <a:latin typeface="+mn-lt"/>
                <a:cs typeface="Calibri"/>
              </a:rPr>
              <a:t>for </a:t>
            </a:r>
            <a:r>
              <a:rPr lang="en-IN" sz="1600" spc="-5" dirty="0">
                <a:latin typeface="+mn-lt"/>
                <a:cs typeface="Calibri"/>
              </a:rPr>
              <a:t>lunch </a:t>
            </a:r>
            <a:r>
              <a:rPr lang="en-IN" sz="1600" spc="-10" dirty="0">
                <a:latin typeface="+mn-lt"/>
                <a:cs typeface="Calibri"/>
              </a:rPr>
              <a:t>at </a:t>
            </a:r>
            <a:r>
              <a:rPr lang="en-IN" sz="1600" spc="-5" dirty="0">
                <a:latin typeface="+mn-lt"/>
                <a:cs typeface="Calibri"/>
              </a:rPr>
              <a:t>the same place and time  </a:t>
            </a:r>
            <a:r>
              <a:rPr lang="en-IN" sz="1600" spc="-10" dirty="0">
                <a:latin typeface="+mn-lt"/>
                <a:cs typeface="Calibri"/>
              </a:rPr>
              <a:t>every Friday </a:t>
            </a:r>
            <a:r>
              <a:rPr lang="en-IN" sz="1600" spc="-5" dirty="0">
                <a:latin typeface="+mn-lt"/>
                <a:cs typeface="Calibri"/>
              </a:rPr>
              <a:t>and </a:t>
            </a:r>
            <a:r>
              <a:rPr lang="en-IN" sz="1600" spc="-15" dirty="0">
                <a:latin typeface="+mn-lt"/>
                <a:cs typeface="Calibri"/>
              </a:rPr>
              <a:t>you are </a:t>
            </a:r>
            <a:r>
              <a:rPr lang="en-IN" sz="1600" spc="-10" dirty="0">
                <a:latin typeface="+mn-lt"/>
                <a:cs typeface="Calibri"/>
              </a:rPr>
              <a:t>served </a:t>
            </a:r>
            <a:r>
              <a:rPr lang="en-IN" sz="1600" spc="-5" dirty="0">
                <a:latin typeface="+mn-lt"/>
                <a:cs typeface="Calibri"/>
              </a:rPr>
              <a:t>lunch within 15 </a:t>
            </a:r>
            <a:r>
              <a:rPr lang="en-IN" sz="1600" spc="-10" dirty="0">
                <a:latin typeface="+mn-lt"/>
                <a:cs typeface="Calibri"/>
              </a:rPr>
              <a:t>minutes </a:t>
            </a:r>
            <a:r>
              <a:rPr lang="en-IN" sz="1600" spc="-5" dirty="0">
                <a:latin typeface="+mn-lt"/>
                <a:cs typeface="Calibri"/>
              </a:rPr>
              <a:t>with  </a:t>
            </a:r>
            <a:r>
              <a:rPr lang="en-IN" sz="1600" spc="-10" dirty="0">
                <a:latin typeface="+mn-lt"/>
                <a:cs typeface="Calibri"/>
              </a:rPr>
              <a:t>probability</a:t>
            </a:r>
            <a:r>
              <a:rPr lang="en-IN" sz="1600" spc="-25" dirty="0">
                <a:latin typeface="+mn-lt"/>
                <a:cs typeface="Calibri"/>
              </a:rPr>
              <a:t> </a:t>
            </a:r>
            <a:r>
              <a:rPr lang="en-IN" sz="1600" spc="-5" dirty="0">
                <a:latin typeface="+mn-lt"/>
                <a:cs typeface="Calibri"/>
              </a:rPr>
              <a:t>0.9.</a:t>
            </a:r>
            <a:endParaRPr lang="en-IN" sz="1600" dirty="0">
              <a:latin typeface="+mn-lt"/>
              <a:cs typeface="Calibri"/>
            </a:endParaRPr>
          </a:p>
          <a:p>
            <a:pPr marL="355600" marR="381000" indent="-342900" algn="just">
              <a:spcBef>
                <a:spcPts val="455"/>
              </a:spcBef>
              <a:tabLst>
                <a:tab pos="287020" algn="l"/>
              </a:tabLst>
            </a:pPr>
            <a:endParaRPr lang="en-IN" sz="1600" spc="-35" dirty="0">
              <a:latin typeface="+mn-lt"/>
              <a:cs typeface="Calibri"/>
            </a:endParaRPr>
          </a:p>
          <a:p>
            <a:pPr marL="355600" marR="381000" indent="-342900" algn="just">
              <a:spcBef>
                <a:spcPts val="455"/>
              </a:spcBef>
              <a:tabLst>
                <a:tab pos="287020" algn="l"/>
              </a:tabLst>
            </a:pPr>
            <a:r>
              <a:rPr lang="en-IN" sz="1600" spc="-35" dirty="0">
                <a:latin typeface="+mn-lt"/>
                <a:cs typeface="Calibri"/>
              </a:rPr>
              <a:t>However, </a:t>
            </a:r>
            <a:r>
              <a:rPr lang="en-IN" sz="1600" spc="-10" dirty="0">
                <a:latin typeface="+mn-lt"/>
                <a:cs typeface="Calibri"/>
              </a:rPr>
              <a:t>given </a:t>
            </a:r>
            <a:r>
              <a:rPr lang="en-IN" sz="1600" spc="-5" dirty="0">
                <a:latin typeface="+mn-lt"/>
                <a:cs typeface="Calibri"/>
              </a:rPr>
              <a:t>that </a:t>
            </a:r>
            <a:r>
              <a:rPr lang="en-IN" sz="1600" spc="-10" dirty="0">
                <a:latin typeface="+mn-lt"/>
                <a:cs typeface="Calibri"/>
              </a:rPr>
              <a:t>you </a:t>
            </a:r>
            <a:r>
              <a:rPr lang="en-IN" sz="1600" spc="-5" dirty="0">
                <a:latin typeface="+mn-lt"/>
                <a:cs typeface="Calibri"/>
              </a:rPr>
              <a:t>notice that the </a:t>
            </a:r>
            <a:r>
              <a:rPr lang="en-IN" sz="1600" spc="-15" dirty="0">
                <a:latin typeface="+mn-lt"/>
                <a:cs typeface="Calibri"/>
              </a:rPr>
              <a:t>restaurant </a:t>
            </a:r>
            <a:r>
              <a:rPr lang="en-IN" sz="1600" spc="-5" dirty="0">
                <a:latin typeface="+mn-lt"/>
                <a:cs typeface="Calibri"/>
              </a:rPr>
              <a:t>is </a:t>
            </a:r>
            <a:r>
              <a:rPr lang="en-IN" sz="1600" spc="-15" dirty="0">
                <a:latin typeface="+mn-lt"/>
                <a:cs typeface="Calibri"/>
              </a:rPr>
              <a:t>exceptionally  </a:t>
            </a:r>
            <a:r>
              <a:rPr lang="en-IN" sz="1600" spc="-40" dirty="0">
                <a:latin typeface="+mn-lt"/>
                <a:cs typeface="Calibri"/>
              </a:rPr>
              <a:t>busy, </a:t>
            </a:r>
            <a:r>
              <a:rPr lang="en-IN" sz="1600" spc="-5" dirty="0">
                <a:latin typeface="+mn-lt"/>
                <a:cs typeface="Calibri"/>
              </a:rPr>
              <a:t>the </a:t>
            </a:r>
            <a:r>
              <a:rPr lang="en-IN" sz="1600" spc="-10" dirty="0">
                <a:latin typeface="+mn-lt"/>
                <a:cs typeface="Calibri"/>
              </a:rPr>
              <a:t>probability </a:t>
            </a:r>
            <a:r>
              <a:rPr lang="en-IN" sz="1600" spc="-5" dirty="0">
                <a:latin typeface="+mn-lt"/>
                <a:cs typeface="Calibri"/>
              </a:rPr>
              <a:t>of being </a:t>
            </a:r>
            <a:r>
              <a:rPr lang="en-IN" sz="1600" spc="-10" dirty="0">
                <a:latin typeface="+mn-lt"/>
                <a:cs typeface="Calibri"/>
              </a:rPr>
              <a:t>served </a:t>
            </a:r>
            <a:r>
              <a:rPr lang="en-IN" sz="1600" spc="-5" dirty="0">
                <a:latin typeface="+mn-lt"/>
                <a:cs typeface="Calibri"/>
              </a:rPr>
              <a:t>lunch within 15 </a:t>
            </a:r>
            <a:r>
              <a:rPr lang="en-IN" sz="1600" spc="-10" dirty="0">
                <a:latin typeface="+mn-lt"/>
                <a:cs typeface="Calibri"/>
              </a:rPr>
              <a:t>minutes </a:t>
            </a:r>
            <a:r>
              <a:rPr lang="en-IN" sz="1600" spc="-15" dirty="0">
                <a:latin typeface="+mn-lt"/>
                <a:cs typeface="Calibri"/>
              </a:rPr>
              <a:t>may  </a:t>
            </a:r>
            <a:r>
              <a:rPr lang="en-IN" sz="1600" spc="-10" dirty="0">
                <a:latin typeface="+mn-lt"/>
                <a:cs typeface="Calibri"/>
              </a:rPr>
              <a:t>reduce </a:t>
            </a:r>
            <a:r>
              <a:rPr lang="en-IN" sz="1600" spc="-15" dirty="0">
                <a:latin typeface="+mn-lt"/>
                <a:cs typeface="Calibri"/>
              </a:rPr>
              <a:t>to</a:t>
            </a:r>
            <a:r>
              <a:rPr lang="en-IN" sz="1600" spc="-45" dirty="0">
                <a:latin typeface="+mn-lt"/>
                <a:cs typeface="Calibri"/>
              </a:rPr>
              <a:t> </a:t>
            </a:r>
            <a:r>
              <a:rPr lang="en-IN" sz="1600" spc="-5" dirty="0">
                <a:latin typeface="+mn-lt"/>
                <a:cs typeface="Calibri"/>
              </a:rPr>
              <a:t>0.7.</a:t>
            </a:r>
            <a:endParaRPr lang="en-IN" sz="1600" dirty="0">
              <a:latin typeface="+mn-lt"/>
              <a:cs typeface="Calibri"/>
            </a:endParaRPr>
          </a:p>
          <a:p>
            <a:pPr marL="355600" marR="494665" indent="-342900">
              <a:spcBef>
                <a:spcPts val="455"/>
              </a:spcBef>
              <a:tabLst>
                <a:tab pos="286385" algn="l"/>
                <a:tab pos="287020" algn="l"/>
              </a:tabLst>
            </a:pPr>
            <a:endParaRPr lang="en-IN" sz="1600" spc="-5" dirty="0">
              <a:latin typeface="+mn-lt"/>
              <a:cs typeface="Calibri"/>
            </a:endParaRPr>
          </a:p>
          <a:p>
            <a:pPr marL="355600" marR="494665" indent="-342900">
              <a:spcBef>
                <a:spcPts val="455"/>
              </a:spcBef>
              <a:tabLst>
                <a:tab pos="286385" algn="l"/>
                <a:tab pos="287020" algn="l"/>
              </a:tabLst>
            </a:pPr>
            <a:r>
              <a:rPr lang="en-IN" sz="1600" spc="-5" dirty="0">
                <a:latin typeface="+mn-lt"/>
                <a:cs typeface="Calibri"/>
              </a:rPr>
              <a:t>This is the </a:t>
            </a:r>
            <a:r>
              <a:rPr lang="en-IN" sz="1600" spc="-10" dirty="0">
                <a:latin typeface="+mn-lt"/>
                <a:cs typeface="Calibri"/>
              </a:rPr>
              <a:t>conditional probability </a:t>
            </a:r>
            <a:r>
              <a:rPr lang="en-IN" sz="1600" spc="-5" dirty="0">
                <a:latin typeface="+mn-lt"/>
                <a:cs typeface="Calibri"/>
              </a:rPr>
              <a:t>of being </a:t>
            </a:r>
            <a:r>
              <a:rPr lang="en-IN" sz="1600" spc="-10" dirty="0">
                <a:latin typeface="+mn-lt"/>
                <a:cs typeface="Calibri"/>
              </a:rPr>
              <a:t>served </a:t>
            </a:r>
            <a:r>
              <a:rPr lang="en-IN" sz="1600" spc="-5" dirty="0">
                <a:latin typeface="+mn-lt"/>
                <a:cs typeface="Calibri"/>
              </a:rPr>
              <a:t>lunch within 15  </a:t>
            </a:r>
            <a:r>
              <a:rPr lang="en-IN" sz="1600" spc="-10" dirty="0">
                <a:latin typeface="+mn-lt"/>
                <a:cs typeface="Calibri"/>
              </a:rPr>
              <a:t>minutes given </a:t>
            </a:r>
            <a:r>
              <a:rPr lang="en-IN" sz="1600" spc="-5" dirty="0">
                <a:latin typeface="+mn-lt"/>
                <a:cs typeface="Calibri"/>
              </a:rPr>
              <a:t>that the </a:t>
            </a:r>
            <a:r>
              <a:rPr lang="en-IN" sz="1600" spc="-15" dirty="0">
                <a:latin typeface="+mn-lt"/>
                <a:cs typeface="Calibri"/>
              </a:rPr>
              <a:t>restaurant </a:t>
            </a:r>
            <a:r>
              <a:rPr lang="en-IN" sz="1600" spc="-5" dirty="0">
                <a:latin typeface="+mn-lt"/>
                <a:cs typeface="Calibri"/>
              </a:rPr>
              <a:t>is </a:t>
            </a:r>
            <a:r>
              <a:rPr lang="en-IN" sz="1600" spc="-15" dirty="0">
                <a:latin typeface="+mn-lt"/>
                <a:cs typeface="Calibri"/>
              </a:rPr>
              <a:t>exceptionally</a:t>
            </a:r>
            <a:r>
              <a:rPr lang="en-IN" sz="1600" spc="125" dirty="0">
                <a:latin typeface="+mn-lt"/>
                <a:cs typeface="Calibri"/>
              </a:rPr>
              <a:t> </a:t>
            </a:r>
            <a:r>
              <a:rPr lang="en-IN" sz="1600" spc="-35" dirty="0">
                <a:latin typeface="+mn-lt"/>
                <a:cs typeface="Calibri"/>
              </a:rPr>
              <a:t>busy.</a:t>
            </a:r>
            <a:endParaRPr lang="en-IN" sz="1600" dirty="0">
              <a:latin typeface="+mn-lt"/>
              <a:cs typeface="Calibri"/>
            </a:endParaRPr>
          </a:p>
        </p:txBody>
      </p:sp>
    </p:spTree>
    <p:extLst>
      <p:ext uri="{BB962C8B-B14F-4D97-AF65-F5344CB8AC3E}">
        <p14:creationId xmlns:p14="http://schemas.microsoft.com/office/powerpoint/2010/main" val="3448045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B1FDB-B14C-4CA0-B37F-BC9AB0BEBDE7}"/>
              </a:ext>
            </a:extLst>
          </p:cNvPr>
          <p:cNvSpPr>
            <a:spLocks noGrp="1"/>
          </p:cNvSpPr>
          <p:nvPr>
            <p:ph type="title"/>
          </p:nvPr>
        </p:nvSpPr>
        <p:spPr/>
        <p:txBody>
          <a:bodyPr/>
          <a:lstStyle/>
          <a:p>
            <a:r>
              <a:rPr lang="en-IN" b="1" dirty="0"/>
              <a:t>What is Probability (Conditional Probability)</a:t>
            </a:r>
            <a:endParaRPr lang="en-IN" dirty="0"/>
          </a:p>
        </p:txBody>
      </p:sp>
      <p:sp>
        <p:nvSpPr>
          <p:cNvPr id="3" name="Content Placeholder 2">
            <a:extLst>
              <a:ext uri="{FF2B5EF4-FFF2-40B4-BE49-F238E27FC236}">
                <a16:creationId xmlns:a16="http://schemas.microsoft.com/office/drawing/2014/main" id="{6953E347-3483-4F4C-B817-8CF4D921E486}"/>
              </a:ext>
            </a:extLst>
          </p:cNvPr>
          <p:cNvSpPr>
            <a:spLocks noGrp="1"/>
          </p:cNvSpPr>
          <p:nvPr>
            <p:ph idx="1"/>
          </p:nvPr>
        </p:nvSpPr>
        <p:spPr/>
        <p:txBody>
          <a:bodyPr/>
          <a:lstStyle/>
          <a:p>
            <a:pPr marL="355600" marR="433070" indent="-342900">
              <a:tabLst>
                <a:tab pos="286385" algn="l"/>
                <a:tab pos="287020" algn="l"/>
              </a:tabLst>
            </a:pPr>
            <a:r>
              <a:rPr lang="en-IN" sz="1600" spc="-10" dirty="0">
                <a:cs typeface="Calibri"/>
              </a:rPr>
              <a:t>The </a:t>
            </a:r>
            <a:r>
              <a:rPr lang="en-IN" sz="1600" spc="-5" dirty="0">
                <a:cs typeface="Calibri"/>
              </a:rPr>
              <a:t>usual </a:t>
            </a:r>
            <a:r>
              <a:rPr lang="en-IN" sz="1600" spc="-10" dirty="0">
                <a:cs typeface="Calibri"/>
              </a:rPr>
              <a:t>notation </a:t>
            </a:r>
            <a:r>
              <a:rPr lang="en-IN" sz="1600" spc="-20" dirty="0">
                <a:cs typeface="Calibri"/>
              </a:rPr>
              <a:t>for </a:t>
            </a:r>
            <a:r>
              <a:rPr lang="en-IN" sz="1600" spc="-15" dirty="0">
                <a:cs typeface="Calibri"/>
              </a:rPr>
              <a:t>"event </a:t>
            </a:r>
            <a:r>
              <a:rPr lang="en-IN" sz="1600" spc="-5" dirty="0">
                <a:cs typeface="Calibri"/>
              </a:rPr>
              <a:t>A </a:t>
            </a:r>
            <a:r>
              <a:rPr lang="en-IN" sz="1600" spc="-10" dirty="0">
                <a:cs typeface="Calibri"/>
              </a:rPr>
              <a:t>occurs given </a:t>
            </a:r>
            <a:r>
              <a:rPr lang="en-IN" sz="1600" spc="-5" dirty="0">
                <a:cs typeface="Calibri"/>
              </a:rPr>
              <a:t>that </a:t>
            </a:r>
            <a:r>
              <a:rPr lang="en-IN" sz="1600" spc="-15" dirty="0">
                <a:cs typeface="Calibri"/>
              </a:rPr>
              <a:t>event </a:t>
            </a:r>
            <a:r>
              <a:rPr lang="en-IN" sz="1600" spc="-5" dirty="0">
                <a:cs typeface="Calibri"/>
              </a:rPr>
              <a:t>B </a:t>
            </a:r>
            <a:r>
              <a:rPr lang="en-IN" sz="1600" spc="-10" dirty="0">
                <a:cs typeface="Calibri"/>
              </a:rPr>
              <a:t>has  occurred" </a:t>
            </a:r>
            <a:r>
              <a:rPr lang="en-IN" sz="1600" spc="-5" dirty="0">
                <a:cs typeface="Calibri"/>
              </a:rPr>
              <a:t>is "A | B" (A </a:t>
            </a:r>
            <a:r>
              <a:rPr lang="en-IN" sz="1600" spc="-15" dirty="0">
                <a:cs typeface="Calibri"/>
              </a:rPr>
              <a:t>given</a:t>
            </a:r>
            <a:r>
              <a:rPr lang="en-IN" sz="1600" spc="20" dirty="0">
                <a:cs typeface="Calibri"/>
              </a:rPr>
              <a:t> </a:t>
            </a:r>
            <a:r>
              <a:rPr lang="en-IN" sz="1600" spc="-5" dirty="0">
                <a:cs typeface="Calibri"/>
              </a:rPr>
              <a:t>B).</a:t>
            </a:r>
          </a:p>
          <a:p>
            <a:pPr marL="355600" marR="433070" indent="-342900">
              <a:tabLst>
                <a:tab pos="286385" algn="l"/>
                <a:tab pos="287020" algn="l"/>
              </a:tabLst>
            </a:pPr>
            <a:endParaRPr lang="en-IN" sz="1600" dirty="0">
              <a:cs typeface="Calibri"/>
            </a:endParaRPr>
          </a:p>
          <a:p>
            <a:pPr marL="355600" indent="-342900">
              <a:spcBef>
                <a:spcPts val="455"/>
              </a:spcBef>
              <a:tabLst>
                <a:tab pos="286385" algn="l"/>
                <a:tab pos="287020" algn="l"/>
              </a:tabLst>
            </a:pPr>
            <a:r>
              <a:rPr lang="en-IN" sz="1600" spc="-10" dirty="0">
                <a:cs typeface="Calibri"/>
              </a:rPr>
              <a:t>The symbol </a:t>
            </a:r>
            <a:r>
              <a:rPr lang="en-IN" sz="1600" spc="-5" dirty="0">
                <a:cs typeface="Calibri"/>
              </a:rPr>
              <a:t>| </a:t>
            </a:r>
            <a:r>
              <a:rPr lang="en-IN" sz="1600" spc="-10" dirty="0">
                <a:cs typeface="Calibri"/>
              </a:rPr>
              <a:t>is </a:t>
            </a:r>
            <a:r>
              <a:rPr lang="en-IN" sz="1600" spc="-5" dirty="0">
                <a:cs typeface="Calibri"/>
              </a:rPr>
              <a:t>a </a:t>
            </a:r>
            <a:r>
              <a:rPr lang="en-IN" sz="1600" spc="-10" dirty="0">
                <a:cs typeface="Calibri"/>
              </a:rPr>
              <a:t>vertical line </a:t>
            </a:r>
            <a:r>
              <a:rPr lang="en-IN" sz="1600" spc="-5" dirty="0">
                <a:cs typeface="Calibri"/>
              </a:rPr>
              <a:t>and </a:t>
            </a:r>
            <a:r>
              <a:rPr lang="en-IN" sz="1600" spc="-10" dirty="0">
                <a:cs typeface="Calibri"/>
              </a:rPr>
              <a:t>does not </a:t>
            </a:r>
            <a:r>
              <a:rPr lang="en-IN" sz="1600" spc="-5" dirty="0">
                <a:cs typeface="Calibri"/>
              </a:rPr>
              <a:t>imply</a:t>
            </a:r>
            <a:r>
              <a:rPr lang="en-IN" sz="1600" spc="175" dirty="0">
                <a:cs typeface="Calibri"/>
              </a:rPr>
              <a:t> </a:t>
            </a:r>
            <a:r>
              <a:rPr lang="en-IN" sz="1600" spc="-10" dirty="0">
                <a:cs typeface="Calibri"/>
              </a:rPr>
              <a:t>division.</a:t>
            </a:r>
            <a:endParaRPr lang="en-IN" sz="1600" dirty="0">
              <a:cs typeface="Calibri"/>
            </a:endParaRPr>
          </a:p>
          <a:p>
            <a:pPr marL="355600" marR="5080" indent="-342900">
              <a:spcBef>
                <a:spcPts val="455"/>
              </a:spcBef>
              <a:tabLst>
                <a:tab pos="286385" algn="l"/>
                <a:tab pos="287020" algn="l"/>
              </a:tabLst>
            </a:pPr>
            <a:endParaRPr lang="en-IN" sz="1600" spc="-5" dirty="0">
              <a:cs typeface="Calibri"/>
            </a:endParaRPr>
          </a:p>
          <a:p>
            <a:pPr marL="355600" marR="5080" indent="-342900">
              <a:spcBef>
                <a:spcPts val="455"/>
              </a:spcBef>
              <a:tabLst>
                <a:tab pos="286385" algn="l"/>
                <a:tab pos="287020" algn="l"/>
              </a:tabLst>
            </a:pPr>
            <a:r>
              <a:rPr lang="en-IN" sz="1600" spc="-5" dirty="0">
                <a:cs typeface="Calibri"/>
              </a:rPr>
              <a:t>P(A | B) </a:t>
            </a:r>
            <a:r>
              <a:rPr lang="en-IN" sz="1600" spc="-10" dirty="0">
                <a:cs typeface="Calibri"/>
              </a:rPr>
              <a:t>denotes </a:t>
            </a:r>
            <a:r>
              <a:rPr lang="en-IN" sz="1600" spc="-5" dirty="0">
                <a:cs typeface="Calibri"/>
              </a:rPr>
              <a:t>the </a:t>
            </a:r>
            <a:r>
              <a:rPr lang="en-IN" sz="1600" spc="-10" dirty="0">
                <a:cs typeface="Calibri"/>
              </a:rPr>
              <a:t>probability </a:t>
            </a:r>
            <a:r>
              <a:rPr lang="en-IN" sz="1600" spc="-5" dirty="0">
                <a:cs typeface="Calibri"/>
              </a:rPr>
              <a:t>that </a:t>
            </a:r>
            <a:r>
              <a:rPr lang="en-IN" sz="1600" spc="-15" dirty="0">
                <a:cs typeface="Calibri"/>
              </a:rPr>
              <a:t>event </a:t>
            </a:r>
            <a:r>
              <a:rPr lang="en-IN" sz="1600" spc="-5" dirty="0">
                <a:cs typeface="Calibri"/>
              </a:rPr>
              <a:t>A will </a:t>
            </a:r>
            <a:r>
              <a:rPr lang="en-IN" sz="1600" spc="-10" dirty="0">
                <a:cs typeface="Calibri"/>
              </a:rPr>
              <a:t>occur given </a:t>
            </a:r>
            <a:r>
              <a:rPr lang="en-IN" sz="1600" spc="-5" dirty="0">
                <a:cs typeface="Calibri"/>
              </a:rPr>
              <a:t>that  </a:t>
            </a:r>
            <a:r>
              <a:rPr lang="en-IN" sz="1600" spc="-15" dirty="0">
                <a:cs typeface="Calibri"/>
              </a:rPr>
              <a:t>event </a:t>
            </a:r>
            <a:r>
              <a:rPr lang="en-IN" sz="1600" spc="-5" dirty="0">
                <a:cs typeface="Calibri"/>
              </a:rPr>
              <a:t>B has </a:t>
            </a:r>
            <a:r>
              <a:rPr lang="en-IN" sz="1600" spc="-10" dirty="0">
                <a:cs typeface="Calibri"/>
              </a:rPr>
              <a:t>occurred</a:t>
            </a:r>
            <a:r>
              <a:rPr lang="en-IN" sz="1600" spc="-25" dirty="0">
                <a:cs typeface="Calibri"/>
              </a:rPr>
              <a:t> </a:t>
            </a:r>
            <a:r>
              <a:rPr lang="en-IN" sz="1600" spc="-20" dirty="0">
                <a:cs typeface="Calibri"/>
              </a:rPr>
              <a:t>already.</a:t>
            </a:r>
            <a:endParaRPr lang="en-IN" sz="1600" dirty="0">
              <a:cs typeface="Calibri"/>
            </a:endParaRPr>
          </a:p>
          <a:p>
            <a:pPr marL="355600" marR="5080" indent="-342900">
              <a:tabLst>
                <a:tab pos="286385" algn="l"/>
                <a:tab pos="287020" algn="l"/>
              </a:tabLst>
            </a:pPr>
            <a:endParaRPr lang="en-IN" sz="1600" spc="-5" dirty="0">
              <a:cs typeface="Calibri"/>
            </a:endParaRPr>
          </a:p>
          <a:p>
            <a:pPr marL="355600" marR="5080" indent="-342900">
              <a:tabLst>
                <a:tab pos="286385" algn="l"/>
                <a:tab pos="287020" algn="l"/>
              </a:tabLst>
            </a:pPr>
            <a:r>
              <a:rPr lang="en-IN" sz="1600" spc="-5" dirty="0">
                <a:cs typeface="Calibri"/>
              </a:rPr>
              <a:t>A rule that </a:t>
            </a:r>
            <a:r>
              <a:rPr lang="en-IN" sz="1600" spc="-10" dirty="0">
                <a:cs typeface="Calibri"/>
              </a:rPr>
              <a:t>can </a:t>
            </a:r>
            <a:r>
              <a:rPr lang="en-IN" sz="1600" spc="-5" dirty="0">
                <a:cs typeface="Calibri"/>
              </a:rPr>
              <a:t>be used </a:t>
            </a:r>
            <a:r>
              <a:rPr lang="en-IN" sz="1600" spc="-15" dirty="0">
                <a:cs typeface="Calibri"/>
              </a:rPr>
              <a:t>to </a:t>
            </a:r>
            <a:r>
              <a:rPr lang="en-IN" sz="1600" spc="-10" dirty="0">
                <a:cs typeface="Calibri"/>
              </a:rPr>
              <a:t>determine </a:t>
            </a:r>
            <a:r>
              <a:rPr lang="en-IN" sz="1600" spc="-5" dirty="0">
                <a:cs typeface="Calibri"/>
              </a:rPr>
              <a:t>a </a:t>
            </a:r>
            <a:r>
              <a:rPr lang="en-IN" sz="1600" spc="-10" dirty="0">
                <a:cs typeface="Calibri"/>
              </a:rPr>
              <a:t>conditional probability </a:t>
            </a:r>
            <a:r>
              <a:rPr lang="en-IN" sz="1600" spc="-20" dirty="0">
                <a:cs typeface="Calibri"/>
              </a:rPr>
              <a:t>from  </a:t>
            </a:r>
            <a:r>
              <a:rPr lang="en-IN" sz="1600" spc="-10" dirty="0">
                <a:cs typeface="Calibri"/>
              </a:rPr>
              <a:t>unconditional probabilities</a:t>
            </a:r>
            <a:r>
              <a:rPr lang="en-IN" sz="1600" spc="65" dirty="0">
                <a:cs typeface="Calibri"/>
              </a:rPr>
              <a:t> </a:t>
            </a:r>
            <a:r>
              <a:rPr lang="en-IN" sz="1600" spc="-5" dirty="0">
                <a:cs typeface="Calibri"/>
              </a:rPr>
              <a:t>is:</a:t>
            </a:r>
            <a:endParaRPr lang="en-IN" sz="1600" dirty="0">
              <a:cs typeface="Calibri"/>
            </a:endParaRPr>
          </a:p>
          <a:p>
            <a:pPr marL="0" indent="0" algn="ctr">
              <a:spcBef>
                <a:spcPts val="455"/>
              </a:spcBef>
              <a:buNone/>
            </a:pPr>
            <a:endParaRPr lang="en-IN" sz="1600" spc="-5" dirty="0">
              <a:cs typeface="Calibri"/>
            </a:endParaRPr>
          </a:p>
          <a:p>
            <a:pPr marL="0" indent="0" algn="ctr">
              <a:spcBef>
                <a:spcPts val="455"/>
              </a:spcBef>
              <a:buNone/>
            </a:pPr>
            <a:r>
              <a:rPr lang="en-IN" sz="1600" spc="-5" dirty="0">
                <a:cs typeface="Calibri"/>
              </a:rPr>
              <a:t>P(A | B) = P(A n B) /</a:t>
            </a:r>
            <a:r>
              <a:rPr lang="en-IN" sz="1600" spc="-40" dirty="0">
                <a:cs typeface="Calibri"/>
              </a:rPr>
              <a:t> </a:t>
            </a:r>
            <a:r>
              <a:rPr lang="en-IN" sz="1600" spc="-5" dirty="0">
                <a:cs typeface="Calibri"/>
              </a:rPr>
              <a:t>P(B)</a:t>
            </a:r>
            <a:endParaRPr lang="en-IN" sz="1600" dirty="0">
              <a:cs typeface="Calibri"/>
            </a:endParaRPr>
          </a:p>
          <a:p>
            <a:pPr marL="0" indent="0">
              <a:spcBef>
                <a:spcPts val="455"/>
              </a:spcBef>
              <a:buNone/>
            </a:pPr>
            <a:r>
              <a:rPr lang="en-IN" spc="-10" dirty="0">
                <a:cs typeface="Calibri"/>
              </a:rPr>
              <a:t>	</a:t>
            </a:r>
          </a:p>
          <a:p>
            <a:pPr marL="0" indent="0">
              <a:spcBef>
                <a:spcPts val="455"/>
              </a:spcBef>
              <a:buNone/>
            </a:pPr>
            <a:r>
              <a:rPr lang="en-IN" sz="1400" spc="-10" dirty="0">
                <a:cs typeface="Calibri"/>
              </a:rPr>
              <a:t>	where:</a:t>
            </a:r>
            <a:endParaRPr lang="en-IN" sz="1400" dirty="0">
              <a:cs typeface="Calibri"/>
            </a:endParaRPr>
          </a:p>
          <a:p>
            <a:pPr marL="12700" marR="9525" indent="0">
              <a:spcBef>
                <a:spcPts val="455"/>
              </a:spcBef>
              <a:buNone/>
              <a:tabLst>
                <a:tab pos="286385" algn="l"/>
                <a:tab pos="287020" algn="l"/>
              </a:tabLst>
            </a:pPr>
            <a:r>
              <a:rPr lang="en-IN" sz="1400" spc="-5" dirty="0">
                <a:cs typeface="Calibri"/>
              </a:rPr>
              <a:t>			P(A | B) = the </a:t>
            </a:r>
            <a:r>
              <a:rPr lang="en-IN" sz="1400" spc="-10" dirty="0">
                <a:cs typeface="Calibri"/>
              </a:rPr>
              <a:t>(conditional) probability </a:t>
            </a:r>
            <a:r>
              <a:rPr lang="en-IN" sz="1400" spc="-5" dirty="0">
                <a:cs typeface="Calibri"/>
              </a:rPr>
              <a:t>that </a:t>
            </a:r>
            <a:r>
              <a:rPr lang="en-IN" sz="1400" spc="-15" dirty="0">
                <a:cs typeface="Calibri"/>
              </a:rPr>
              <a:t>event </a:t>
            </a:r>
            <a:r>
              <a:rPr lang="en-IN" sz="1400" spc="-5" dirty="0">
                <a:cs typeface="Calibri"/>
              </a:rPr>
              <a:t>A will </a:t>
            </a:r>
            <a:r>
              <a:rPr lang="en-IN" sz="1400" spc="-10" dirty="0">
                <a:cs typeface="Calibri"/>
              </a:rPr>
              <a:t>occur given  </a:t>
            </a:r>
            <a:r>
              <a:rPr lang="en-IN" sz="1400" spc="-5" dirty="0">
                <a:cs typeface="Calibri"/>
              </a:rPr>
              <a:t>that </a:t>
            </a:r>
            <a:r>
              <a:rPr lang="en-IN" sz="1400" spc="-15" dirty="0">
                <a:cs typeface="Calibri"/>
              </a:rPr>
              <a:t>event </a:t>
            </a:r>
            <a:r>
              <a:rPr lang="en-IN" sz="1400" spc="-5" dirty="0">
                <a:cs typeface="Calibri"/>
              </a:rPr>
              <a:t>B has </a:t>
            </a:r>
            <a:r>
              <a:rPr lang="en-IN" sz="1400" spc="-10" dirty="0">
                <a:cs typeface="Calibri"/>
              </a:rPr>
              <a:t>occurred</a:t>
            </a:r>
            <a:r>
              <a:rPr lang="en-IN" sz="1400" spc="-5" dirty="0">
                <a:cs typeface="Calibri"/>
              </a:rPr>
              <a:t> </a:t>
            </a:r>
            <a:r>
              <a:rPr lang="en-IN" sz="1400" spc="-10" dirty="0">
                <a:cs typeface="Calibri"/>
              </a:rPr>
              <a:t>already</a:t>
            </a:r>
            <a:endParaRPr lang="en-IN" sz="1400" dirty="0">
              <a:cs typeface="Calibri"/>
            </a:endParaRPr>
          </a:p>
          <a:p>
            <a:pPr marL="12700" marR="87630" indent="0">
              <a:spcBef>
                <a:spcPts val="455"/>
              </a:spcBef>
              <a:buNone/>
              <a:tabLst>
                <a:tab pos="286385" algn="l"/>
                <a:tab pos="287020" algn="l"/>
              </a:tabLst>
            </a:pPr>
            <a:r>
              <a:rPr lang="en-IN" sz="1400" spc="-5" dirty="0">
                <a:cs typeface="Calibri"/>
              </a:rPr>
              <a:t>			P(A n B) = the </a:t>
            </a:r>
            <a:r>
              <a:rPr lang="en-IN" sz="1400" spc="-10" dirty="0">
                <a:cs typeface="Calibri"/>
              </a:rPr>
              <a:t>(unconditional) probability </a:t>
            </a:r>
            <a:r>
              <a:rPr lang="en-IN" sz="1400" spc="-5" dirty="0">
                <a:cs typeface="Calibri"/>
              </a:rPr>
              <a:t>that </a:t>
            </a:r>
            <a:r>
              <a:rPr lang="en-IN" sz="1400" spc="-15" dirty="0">
                <a:cs typeface="Calibri"/>
              </a:rPr>
              <a:t>event </a:t>
            </a:r>
            <a:r>
              <a:rPr lang="en-IN" sz="1400" spc="-5" dirty="0">
                <a:cs typeface="Calibri"/>
              </a:rPr>
              <a:t>A and </a:t>
            </a:r>
            <a:r>
              <a:rPr lang="en-IN" sz="1400" spc="-15" dirty="0">
                <a:cs typeface="Calibri"/>
              </a:rPr>
              <a:t>event </a:t>
            </a:r>
            <a:r>
              <a:rPr lang="en-IN" sz="1400" spc="-5" dirty="0">
                <a:cs typeface="Calibri"/>
              </a:rPr>
              <a:t>B  </a:t>
            </a:r>
            <a:r>
              <a:rPr lang="en-IN" sz="1400" spc="-10" dirty="0">
                <a:cs typeface="Calibri"/>
              </a:rPr>
              <a:t>both</a:t>
            </a:r>
            <a:r>
              <a:rPr lang="en-IN" sz="1400" spc="-60" dirty="0">
                <a:cs typeface="Calibri"/>
              </a:rPr>
              <a:t> </a:t>
            </a:r>
            <a:r>
              <a:rPr lang="en-IN" sz="1400" spc="-10" dirty="0">
                <a:cs typeface="Calibri"/>
              </a:rPr>
              <a:t>occur</a:t>
            </a:r>
            <a:endParaRPr lang="en-IN" sz="1400" dirty="0">
              <a:cs typeface="Calibri"/>
            </a:endParaRPr>
          </a:p>
          <a:p>
            <a:pPr marL="12700" indent="0">
              <a:spcBef>
                <a:spcPts val="455"/>
              </a:spcBef>
              <a:buNone/>
              <a:tabLst>
                <a:tab pos="286385" algn="l"/>
                <a:tab pos="287020" algn="l"/>
              </a:tabLst>
            </a:pPr>
            <a:r>
              <a:rPr lang="en-IN" sz="1400" spc="-5" dirty="0">
                <a:cs typeface="Calibri"/>
              </a:rPr>
              <a:t>			P(B) = the </a:t>
            </a:r>
            <a:r>
              <a:rPr lang="en-IN" sz="1400" spc="-10" dirty="0">
                <a:cs typeface="Calibri"/>
              </a:rPr>
              <a:t>(unconditional) probability </a:t>
            </a:r>
            <a:r>
              <a:rPr lang="en-IN" sz="1400" spc="-5" dirty="0">
                <a:cs typeface="Calibri"/>
              </a:rPr>
              <a:t>that </a:t>
            </a:r>
            <a:r>
              <a:rPr lang="en-IN" sz="1400" spc="-15" dirty="0">
                <a:cs typeface="Calibri"/>
              </a:rPr>
              <a:t>event </a:t>
            </a:r>
            <a:r>
              <a:rPr lang="en-IN" sz="1400" spc="-5" dirty="0">
                <a:cs typeface="Calibri"/>
              </a:rPr>
              <a:t>B</a:t>
            </a:r>
            <a:r>
              <a:rPr lang="en-IN" sz="1400" spc="180" dirty="0">
                <a:cs typeface="Calibri"/>
              </a:rPr>
              <a:t> </a:t>
            </a:r>
            <a:r>
              <a:rPr lang="en-IN" sz="1400" spc="-15" dirty="0">
                <a:cs typeface="Calibri"/>
              </a:rPr>
              <a:t>occurs</a:t>
            </a:r>
            <a:endParaRPr lang="en-IN" sz="1400" dirty="0">
              <a:cs typeface="Calibri"/>
            </a:endParaRPr>
          </a:p>
          <a:p>
            <a:endParaRPr lang="en-IN" dirty="0"/>
          </a:p>
        </p:txBody>
      </p:sp>
    </p:spTree>
    <p:extLst>
      <p:ext uri="{BB962C8B-B14F-4D97-AF65-F5344CB8AC3E}">
        <p14:creationId xmlns:p14="http://schemas.microsoft.com/office/powerpoint/2010/main" val="4269725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674B2-D39B-4F8A-8A7F-2289BF1D083D}"/>
              </a:ext>
            </a:extLst>
          </p:cNvPr>
          <p:cNvSpPr>
            <a:spLocks noGrp="1"/>
          </p:cNvSpPr>
          <p:nvPr>
            <p:ph type="title"/>
          </p:nvPr>
        </p:nvSpPr>
        <p:spPr/>
        <p:txBody>
          <a:bodyPr/>
          <a:lstStyle/>
          <a:p>
            <a:r>
              <a:rPr lang="en-IN" b="1" dirty="0"/>
              <a:t>What is Probability (Conditional Probability)</a:t>
            </a:r>
            <a:endParaRPr lang="en-IN" dirty="0"/>
          </a:p>
        </p:txBody>
      </p:sp>
      <p:sp>
        <p:nvSpPr>
          <p:cNvPr id="3" name="Content Placeholder 2">
            <a:extLst>
              <a:ext uri="{FF2B5EF4-FFF2-40B4-BE49-F238E27FC236}">
                <a16:creationId xmlns:a16="http://schemas.microsoft.com/office/drawing/2014/main" id="{D31A387F-64BA-4928-B0FB-1FEDC0281C29}"/>
              </a:ext>
            </a:extLst>
          </p:cNvPr>
          <p:cNvSpPr>
            <a:spLocks noGrp="1"/>
          </p:cNvSpPr>
          <p:nvPr>
            <p:ph idx="1"/>
          </p:nvPr>
        </p:nvSpPr>
        <p:spPr/>
        <p:txBody>
          <a:bodyPr/>
          <a:lstStyle/>
          <a:p>
            <a:pPr marL="337185">
              <a:lnSpc>
                <a:spcPct val="100000"/>
              </a:lnSpc>
            </a:pPr>
            <a:r>
              <a:rPr lang="en-IN" sz="1800" b="1" spc="-5" dirty="0">
                <a:cs typeface="Calibri"/>
              </a:rPr>
              <a:t>Example</a:t>
            </a:r>
            <a:r>
              <a:rPr lang="en-IN" sz="1800" b="1" spc="-100" dirty="0">
                <a:cs typeface="Calibri"/>
              </a:rPr>
              <a:t> </a:t>
            </a:r>
            <a:r>
              <a:rPr lang="en-IN" sz="1800" b="1" spc="-5" dirty="0">
                <a:cs typeface="Calibri"/>
              </a:rPr>
              <a:t>1:</a:t>
            </a:r>
            <a:endParaRPr lang="en-IN" sz="1800" dirty="0">
              <a:cs typeface="Calibri"/>
            </a:endParaRPr>
          </a:p>
          <a:p>
            <a:pPr marL="643636" marR="102870" lvl="1" indent="-274320" algn="just">
              <a:spcBef>
                <a:spcPts val="455"/>
              </a:spcBef>
              <a:buFont typeface="Arial"/>
              <a:buChar char="•"/>
              <a:tabLst>
                <a:tab pos="287020" algn="l"/>
              </a:tabLst>
            </a:pPr>
            <a:r>
              <a:rPr lang="en-IN" sz="1600" spc="-5" dirty="0">
                <a:cs typeface="Calibri"/>
              </a:rPr>
              <a:t>A math </a:t>
            </a:r>
            <a:r>
              <a:rPr lang="en-IN" sz="1600" spc="-10" dirty="0">
                <a:cs typeface="Calibri"/>
              </a:rPr>
              <a:t>teacher </a:t>
            </a:r>
            <a:r>
              <a:rPr lang="en-IN" sz="1600" spc="-30" dirty="0">
                <a:cs typeface="Calibri"/>
              </a:rPr>
              <a:t>gave </a:t>
            </a:r>
            <a:r>
              <a:rPr lang="en-IN" sz="1600" spc="-5" dirty="0">
                <a:cs typeface="Calibri"/>
              </a:rPr>
              <a:t>her class </a:t>
            </a:r>
            <a:r>
              <a:rPr lang="en-IN" sz="1600" spc="-10" dirty="0">
                <a:cs typeface="Calibri"/>
              </a:rPr>
              <a:t>two tests. </a:t>
            </a:r>
            <a:r>
              <a:rPr lang="en-IN" sz="1600" spc="-5" dirty="0">
                <a:cs typeface="Calibri"/>
              </a:rPr>
              <a:t>25% of the class passed </a:t>
            </a:r>
            <a:r>
              <a:rPr lang="en-IN" sz="1600" spc="-10" dirty="0">
                <a:cs typeface="Calibri"/>
              </a:rPr>
              <a:t>both  </a:t>
            </a:r>
            <a:r>
              <a:rPr lang="en-IN" sz="1600" spc="-15" dirty="0">
                <a:cs typeface="Calibri"/>
              </a:rPr>
              <a:t>tests </a:t>
            </a:r>
            <a:r>
              <a:rPr lang="en-IN" sz="1600" spc="-5" dirty="0">
                <a:cs typeface="Calibri"/>
              </a:rPr>
              <a:t>and 42% of the class passed the </a:t>
            </a:r>
            <a:r>
              <a:rPr lang="en-IN" sz="1600" spc="-20" dirty="0">
                <a:cs typeface="Calibri"/>
              </a:rPr>
              <a:t>first </a:t>
            </a:r>
            <a:r>
              <a:rPr lang="en-IN" sz="1600" spc="-10" dirty="0">
                <a:cs typeface="Calibri"/>
              </a:rPr>
              <a:t>test. </a:t>
            </a:r>
            <a:r>
              <a:rPr lang="en-IN" sz="1600" spc="-5" dirty="0">
                <a:cs typeface="Calibri"/>
              </a:rPr>
              <a:t>What </a:t>
            </a:r>
            <a:r>
              <a:rPr lang="en-IN" sz="1600" spc="-10" dirty="0">
                <a:cs typeface="Calibri"/>
              </a:rPr>
              <a:t>percent </a:t>
            </a:r>
            <a:r>
              <a:rPr lang="en-IN" sz="1600" spc="-5" dirty="0">
                <a:cs typeface="Calibri"/>
              </a:rPr>
              <a:t>of those  who passed the </a:t>
            </a:r>
            <a:r>
              <a:rPr lang="en-IN" sz="1600" spc="-20" dirty="0">
                <a:cs typeface="Calibri"/>
              </a:rPr>
              <a:t>first </a:t>
            </a:r>
            <a:r>
              <a:rPr lang="en-IN" sz="1600" spc="-15" dirty="0">
                <a:cs typeface="Calibri"/>
              </a:rPr>
              <a:t>test </a:t>
            </a:r>
            <a:r>
              <a:rPr lang="en-IN" sz="1600" spc="-5" dirty="0">
                <a:cs typeface="Calibri"/>
              </a:rPr>
              <a:t>also passed the </a:t>
            </a:r>
            <a:r>
              <a:rPr lang="en-IN" sz="1600" spc="-10" dirty="0">
                <a:cs typeface="Calibri"/>
              </a:rPr>
              <a:t>second</a:t>
            </a:r>
            <a:r>
              <a:rPr lang="en-IN" sz="1600" spc="65" dirty="0">
                <a:cs typeface="Calibri"/>
              </a:rPr>
              <a:t> </a:t>
            </a:r>
            <a:r>
              <a:rPr lang="en-IN" sz="1600" spc="-15" dirty="0">
                <a:cs typeface="Calibri"/>
              </a:rPr>
              <a:t>test?</a:t>
            </a:r>
            <a:endParaRPr lang="en-IN" sz="1600" dirty="0">
              <a:cs typeface="Calibri"/>
            </a:endParaRPr>
          </a:p>
          <a:p>
            <a:pPr marL="337185">
              <a:lnSpc>
                <a:spcPct val="100000"/>
              </a:lnSpc>
              <a:spcBef>
                <a:spcPts val="455"/>
              </a:spcBef>
            </a:pPr>
            <a:endParaRPr lang="en-IN" sz="1800" b="1" spc="-5" dirty="0">
              <a:cs typeface="Calibri"/>
            </a:endParaRPr>
          </a:p>
          <a:p>
            <a:pPr marL="337185">
              <a:lnSpc>
                <a:spcPct val="100000"/>
              </a:lnSpc>
              <a:spcBef>
                <a:spcPts val="455"/>
              </a:spcBef>
            </a:pPr>
            <a:r>
              <a:rPr lang="en-IN" sz="1800" b="1" spc="-5" dirty="0">
                <a:cs typeface="Calibri"/>
              </a:rPr>
              <a:t>Analysis:</a:t>
            </a:r>
          </a:p>
          <a:p>
            <a:pPr marL="693801" lvl="1">
              <a:spcBef>
                <a:spcPts val="455"/>
              </a:spcBef>
            </a:pPr>
            <a:r>
              <a:rPr lang="en-IN" sz="1600" b="1" spc="-5" dirty="0">
                <a:cs typeface="Calibri"/>
              </a:rPr>
              <a:t>P(second/First) =P(1</a:t>
            </a:r>
            <a:r>
              <a:rPr lang="en-IN" sz="1600" b="1" spc="-5" baseline="30000" dirty="0">
                <a:cs typeface="Calibri"/>
              </a:rPr>
              <a:t>st</a:t>
            </a:r>
            <a:r>
              <a:rPr lang="en-IN" sz="1600" b="1" spc="-5" dirty="0">
                <a:cs typeface="Calibri"/>
              </a:rPr>
              <a:t> and 2</a:t>
            </a:r>
            <a:r>
              <a:rPr lang="en-IN" sz="1600" b="1" spc="-5" baseline="30000" dirty="0">
                <a:cs typeface="Calibri"/>
              </a:rPr>
              <a:t>nd</a:t>
            </a:r>
            <a:r>
              <a:rPr lang="en-IN" sz="1600" b="1" spc="-5" dirty="0">
                <a:cs typeface="Calibri"/>
              </a:rPr>
              <a:t>)/p(1</a:t>
            </a:r>
            <a:r>
              <a:rPr lang="en-IN" sz="1600" b="1" spc="-5" baseline="30000" dirty="0">
                <a:cs typeface="Calibri"/>
              </a:rPr>
              <a:t>st</a:t>
            </a:r>
            <a:r>
              <a:rPr lang="en-IN" sz="1600" b="1" spc="-5" dirty="0">
                <a:cs typeface="Calibri"/>
              </a:rPr>
              <a:t>) =  0.25/0.42</a:t>
            </a:r>
            <a:endParaRPr lang="en-IN" sz="1600" dirty="0">
              <a:cs typeface="Calibri"/>
            </a:endParaRPr>
          </a:p>
          <a:p>
            <a:pPr>
              <a:lnSpc>
                <a:spcPct val="100000"/>
              </a:lnSpc>
              <a:spcBef>
                <a:spcPts val="25"/>
              </a:spcBef>
            </a:pPr>
            <a:endParaRPr lang="en-IN" sz="2400" dirty="0">
              <a:cs typeface="Times New Roman"/>
            </a:endParaRPr>
          </a:p>
          <a:p>
            <a:pPr marL="355600" marR="5080" indent="-342900">
              <a:spcBef>
                <a:spcPts val="5"/>
              </a:spcBef>
              <a:tabLst>
                <a:tab pos="286385" algn="l"/>
                <a:tab pos="287020" algn="l"/>
              </a:tabLst>
            </a:pPr>
            <a:r>
              <a:rPr lang="en-IN" sz="1800" spc="-5" dirty="0">
                <a:cs typeface="Calibri"/>
              </a:rPr>
              <a:t>This </a:t>
            </a:r>
            <a:r>
              <a:rPr lang="en-IN" sz="1800" spc="-15" dirty="0">
                <a:cs typeface="Calibri"/>
              </a:rPr>
              <a:t>problem </a:t>
            </a:r>
            <a:r>
              <a:rPr lang="en-IN" sz="1800" spc="-5" dirty="0">
                <a:cs typeface="Calibri"/>
              </a:rPr>
              <a:t>describes a </a:t>
            </a:r>
            <a:r>
              <a:rPr lang="en-IN" sz="1800" spc="-10" dirty="0">
                <a:cs typeface="Calibri"/>
              </a:rPr>
              <a:t>conditional probability </a:t>
            </a:r>
            <a:r>
              <a:rPr lang="en-IN" sz="1800" spc="-5" dirty="0">
                <a:cs typeface="Calibri"/>
              </a:rPr>
              <a:t>since it asks us </a:t>
            </a:r>
            <a:r>
              <a:rPr lang="en-IN" sz="1800" spc="-20" dirty="0">
                <a:cs typeface="Calibri"/>
              </a:rPr>
              <a:t>to </a:t>
            </a:r>
            <a:r>
              <a:rPr lang="en-IN" sz="1800" spc="-10" dirty="0">
                <a:cs typeface="Calibri"/>
              </a:rPr>
              <a:t>find  </a:t>
            </a:r>
            <a:r>
              <a:rPr lang="en-IN" sz="1800" spc="-5" dirty="0">
                <a:cs typeface="Calibri"/>
              </a:rPr>
              <a:t>the </a:t>
            </a:r>
            <a:r>
              <a:rPr lang="en-IN" sz="1800" spc="-10" dirty="0">
                <a:cs typeface="Calibri"/>
              </a:rPr>
              <a:t>probability </a:t>
            </a:r>
            <a:r>
              <a:rPr lang="en-IN" sz="1800" spc="-5" dirty="0">
                <a:cs typeface="Calibri"/>
              </a:rPr>
              <a:t>that the </a:t>
            </a:r>
            <a:r>
              <a:rPr lang="en-IN" sz="1800" spc="-10" dirty="0">
                <a:cs typeface="Calibri"/>
              </a:rPr>
              <a:t>second </a:t>
            </a:r>
            <a:r>
              <a:rPr lang="en-IN" sz="1800" spc="-15" dirty="0">
                <a:cs typeface="Calibri"/>
              </a:rPr>
              <a:t>test </a:t>
            </a:r>
            <a:r>
              <a:rPr lang="en-IN" sz="1800" spc="-10" dirty="0">
                <a:cs typeface="Calibri"/>
              </a:rPr>
              <a:t>was </a:t>
            </a:r>
            <a:r>
              <a:rPr lang="en-IN" sz="1800" spc="-5" dirty="0">
                <a:cs typeface="Calibri"/>
              </a:rPr>
              <a:t>passed </a:t>
            </a:r>
            <a:r>
              <a:rPr lang="en-IN" sz="1800" spc="-10" dirty="0">
                <a:cs typeface="Calibri"/>
              </a:rPr>
              <a:t>given </a:t>
            </a:r>
            <a:r>
              <a:rPr lang="en-IN" sz="1800" spc="-5" dirty="0">
                <a:cs typeface="Calibri"/>
              </a:rPr>
              <a:t>that the </a:t>
            </a:r>
            <a:r>
              <a:rPr lang="en-IN" sz="1800" spc="-20" dirty="0">
                <a:cs typeface="Calibri"/>
              </a:rPr>
              <a:t>first </a:t>
            </a:r>
            <a:r>
              <a:rPr lang="en-IN" sz="1800" spc="-15" dirty="0">
                <a:cs typeface="Calibri"/>
              </a:rPr>
              <a:t>test  was </a:t>
            </a:r>
            <a:r>
              <a:rPr lang="en-IN" sz="1800" spc="-5" dirty="0">
                <a:cs typeface="Calibri"/>
              </a:rPr>
              <a:t>passed. In the </a:t>
            </a:r>
            <a:r>
              <a:rPr lang="en-IN" sz="1800" spc="-10" dirty="0">
                <a:cs typeface="Calibri"/>
              </a:rPr>
              <a:t>last </a:t>
            </a:r>
            <a:r>
              <a:rPr lang="en-IN" sz="1800" spc="-5" dirty="0">
                <a:cs typeface="Calibri"/>
              </a:rPr>
              <a:t>lesson, the </a:t>
            </a:r>
            <a:r>
              <a:rPr lang="en-IN" sz="1800" spc="-10" dirty="0">
                <a:cs typeface="Calibri"/>
              </a:rPr>
              <a:t>notation </a:t>
            </a:r>
            <a:r>
              <a:rPr lang="en-IN" sz="1800" spc="-20" dirty="0">
                <a:cs typeface="Calibri"/>
              </a:rPr>
              <a:t>for </a:t>
            </a:r>
            <a:r>
              <a:rPr lang="en-IN" sz="1800" spc="-10" dirty="0">
                <a:cs typeface="Calibri"/>
              </a:rPr>
              <a:t>conditional probability  </a:t>
            </a:r>
            <a:r>
              <a:rPr lang="en-IN" sz="1800" spc="-15" dirty="0">
                <a:cs typeface="Calibri"/>
              </a:rPr>
              <a:t>was </a:t>
            </a:r>
            <a:r>
              <a:rPr lang="en-IN" sz="1800" spc="-5" dirty="0">
                <a:cs typeface="Calibri"/>
              </a:rPr>
              <a:t>used </a:t>
            </a:r>
            <a:r>
              <a:rPr lang="en-IN" sz="1800" spc="-10" dirty="0">
                <a:cs typeface="Calibri"/>
              </a:rPr>
              <a:t>in </a:t>
            </a:r>
            <a:r>
              <a:rPr lang="en-IN" sz="1800" spc="-5" dirty="0">
                <a:cs typeface="Calibri"/>
              </a:rPr>
              <a:t>the </a:t>
            </a:r>
            <a:r>
              <a:rPr lang="en-IN" sz="1800" spc="-15" dirty="0">
                <a:cs typeface="Calibri"/>
              </a:rPr>
              <a:t>statement </a:t>
            </a:r>
            <a:r>
              <a:rPr lang="en-IN" sz="1800" spc="-5" dirty="0">
                <a:cs typeface="Calibri"/>
              </a:rPr>
              <a:t>of </a:t>
            </a:r>
            <a:r>
              <a:rPr lang="en-IN" sz="1800" spc="-10" dirty="0">
                <a:cs typeface="Calibri"/>
              </a:rPr>
              <a:t>Multiplication </a:t>
            </a:r>
            <a:r>
              <a:rPr lang="en-IN" sz="1800" spc="-5" dirty="0">
                <a:cs typeface="Calibri"/>
              </a:rPr>
              <a:t>Rule</a:t>
            </a:r>
            <a:r>
              <a:rPr lang="en-IN" sz="1800" spc="140" dirty="0">
                <a:cs typeface="Calibri"/>
              </a:rPr>
              <a:t> </a:t>
            </a:r>
            <a:r>
              <a:rPr lang="en-IN" sz="1800" spc="-5" dirty="0">
                <a:cs typeface="Calibri"/>
              </a:rPr>
              <a:t>2.</a:t>
            </a:r>
            <a:endParaRPr lang="en-IN" sz="1800" dirty="0">
              <a:cs typeface="Calibri"/>
            </a:endParaRPr>
          </a:p>
          <a:p>
            <a:endParaRPr lang="en-IN" sz="1800" dirty="0"/>
          </a:p>
        </p:txBody>
      </p:sp>
    </p:spTree>
    <p:extLst>
      <p:ext uri="{BB962C8B-B14F-4D97-AF65-F5344CB8AC3E}">
        <p14:creationId xmlns:p14="http://schemas.microsoft.com/office/powerpoint/2010/main" val="3379249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idx="4294967295"/>
          </p:nvPr>
        </p:nvSpPr>
        <p:spPr>
          <a:xfrm>
            <a:off x="0" y="1425575"/>
            <a:ext cx="5156200" cy="1266825"/>
          </a:xfrm>
        </p:spPr>
        <p:txBody>
          <a:bodyPr>
            <a:normAutofit/>
          </a:bodyPr>
          <a:lstStyle/>
          <a:p>
            <a:r>
              <a:rPr lang="en-IN" dirty="0">
                <a:solidFill>
                  <a:schemeClr val="tx1"/>
                </a:solidFill>
              </a:rPr>
              <a:t>Section divider over two lines or three lines</a:t>
            </a:r>
            <a:endParaRPr lang="en-GB" dirty="0">
              <a:solidFill>
                <a:schemeClr val="tx1"/>
              </a:solidFill>
            </a:endParaRPr>
          </a:p>
        </p:txBody>
      </p:sp>
      <p:sp>
        <p:nvSpPr>
          <p:cNvPr id="6" name="Freeform 6"/>
          <p:cNvSpPr>
            <a:spLocks/>
          </p:cNvSpPr>
          <p:nvPr/>
        </p:nvSpPr>
        <p:spPr bwMode="gray">
          <a:xfrm>
            <a:off x="-142875" y="-657225"/>
            <a:ext cx="6022975" cy="5334000"/>
          </a:xfrm>
          <a:custGeom>
            <a:avLst/>
            <a:gdLst>
              <a:gd name="connsiteX0" fmla="*/ 0 w 10000"/>
              <a:gd name="connsiteY0" fmla="*/ 0 h 10000"/>
              <a:gd name="connsiteX1" fmla="*/ 10000 w 10000"/>
              <a:gd name="connsiteY1" fmla="*/ 0 h 10000"/>
              <a:gd name="connsiteX2" fmla="*/ 10000 w 10000"/>
              <a:gd name="connsiteY2" fmla="*/ 8019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10000" y="8019"/>
                </a:lnTo>
                <a:lnTo>
                  <a:pt x="0" y="1000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7" name="Title 1"/>
          <p:cNvSpPr txBox="1">
            <a:spLocks/>
          </p:cNvSpPr>
          <p:nvPr/>
        </p:nvSpPr>
        <p:spPr>
          <a:xfrm>
            <a:off x="485775" y="1427554"/>
            <a:ext cx="5648325" cy="860400"/>
          </a:xfrm>
          <a:prstGeom prst="rect">
            <a:avLst/>
          </a:prstGeom>
        </p:spPr>
        <p:txBody>
          <a:bodyPr/>
          <a:lstStyle>
            <a:lvl1pPr algn="l" defTabSz="914400" rtl="0" eaLnBrk="1" latinLnBrk="0" hangingPunct="1">
              <a:lnSpc>
                <a:spcPct val="85000"/>
              </a:lnSpc>
              <a:spcBef>
                <a:spcPct val="0"/>
              </a:spcBef>
              <a:buNone/>
              <a:defRPr sz="3000" b="1" kern="1200" baseline="0">
                <a:solidFill>
                  <a:srgbClr val="404040"/>
                </a:solidFill>
                <a:latin typeface="+mn-lt"/>
                <a:ea typeface="+mj-ea"/>
                <a:cs typeface="Arial" pitchFamily="34" charset="0"/>
              </a:defRPr>
            </a:lvl1pPr>
          </a:lstStyle>
          <a:p>
            <a:r>
              <a:rPr lang="en-IN" sz="2400" dirty="0">
                <a:latin typeface="+mj-lt"/>
              </a:rPr>
              <a:t>What is a Probability Distribution</a:t>
            </a:r>
          </a:p>
          <a:p>
            <a:r>
              <a:rPr lang="en-IN" sz="2400" dirty="0">
                <a:latin typeface="+mj-lt"/>
              </a:rPr>
              <a:t>&amp;</a:t>
            </a:r>
          </a:p>
          <a:p>
            <a:r>
              <a:rPr lang="en-IN" sz="2400" dirty="0">
                <a:latin typeface="+mj-lt"/>
              </a:rPr>
              <a:t>How to Spot them</a:t>
            </a:r>
            <a:endParaRPr lang="en-GB" sz="2400" b="0" dirty="0">
              <a:solidFill>
                <a:srgbClr val="2E2E38"/>
              </a:solidFill>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8AB26-6CED-41A4-9029-3D8CD1ED5558}"/>
              </a:ext>
            </a:extLst>
          </p:cNvPr>
          <p:cNvSpPr>
            <a:spLocks noGrp="1"/>
          </p:cNvSpPr>
          <p:nvPr>
            <p:ph type="title"/>
          </p:nvPr>
        </p:nvSpPr>
        <p:spPr/>
        <p:txBody>
          <a:bodyPr/>
          <a:lstStyle/>
          <a:p>
            <a:r>
              <a:rPr lang="en-IN" b="1" dirty="0"/>
              <a:t>What is a Probability Distribution &amp; How to Spot them</a:t>
            </a:r>
            <a:endParaRPr lang="en-IN" dirty="0"/>
          </a:p>
        </p:txBody>
      </p:sp>
      <p:sp>
        <p:nvSpPr>
          <p:cNvPr id="3" name="Content Placeholder 2">
            <a:extLst>
              <a:ext uri="{FF2B5EF4-FFF2-40B4-BE49-F238E27FC236}">
                <a16:creationId xmlns:a16="http://schemas.microsoft.com/office/drawing/2014/main" id="{6E6C190B-D741-4AFC-A1D7-846DEB72D043}"/>
              </a:ext>
            </a:extLst>
          </p:cNvPr>
          <p:cNvSpPr>
            <a:spLocks noGrp="1"/>
          </p:cNvSpPr>
          <p:nvPr>
            <p:ph idx="1"/>
          </p:nvPr>
        </p:nvSpPr>
        <p:spPr/>
        <p:txBody>
          <a:bodyPr/>
          <a:lstStyle/>
          <a:p>
            <a:r>
              <a:rPr lang="en-IN" sz="1800" dirty="0"/>
              <a:t>A probability distribution is a function that describes the likelihood of obtaining the possible values that a random variable can assume. In other words, the values of the variable vary based on the underlying probability distribution.</a:t>
            </a:r>
          </a:p>
          <a:p>
            <a:endParaRPr lang="en-IN" sz="1800" dirty="0"/>
          </a:p>
          <a:p>
            <a:endParaRPr lang="en-IN" sz="1800" dirty="0"/>
          </a:p>
          <a:p>
            <a:r>
              <a:rPr lang="en-IN" sz="1800" dirty="0"/>
              <a:t>Suppose you draw a random sample and measure the heights of the subjects. As you measure heights, you can create a distribution of heights. This type of distribution is useful when you need to know which outcomes are most likely, the spread of potential values, and the likelihood of different results.</a:t>
            </a:r>
          </a:p>
        </p:txBody>
      </p:sp>
    </p:spTree>
    <p:extLst>
      <p:ext uri="{BB962C8B-B14F-4D97-AF65-F5344CB8AC3E}">
        <p14:creationId xmlns:p14="http://schemas.microsoft.com/office/powerpoint/2010/main" val="799879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BF306-C3B0-4BC1-9E55-3F01D31F5D19}"/>
              </a:ext>
            </a:extLst>
          </p:cNvPr>
          <p:cNvSpPr>
            <a:spLocks noGrp="1"/>
          </p:cNvSpPr>
          <p:nvPr>
            <p:ph type="title"/>
          </p:nvPr>
        </p:nvSpPr>
        <p:spPr/>
        <p:txBody>
          <a:bodyPr/>
          <a:lstStyle/>
          <a:p>
            <a:r>
              <a:rPr lang="en-IN" b="1" dirty="0"/>
              <a:t>What is a Probability Distribution &amp; How to Spot them</a:t>
            </a:r>
            <a:endParaRPr lang="en-IN" dirty="0"/>
          </a:p>
        </p:txBody>
      </p:sp>
      <p:sp>
        <p:nvSpPr>
          <p:cNvPr id="3" name="Content Placeholder 2">
            <a:extLst>
              <a:ext uri="{FF2B5EF4-FFF2-40B4-BE49-F238E27FC236}">
                <a16:creationId xmlns:a16="http://schemas.microsoft.com/office/drawing/2014/main" id="{33DA4833-9D23-4C8B-B675-219BD500A7C1}"/>
              </a:ext>
            </a:extLst>
          </p:cNvPr>
          <p:cNvSpPr>
            <a:spLocks noGrp="1"/>
          </p:cNvSpPr>
          <p:nvPr>
            <p:ph idx="1"/>
          </p:nvPr>
        </p:nvSpPr>
        <p:spPr/>
        <p:txBody>
          <a:bodyPr/>
          <a:lstStyle/>
          <a:p>
            <a:r>
              <a:rPr lang="en-IN" sz="1800" dirty="0"/>
              <a:t>Discrete Data type : The things you can count (</a:t>
            </a:r>
            <a:r>
              <a:rPr lang="en-IN" sz="1800" dirty="0" err="1"/>
              <a:t>i.e</a:t>
            </a:r>
            <a:r>
              <a:rPr lang="en-IN" sz="1800" dirty="0"/>
              <a:t> Number of heads  in coin toss)</a:t>
            </a:r>
          </a:p>
          <a:p>
            <a:endParaRPr lang="en-IN" sz="1800" dirty="0"/>
          </a:p>
          <a:p>
            <a:r>
              <a:rPr lang="en-IN" sz="1800" dirty="0"/>
              <a:t>Continuous Data type : The thing you can measure (</a:t>
            </a:r>
            <a:r>
              <a:rPr lang="en-IN" sz="1800" dirty="0" err="1"/>
              <a:t>i.e</a:t>
            </a:r>
            <a:r>
              <a:rPr lang="en-IN" sz="1800" dirty="0"/>
              <a:t> Your height)</a:t>
            </a:r>
          </a:p>
          <a:p>
            <a:endParaRPr lang="en-IN" sz="1800" dirty="0"/>
          </a:p>
          <a:p>
            <a:r>
              <a:rPr lang="en-IN" sz="1800" dirty="0"/>
              <a:t>What is what?</a:t>
            </a:r>
          </a:p>
          <a:p>
            <a:pPr lvl="1"/>
            <a:r>
              <a:rPr lang="en-IN" sz="1600" dirty="0"/>
              <a:t>Number of Wins of KKR in IPL</a:t>
            </a:r>
          </a:p>
          <a:p>
            <a:pPr lvl="1"/>
            <a:r>
              <a:rPr lang="en-IN" sz="1600" dirty="0"/>
              <a:t>Number of Pages in Book</a:t>
            </a:r>
          </a:p>
          <a:p>
            <a:pPr lvl="1"/>
            <a:r>
              <a:rPr lang="en-IN" sz="1600" dirty="0"/>
              <a:t>Length of your room</a:t>
            </a:r>
          </a:p>
          <a:p>
            <a:pPr lvl="1"/>
            <a:r>
              <a:rPr lang="en-IN" sz="1600" dirty="0"/>
              <a:t>Your mobile number</a:t>
            </a:r>
          </a:p>
          <a:p>
            <a:endParaRPr lang="en-IN" sz="1800" dirty="0"/>
          </a:p>
        </p:txBody>
      </p:sp>
    </p:spTree>
    <p:extLst>
      <p:ext uri="{BB962C8B-B14F-4D97-AF65-F5344CB8AC3E}">
        <p14:creationId xmlns:p14="http://schemas.microsoft.com/office/powerpoint/2010/main" val="2830796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0F113-673B-4312-A575-18E1B241A5E0}"/>
              </a:ext>
            </a:extLst>
          </p:cNvPr>
          <p:cNvSpPr>
            <a:spLocks noGrp="1"/>
          </p:cNvSpPr>
          <p:nvPr>
            <p:ph type="title"/>
          </p:nvPr>
        </p:nvSpPr>
        <p:spPr/>
        <p:txBody>
          <a:bodyPr/>
          <a:lstStyle/>
          <a:p>
            <a:r>
              <a:rPr lang="en-IN" b="1" dirty="0"/>
              <a:t>What is a Probability Distribution &amp; How to Spot them</a:t>
            </a:r>
            <a:endParaRPr lang="en-IN" dirty="0"/>
          </a:p>
        </p:txBody>
      </p:sp>
      <p:sp>
        <p:nvSpPr>
          <p:cNvPr id="3" name="Content Placeholder 2">
            <a:extLst>
              <a:ext uri="{FF2B5EF4-FFF2-40B4-BE49-F238E27FC236}">
                <a16:creationId xmlns:a16="http://schemas.microsoft.com/office/drawing/2014/main" id="{612AB9DD-7E33-4390-AF18-439B3F4BA3DB}"/>
              </a:ext>
            </a:extLst>
          </p:cNvPr>
          <p:cNvSpPr>
            <a:spLocks noGrp="1"/>
          </p:cNvSpPr>
          <p:nvPr>
            <p:ph idx="1"/>
          </p:nvPr>
        </p:nvSpPr>
        <p:spPr/>
        <p:txBody>
          <a:bodyPr/>
          <a:lstStyle/>
          <a:p>
            <a:r>
              <a:rPr lang="en-IN" sz="1600" dirty="0"/>
              <a:t>Two type of data = two type of distribution </a:t>
            </a:r>
          </a:p>
          <a:p>
            <a:endParaRPr lang="en-IN" dirty="0"/>
          </a:p>
          <a:p>
            <a:pPr lvl="3"/>
            <a:r>
              <a:rPr lang="en-IN" sz="1600" dirty="0"/>
              <a:t>This an very small data with 6 outcomes from SAME coin. How can we find the distribution  of the COIN. </a:t>
            </a:r>
          </a:p>
          <a:p>
            <a:pPr lvl="3"/>
            <a:endParaRPr lang="en-IN" sz="1600" dirty="0"/>
          </a:p>
          <a:p>
            <a:pPr lvl="3"/>
            <a:r>
              <a:rPr lang="en-IN" sz="1600" dirty="0"/>
              <a:t>We see we have 3 Heads and 3 Tails. So probability of  getting heads is 0.5, same with tails.</a:t>
            </a:r>
          </a:p>
          <a:p>
            <a:endParaRPr lang="en-IN" dirty="0"/>
          </a:p>
          <a:p>
            <a:endParaRPr lang="en-IN" dirty="0"/>
          </a:p>
          <a:p>
            <a:r>
              <a:rPr lang="en-IN" sz="1600" dirty="0"/>
              <a:t>If we plot the Probabilities, it will look like this, which is nothing but a Discrete probability distribution, where Total outcome (n) is 2 and Probability of heads(p) is 0.5 over 6 sampling</a:t>
            </a:r>
          </a:p>
          <a:p>
            <a:endParaRPr lang="en-IN" dirty="0"/>
          </a:p>
        </p:txBody>
      </p:sp>
      <p:graphicFrame>
        <p:nvGraphicFramePr>
          <p:cNvPr id="4" name="Table 3">
            <a:extLst>
              <a:ext uri="{FF2B5EF4-FFF2-40B4-BE49-F238E27FC236}">
                <a16:creationId xmlns:a16="http://schemas.microsoft.com/office/drawing/2014/main" id="{D9BC9EF8-7066-4A0E-82AF-048DD4166E36}"/>
              </a:ext>
            </a:extLst>
          </p:cNvPr>
          <p:cNvGraphicFramePr>
            <a:graphicFrameLocks noGrp="1"/>
          </p:cNvGraphicFramePr>
          <p:nvPr>
            <p:extLst>
              <p:ext uri="{D42A27DB-BD31-4B8C-83A1-F6EECF244321}">
                <p14:modId xmlns:p14="http://schemas.microsoft.com/office/powerpoint/2010/main" val="426924406"/>
              </p:ext>
            </p:extLst>
          </p:nvPr>
        </p:nvGraphicFramePr>
        <p:xfrm>
          <a:off x="742678" y="1736570"/>
          <a:ext cx="609600" cy="1333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861545990"/>
                    </a:ext>
                  </a:extLst>
                </a:gridCol>
              </a:tblGrid>
              <a:tr h="190500">
                <a:tc>
                  <a:txBody>
                    <a:bodyPr/>
                    <a:lstStyle/>
                    <a:p>
                      <a:pPr algn="l" fontAlgn="b"/>
                      <a:r>
                        <a:rPr lang="en-IN" sz="1100" u="none" strike="noStrike" dirty="0">
                          <a:solidFill>
                            <a:schemeClr val="bg1"/>
                          </a:solidFill>
                          <a:effectLst/>
                        </a:rPr>
                        <a:t>Outcome</a:t>
                      </a:r>
                      <a:endParaRPr lang="en-IN" sz="1100" b="0" i="0" u="none" strike="noStrike" dirty="0">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16306241"/>
                  </a:ext>
                </a:extLst>
              </a:tr>
              <a:tr h="190500">
                <a:tc>
                  <a:txBody>
                    <a:bodyPr/>
                    <a:lstStyle/>
                    <a:p>
                      <a:pPr algn="l" fontAlgn="b"/>
                      <a:r>
                        <a:rPr lang="en-IN" sz="1100" u="none" strike="noStrike" dirty="0">
                          <a:solidFill>
                            <a:schemeClr val="bg1"/>
                          </a:solidFill>
                          <a:effectLst/>
                        </a:rPr>
                        <a:t>H</a:t>
                      </a:r>
                      <a:endParaRPr lang="en-IN" sz="1100" b="0" i="0" u="none" strike="noStrike" dirty="0">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97105972"/>
                  </a:ext>
                </a:extLst>
              </a:tr>
              <a:tr h="190500">
                <a:tc>
                  <a:txBody>
                    <a:bodyPr/>
                    <a:lstStyle/>
                    <a:p>
                      <a:pPr algn="l" fontAlgn="b"/>
                      <a:r>
                        <a:rPr lang="en-IN" sz="1100" u="none" strike="noStrike" dirty="0">
                          <a:solidFill>
                            <a:schemeClr val="bg1"/>
                          </a:solidFill>
                          <a:effectLst/>
                        </a:rPr>
                        <a:t>T</a:t>
                      </a:r>
                      <a:endParaRPr lang="en-IN" sz="1100" b="0" i="0" u="none" strike="noStrike" dirty="0">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82440822"/>
                  </a:ext>
                </a:extLst>
              </a:tr>
              <a:tr h="190500">
                <a:tc>
                  <a:txBody>
                    <a:bodyPr/>
                    <a:lstStyle/>
                    <a:p>
                      <a:pPr algn="l" fontAlgn="b"/>
                      <a:r>
                        <a:rPr lang="en-IN" sz="1100" u="none" strike="noStrike">
                          <a:solidFill>
                            <a:schemeClr val="bg1"/>
                          </a:solidFill>
                          <a:effectLst/>
                        </a:rPr>
                        <a:t>H</a:t>
                      </a:r>
                      <a:endParaRPr lang="en-IN" sz="11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45040528"/>
                  </a:ext>
                </a:extLst>
              </a:tr>
              <a:tr h="190500">
                <a:tc>
                  <a:txBody>
                    <a:bodyPr/>
                    <a:lstStyle/>
                    <a:p>
                      <a:pPr algn="l" fontAlgn="b"/>
                      <a:r>
                        <a:rPr lang="en-IN" sz="1100" u="none" strike="noStrike">
                          <a:solidFill>
                            <a:schemeClr val="bg1"/>
                          </a:solidFill>
                          <a:effectLst/>
                        </a:rPr>
                        <a:t>T</a:t>
                      </a:r>
                      <a:endParaRPr lang="en-IN" sz="11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75821612"/>
                  </a:ext>
                </a:extLst>
              </a:tr>
              <a:tr h="190500">
                <a:tc>
                  <a:txBody>
                    <a:bodyPr/>
                    <a:lstStyle/>
                    <a:p>
                      <a:pPr algn="l" fontAlgn="b"/>
                      <a:r>
                        <a:rPr lang="en-IN" sz="1100" u="none" strike="noStrike">
                          <a:solidFill>
                            <a:schemeClr val="bg1"/>
                          </a:solidFill>
                          <a:effectLst/>
                        </a:rPr>
                        <a:t>H</a:t>
                      </a:r>
                      <a:endParaRPr lang="en-IN" sz="11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25735746"/>
                  </a:ext>
                </a:extLst>
              </a:tr>
              <a:tr h="190500">
                <a:tc>
                  <a:txBody>
                    <a:bodyPr/>
                    <a:lstStyle/>
                    <a:p>
                      <a:pPr algn="l" fontAlgn="b"/>
                      <a:r>
                        <a:rPr lang="en-IN" sz="1100" u="none" strike="noStrike" dirty="0">
                          <a:solidFill>
                            <a:schemeClr val="bg1"/>
                          </a:solidFill>
                          <a:effectLst/>
                        </a:rPr>
                        <a:t>T</a:t>
                      </a:r>
                      <a:endParaRPr lang="en-IN" sz="1100" b="0" i="0" u="none" strike="noStrike" dirty="0">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25612040"/>
                  </a:ext>
                </a:extLst>
              </a:tr>
            </a:tbl>
          </a:graphicData>
        </a:graphic>
      </p:graphicFrame>
      <p:pic>
        <p:nvPicPr>
          <p:cNvPr id="7" name="Picture 6">
            <a:extLst>
              <a:ext uri="{FF2B5EF4-FFF2-40B4-BE49-F238E27FC236}">
                <a16:creationId xmlns:a16="http://schemas.microsoft.com/office/drawing/2014/main" id="{BDB9FF9C-F25C-4357-80AD-3CBB2026E79F}"/>
              </a:ext>
            </a:extLst>
          </p:cNvPr>
          <p:cNvPicPr>
            <a:picLocks noChangeAspect="1"/>
          </p:cNvPicPr>
          <p:nvPr/>
        </p:nvPicPr>
        <p:blipFill>
          <a:blip r:embed="rId2"/>
          <a:stretch>
            <a:fillRect/>
          </a:stretch>
        </p:blipFill>
        <p:spPr>
          <a:xfrm>
            <a:off x="3984625" y="4058725"/>
            <a:ext cx="4229100" cy="2505075"/>
          </a:xfrm>
          <a:prstGeom prst="rect">
            <a:avLst/>
          </a:prstGeom>
        </p:spPr>
      </p:pic>
    </p:spTree>
    <p:extLst>
      <p:ext uri="{BB962C8B-B14F-4D97-AF65-F5344CB8AC3E}">
        <p14:creationId xmlns:p14="http://schemas.microsoft.com/office/powerpoint/2010/main" val="38211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517C5-B9AF-4198-B26C-F3F1520ABA2C}"/>
              </a:ext>
            </a:extLst>
          </p:cNvPr>
          <p:cNvSpPr>
            <a:spLocks noGrp="1"/>
          </p:cNvSpPr>
          <p:nvPr>
            <p:ph type="title"/>
          </p:nvPr>
        </p:nvSpPr>
        <p:spPr>
          <a:xfrm>
            <a:off x="609918" y="294200"/>
            <a:ext cx="10978515" cy="590400"/>
          </a:xfrm>
        </p:spPr>
        <p:txBody>
          <a:bodyPr/>
          <a:lstStyle/>
          <a:p>
            <a:r>
              <a:rPr lang="en-IN" b="1" dirty="0"/>
              <a:t>What is Probability </a:t>
            </a:r>
            <a:endParaRPr lang="en-IN" dirty="0"/>
          </a:p>
        </p:txBody>
      </p:sp>
      <p:sp>
        <p:nvSpPr>
          <p:cNvPr id="3" name="Content Placeholder 2">
            <a:extLst>
              <a:ext uri="{FF2B5EF4-FFF2-40B4-BE49-F238E27FC236}">
                <a16:creationId xmlns:a16="http://schemas.microsoft.com/office/drawing/2014/main" id="{1769CA2B-1BB3-4887-B28C-BA3EFAAEA06D}"/>
              </a:ext>
            </a:extLst>
          </p:cNvPr>
          <p:cNvSpPr>
            <a:spLocks noGrp="1"/>
          </p:cNvSpPr>
          <p:nvPr>
            <p:ph idx="1"/>
          </p:nvPr>
        </p:nvSpPr>
        <p:spPr/>
        <p:txBody>
          <a:bodyPr/>
          <a:lstStyle/>
          <a:p>
            <a:r>
              <a:rPr lang="en-IN" sz="1200" i="1" dirty="0">
                <a:solidFill>
                  <a:srgbClr val="222222"/>
                </a:solidFill>
                <a:latin typeface="+mn-lt"/>
                <a:cs typeface="Calibri" panose="020F0502020204030204" pitchFamily="34" charset="0"/>
              </a:rPr>
              <a:t>noun</a:t>
            </a:r>
            <a:endParaRPr lang="en-IN" sz="1200" dirty="0">
              <a:solidFill>
                <a:srgbClr val="222222"/>
              </a:solidFill>
              <a:latin typeface="+mn-lt"/>
              <a:cs typeface="Calibri" panose="020F0502020204030204" pitchFamily="34" charset="0"/>
            </a:endParaRPr>
          </a:p>
          <a:p>
            <a:pPr>
              <a:buFont typeface="+mj-lt"/>
              <a:buAutoNum type="arabicPeriod"/>
            </a:pPr>
            <a:r>
              <a:rPr lang="en-IN" sz="1200" dirty="0">
                <a:solidFill>
                  <a:srgbClr val="222222"/>
                </a:solidFill>
                <a:latin typeface="+mn-lt"/>
                <a:cs typeface="Calibri" panose="020F0502020204030204" pitchFamily="34" charset="0"/>
              </a:rPr>
              <a:t>the quality or state of being probable; the extent to which something is likely to happen or be the case.</a:t>
            </a:r>
          </a:p>
          <a:p>
            <a:pPr>
              <a:buFont typeface="+mj-lt"/>
              <a:buAutoNum type="arabicPeriod"/>
            </a:pPr>
            <a:r>
              <a:rPr lang="en-IN" sz="1200" dirty="0">
                <a:solidFill>
                  <a:srgbClr val="878787"/>
                </a:solidFill>
                <a:latin typeface="+mn-lt"/>
                <a:cs typeface="Calibri" panose="020F0502020204030204" pitchFamily="34" charset="0"/>
              </a:rPr>
              <a:t>"the rain will make the probability of a postponement even greater"</a:t>
            </a:r>
          </a:p>
          <a:p>
            <a:pPr>
              <a:buFont typeface="+mj-lt"/>
              <a:buAutoNum type="arabicPeriod"/>
            </a:pPr>
            <a:r>
              <a:rPr lang="en-IN" sz="1200" dirty="0">
                <a:solidFill>
                  <a:srgbClr val="188038"/>
                </a:solidFill>
                <a:latin typeface="+mn-lt"/>
                <a:cs typeface="Calibri" panose="020F0502020204030204" pitchFamily="34" charset="0"/>
              </a:rPr>
              <a:t>Similar:</a:t>
            </a:r>
          </a:p>
          <a:p>
            <a:pPr algn="ctr"/>
            <a:r>
              <a:rPr lang="en-IN" sz="1200" dirty="0">
                <a:solidFill>
                  <a:srgbClr val="3C4043"/>
                </a:solidFill>
                <a:latin typeface="+mn-lt"/>
                <a:cs typeface="Calibri" panose="020F0502020204030204" pitchFamily="34" charset="0"/>
              </a:rPr>
              <a:t>likelihood</a:t>
            </a:r>
          </a:p>
          <a:p>
            <a:pPr algn="ctr"/>
            <a:r>
              <a:rPr lang="en-IN" sz="1200" dirty="0">
                <a:solidFill>
                  <a:srgbClr val="BDC1C6"/>
                </a:solidFill>
                <a:latin typeface="+mn-lt"/>
                <a:cs typeface="Calibri" panose="020F0502020204030204" pitchFamily="34" charset="0"/>
              </a:rPr>
              <a:t>likeliness</a:t>
            </a:r>
          </a:p>
          <a:p>
            <a:pPr algn="ctr"/>
            <a:r>
              <a:rPr lang="en-IN" sz="1200" dirty="0">
                <a:solidFill>
                  <a:srgbClr val="3C4043"/>
                </a:solidFill>
                <a:latin typeface="+mn-lt"/>
                <a:cs typeface="Calibri" panose="020F0502020204030204" pitchFamily="34" charset="0"/>
              </a:rPr>
              <a:t>prospect</a:t>
            </a:r>
          </a:p>
          <a:p>
            <a:pPr algn="ctr"/>
            <a:r>
              <a:rPr lang="en-IN" sz="1200" dirty="0">
                <a:solidFill>
                  <a:srgbClr val="3C4043"/>
                </a:solidFill>
                <a:latin typeface="+mn-lt"/>
                <a:cs typeface="Calibri" panose="020F0502020204030204" pitchFamily="34" charset="0"/>
              </a:rPr>
              <a:t>expectation</a:t>
            </a:r>
          </a:p>
          <a:p>
            <a:pPr algn="ctr"/>
            <a:r>
              <a:rPr lang="en-IN" sz="1200" dirty="0">
                <a:solidFill>
                  <a:srgbClr val="3C4043"/>
                </a:solidFill>
                <a:latin typeface="+mn-lt"/>
                <a:cs typeface="Calibri" panose="020F0502020204030204" pitchFamily="34" charset="0"/>
              </a:rPr>
              <a:t>chance</a:t>
            </a:r>
          </a:p>
          <a:p>
            <a:pPr algn="ctr"/>
            <a:r>
              <a:rPr lang="en-IN" sz="1200" dirty="0">
                <a:solidFill>
                  <a:srgbClr val="3C4043"/>
                </a:solidFill>
                <a:latin typeface="+mn-lt"/>
                <a:cs typeface="Calibri" panose="020F0502020204030204" pitchFamily="34" charset="0"/>
              </a:rPr>
              <a:t>chances</a:t>
            </a:r>
          </a:p>
          <a:p>
            <a:pPr algn="ctr"/>
            <a:r>
              <a:rPr lang="en-IN" sz="1200" dirty="0">
                <a:solidFill>
                  <a:srgbClr val="3C4043"/>
                </a:solidFill>
                <a:latin typeface="+mn-lt"/>
                <a:cs typeface="Calibri" panose="020F0502020204030204" pitchFamily="34" charset="0"/>
              </a:rPr>
              <a:t>odds</a:t>
            </a:r>
          </a:p>
          <a:p>
            <a:pPr algn="ctr"/>
            <a:r>
              <a:rPr lang="en-IN" sz="1200" dirty="0">
                <a:solidFill>
                  <a:srgbClr val="3C4043"/>
                </a:solidFill>
                <a:latin typeface="+mn-lt"/>
                <a:cs typeface="Calibri" panose="020F0502020204030204" pitchFamily="34" charset="0"/>
              </a:rPr>
              <a:t>possibility</a:t>
            </a:r>
          </a:p>
          <a:p>
            <a:pPr>
              <a:buFont typeface="+mj-lt"/>
              <a:buAutoNum type="arabicPeriod"/>
            </a:pPr>
            <a:r>
              <a:rPr lang="en-IN" sz="1200" dirty="0">
                <a:solidFill>
                  <a:srgbClr val="222222"/>
                </a:solidFill>
                <a:latin typeface="+mn-lt"/>
                <a:cs typeface="Calibri" panose="020F0502020204030204" pitchFamily="34" charset="0"/>
              </a:rPr>
              <a:t>a probable or the most probable event.</a:t>
            </a:r>
          </a:p>
          <a:p>
            <a:pPr>
              <a:buFont typeface="+mj-lt"/>
              <a:buAutoNum type="arabicPeriod"/>
            </a:pPr>
            <a:r>
              <a:rPr lang="en-IN" sz="1200" dirty="0">
                <a:solidFill>
                  <a:srgbClr val="878787"/>
                </a:solidFill>
                <a:latin typeface="+mn-lt"/>
                <a:cs typeface="Calibri" panose="020F0502020204030204" pitchFamily="34" charset="0"/>
              </a:rPr>
              <a:t>plural noun: </a:t>
            </a:r>
            <a:r>
              <a:rPr lang="en-IN" sz="1200" b="1" dirty="0">
                <a:solidFill>
                  <a:srgbClr val="878787"/>
                </a:solidFill>
                <a:latin typeface="+mn-lt"/>
                <a:cs typeface="Calibri" panose="020F0502020204030204" pitchFamily="34" charset="0"/>
              </a:rPr>
              <a:t>probabilities</a:t>
            </a:r>
            <a:endParaRPr lang="en-IN" sz="1200" dirty="0">
              <a:solidFill>
                <a:srgbClr val="878787"/>
              </a:solidFill>
              <a:latin typeface="+mn-lt"/>
              <a:cs typeface="Calibri" panose="020F0502020204030204" pitchFamily="34" charset="0"/>
            </a:endParaRPr>
          </a:p>
          <a:p>
            <a:pPr>
              <a:buFont typeface="+mj-lt"/>
              <a:buAutoNum type="arabicPeriod"/>
            </a:pPr>
            <a:r>
              <a:rPr lang="en-IN" sz="1200" dirty="0">
                <a:solidFill>
                  <a:srgbClr val="878787"/>
                </a:solidFill>
                <a:latin typeface="+mn-lt"/>
                <a:cs typeface="Calibri" panose="020F0502020204030204" pitchFamily="34" charset="0"/>
              </a:rPr>
              <a:t>"for a time revolution was a strong probability"</a:t>
            </a:r>
          </a:p>
          <a:p>
            <a:pPr>
              <a:buFont typeface="+mj-lt"/>
              <a:buAutoNum type="arabicPeriod"/>
            </a:pPr>
            <a:r>
              <a:rPr lang="en-IN" sz="1200" dirty="0">
                <a:solidFill>
                  <a:srgbClr val="188038"/>
                </a:solidFill>
                <a:latin typeface="+mn-lt"/>
                <a:cs typeface="Calibri" panose="020F0502020204030204" pitchFamily="34" charset="0"/>
              </a:rPr>
              <a:t>Similar:</a:t>
            </a:r>
          </a:p>
          <a:p>
            <a:pPr algn="ctr"/>
            <a:r>
              <a:rPr lang="en-IN" sz="1200" dirty="0">
                <a:solidFill>
                  <a:srgbClr val="BDC1C6"/>
                </a:solidFill>
                <a:latin typeface="+mn-lt"/>
                <a:cs typeface="Calibri" panose="020F0502020204030204" pitchFamily="34" charset="0"/>
              </a:rPr>
              <a:t>probable event</a:t>
            </a:r>
          </a:p>
          <a:p>
            <a:pPr algn="ctr"/>
            <a:r>
              <a:rPr lang="en-IN" sz="1200" dirty="0">
                <a:solidFill>
                  <a:srgbClr val="3C4043"/>
                </a:solidFill>
                <a:latin typeface="+mn-lt"/>
                <a:cs typeface="Calibri" panose="020F0502020204030204" pitchFamily="34" charset="0"/>
              </a:rPr>
              <a:t>prospect</a:t>
            </a:r>
          </a:p>
          <a:p>
            <a:pPr algn="ctr"/>
            <a:r>
              <a:rPr lang="en-IN" sz="1200" dirty="0">
                <a:solidFill>
                  <a:srgbClr val="3C4043"/>
                </a:solidFill>
                <a:latin typeface="+mn-lt"/>
                <a:cs typeface="Calibri" panose="020F0502020204030204" pitchFamily="34" charset="0"/>
              </a:rPr>
              <a:t>possibility</a:t>
            </a:r>
          </a:p>
          <a:p>
            <a:pPr algn="ctr"/>
            <a:r>
              <a:rPr lang="en-IN" sz="1200" dirty="0">
                <a:solidFill>
                  <a:srgbClr val="BDC1C6"/>
                </a:solidFill>
                <a:latin typeface="+mn-lt"/>
                <a:cs typeface="Calibri" panose="020F0502020204030204" pitchFamily="34" charset="0"/>
              </a:rPr>
              <a:t>good/fair/reasonable bet</a:t>
            </a:r>
          </a:p>
          <a:p>
            <a:pPr>
              <a:buFont typeface="+mj-lt"/>
              <a:buAutoNum type="arabicPeriod"/>
            </a:pPr>
            <a:r>
              <a:rPr lang="en-IN" sz="1200" cap="all" dirty="0">
                <a:solidFill>
                  <a:srgbClr val="222222"/>
                </a:solidFill>
                <a:latin typeface="+mn-lt"/>
                <a:cs typeface="Calibri" panose="020F0502020204030204" pitchFamily="34" charset="0"/>
              </a:rPr>
              <a:t>MATHEMATICS</a:t>
            </a:r>
            <a:endParaRPr lang="en-IN" sz="1200" dirty="0">
              <a:solidFill>
                <a:srgbClr val="222222"/>
              </a:solidFill>
              <a:latin typeface="+mn-lt"/>
              <a:cs typeface="Calibri" panose="020F0502020204030204" pitchFamily="34" charset="0"/>
            </a:endParaRPr>
          </a:p>
          <a:p>
            <a:pPr>
              <a:buFont typeface="+mj-lt"/>
              <a:buAutoNum type="arabicPeriod"/>
            </a:pPr>
            <a:r>
              <a:rPr lang="en-IN" sz="1200" dirty="0">
                <a:solidFill>
                  <a:srgbClr val="222222"/>
                </a:solidFill>
                <a:latin typeface="+mn-lt"/>
                <a:cs typeface="Calibri" panose="020F0502020204030204" pitchFamily="34" charset="0"/>
              </a:rPr>
              <a:t>the extent to which an event is likely to occur, measured by the ratio of the favourable cases to the whole number of cases possible.</a:t>
            </a:r>
          </a:p>
          <a:p>
            <a:pPr>
              <a:buFont typeface="+mj-lt"/>
              <a:buAutoNum type="arabicPeriod"/>
            </a:pPr>
            <a:r>
              <a:rPr lang="en-IN" sz="1200" dirty="0">
                <a:solidFill>
                  <a:srgbClr val="878787"/>
                </a:solidFill>
                <a:latin typeface="+mn-lt"/>
                <a:cs typeface="Calibri" panose="020F0502020204030204" pitchFamily="34" charset="0"/>
              </a:rPr>
              <a:t>"the area under the curve represents probability"</a:t>
            </a:r>
          </a:p>
        </p:txBody>
      </p:sp>
    </p:spTree>
    <p:extLst>
      <p:ext uri="{BB962C8B-B14F-4D97-AF65-F5344CB8AC3E}">
        <p14:creationId xmlns:p14="http://schemas.microsoft.com/office/powerpoint/2010/main" val="902842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448BF-DBA7-441F-A9F8-A0AED2127016}"/>
              </a:ext>
            </a:extLst>
          </p:cNvPr>
          <p:cNvSpPr>
            <a:spLocks noGrp="1"/>
          </p:cNvSpPr>
          <p:nvPr>
            <p:ph type="title"/>
          </p:nvPr>
        </p:nvSpPr>
        <p:spPr/>
        <p:txBody>
          <a:bodyPr/>
          <a:lstStyle/>
          <a:p>
            <a:r>
              <a:rPr lang="en-IN" b="1" dirty="0"/>
              <a:t>What is a Probability Distribution &amp; How to Spot them</a:t>
            </a:r>
            <a:endParaRPr lang="en-IN" dirty="0"/>
          </a:p>
        </p:txBody>
      </p:sp>
      <p:pic>
        <p:nvPicPr>
          <p:cNvPr id="4" name="Picture 2">
            <a:extLst>
              <a:ext uri="{FF2B5EF4-FFF2-40B4-BE49-F238E27FC236}">
                <a16:creationId xmlns:a16="http://schemas.microsoft.com/office/drawing/2014/main" id="{ADD0C9B6-44F3-45BC-97FB-40D24AED4A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2763" y="1204915"/>
            <a:ext cx="2388036" cy="30718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64B70B9-2707-4E2D-98BB-F22FE0B699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4950" y="1252541"/>
            <a:ext cx="5269837" cy="2976560"/>
          </a:xfrm>
          <a:prstGeom prst="rect">
            <a:avLst/>
          </a:prstGeom>
        </p:spPr>
      </p:pic>
      <p:sp>
        <p:nvSpPr>
          <p:cNvPr id="7" name="Rectangle 6">
            <a:extLst>
              <a:ext uri="{FF2B5EF4-FFF2-40B4-BE49-F238E27FC236}">
                <a16:creationId xmlns:a16="http://schemas.microsoft.com/office/drawing/2014/main" id="{92FAA835-890B-4F36-BD8C-9FB595A58E28}"/>
              </a:ext>
            </a:extLst>
          </p:cNvPr>
          <p:cNvSpPr/>
          <p:nvPr/>
        </p:nvSpPr>
        <p:spPr>
          <a:xfrm>
            <a:off x="839788" y="4513304"/>
            <a:ext cx="10113962" cy="1323439"/>
          </a:xfrm>
          <a:prstGeom prst="rect">
            <a:avLst/>
          </a:prstGeom>
        </p:spPr>
        <p:txBody>
          <a:bodyPr wrap="square">
            <a:spAutoFit/>
          </a:bodyPr>
          <a:lstStyle/>
          <a:p>
            <a:pPr algn="just"/>
            <a:r>
              <a:rPr lang="en-IN" sz="1600" dirty="0">
                <a:solidFill>
                  <a:schemeClr val="bg1"/>
                </a:solidFill>
                <a:latin typeface="EYInterstate Light" panose="02000506000000020004" pitchFamily="2" charset="0"/>
              </a:rPr>
              <a:t>Discrete probability functions are also known as probability mass functions and can assume a discrete number of values. For example, coin tosses and counts of events are discrete functions. These are discrete distributions because there are no in-between values. For example, you can have only heads or tails in a coin toss. Similarly, if you’re counting the number of books that a library checks out per hour, you can count 21 or 22 books, but nothing in between.</a:t>
            </a:r>
          </a:p>
        </p:txBody>
      </p:sp>
    </p:spTree>
    <p:extLst>
      <p:ext uri="{BB962C8B-B14F-4D97-AF65-F5344CB8AC3E}">
        <p14:creationId xmlns:p14="http://schemas.microsoft.com/office/powerpoint/2010/main" val="24778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C65E8-6A6F-4F74-8074-74F01B4DF415}"/>
              </a:ext>
            </a:extLst>
          </p:cNvPr>
          <p:cNvSpPr>
            <a:spLocks noGrp="1"/>
          </p:cNvSpPr>
          <p:nvPr>
            <p:ph type="title"/>
          </p:nvPr>
        </p:nvSpPr>
        <p:spPr/>
        <p:txBody>
          <a:bodyPr/>
          <a:lstStyle/>
          <a:p>
            <a:r>
              <a:rPr lang="en-IN" b="1" dirty="0"/>
              <a:t>What is a Probability Distribution &amp; How to Spot them</a:t>
            </a:r>
            <a:endParaRPr lang="en-IN" dirty="0"/>
          </a:p>
        </p:txBody>
      </p:sp>
      <p:sp>
        <p:nvSpPr>
          <p:cNvPr id="3" name="Content Placeholder 2">
            <a:extLst>
              <a:ext uri="{FF2B5EF4-FFF2-40B4-BE49-F238E27FC236}">
                <a16:creationId xmlns:a16="http://schemas.microsoft.com/office/drawing/2014/main" id="{FB4E9E5B-E33E-4A01-A448-D09594A91C9C}"/>
              </a:ext>
            </a:extLst>
          </p:cNvPr>
          <p:cNvSpPr>
            <a:spLocks noGrp="1"/>
          </p:cNvSpPr>
          <p:nvPr>
            <p:ph idx="1"/>
          </p:nvPr>
        </p:nvSpPr>
        <p:spPr/>
        <p:txBody>
          <a:bodyPr/>
          <a:lstStyle/>
          <a:p>
            <a:r>
              <a:rPr lang="en-IN" sz="1600" dirty="0"/>
              <a:t>Two type of data = two type of distribution </a:t>
            </a:r>
          </a:p>
          <a:p>
            <a:endParaRPr lang="en-IN" sz="1600" dirty="0"/>
          </a:p>
          <a:p>
            <a:r>
              <a:rPr lang="en-IN" sz="1600" dirty="0"/>
              <a:t>Continuous probability functions are also known as probability density functions. You know that you have a continuous distribution if the variable can assume an infinite number of values between any two values. </a:t>
            </a:r>
            <a:r>
              <a:rPr lang="en-IN" sz="1600" dirty="0">
                <a:hlinkClick r:id="rId2">
                  <a:extLst>
                    <a:ext uri="{A12FA001-AC4F-418D-AE19-62706E023703}">
                      <ahyp:hlinkClr xmlns:ahyp="http://schemas.microsoft.com/office/drawing/2018/hyperlinkcolor" val="tx"/>
                    </a:ext>
                  </a:extLst>
                </a:hlinkClick>
              </a:rPr>
              <a:t>Continuous variables</a:t>
            </a:r>
            <a:r>
              <a:rPr lang="en-IN" sz="1600" dirty="0"/>
              <a:t> are often measurements on a scale, such as height, weight, and temperature.</a:t>
            </a:r>
          </a:p>
          <a:p>
            <a:endParaRPr lang="en-IN" sz="1600" dirty="0"/>
          </a:p>
          <a:p>
            <a:r>
              <a:rPr lang="en-IN" sz="1600" dirty="0"/>
              <a:t>Unlike discrete probability distributions where each particular value has a non-zero likelihood, specific values in continuous distributions have a zero probability. For example, the likelihood of measuring a temperature that is exactly 32 degrees is zero.</a:t>
            </a:r>
          </a:p>
          <a:p>
            <a:endParaRPr lang="en-IN" sz="1600" dirty="0"/>
          </a:p>
          <a:p>
            <a:r>
              <a:rPr lang="en-IN" sz="1600" dirty="0"/>
              <a:t>Why? Consider that the temperature can be an infinite number of other temperatures that are infinitesimally higher or lower than 32. Statisticians say that an individual value has an infinitesimally small probability that is equivalent to zero.</a:t>
            </a:r>
          </a:p>
        </p:txBody>
      </p:sp>
    </p:spTree>
    <p:extLst>
      <p:ext uri="{BB962C8B-B14F-4D97-AF65-F5344CB8AC3E}">
        <p14:creationId xmlns:p14="http://schemas.microsoft.com/office/powerpoint/2010/main" val="3362506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CDC53-8BFB-4859-AE4E-E7640FD88D4C}"/>
              </a:ext>
            </a:extLst>
          </p:cNvPr>
          <p:cNvSpPr>
            <a:spLocks noGrp="1"/>
          </p:cNvSpPr>
          <p:nvPr>
            <p:ph type="title"/>
          </p:nvPr>
        </p:nvSpPr>
        <p:spPr/>
        <p:txBody>
          <a:bodyPr/>
          <a:lstStyle/>
          <a:p>
            <a:r>
              <a:rPr lang="en-IN" b="1" dirty="0"/>
              <a:t>What is a Probability Distribution &amp; How to Spot them</a:t>
            </a:r>
            <a:endParaRPr lang="en-IN" dirty="0"/>
          </a:p>
        </p:txBody>
      </p:sp>
      <p:sp>
        <p:nvSpPr>
          <p:cNvPr id="3" name="Content Placeholder 2">
            <a:extLst>
              <a:ext uri="{FF2B5EF4-FFF2-40B4-BE49-F238E27FC236}">
                <a16:creationId xmlns:a16="http://schemas.microsoft.com/office/drawing/2014/main" id="{B55636CB-4D35-4E7A-94C7-EE9DAB46B050}"/>
              </a:ext>
            </a:extLst>
          </p:cNvPr>
          <p:cNvSpPr>
            <a:spLocks noGrp="1"/>
          </p:cNvSpPr>
          <p:nvPr>
            <p:ph idx="1"/>
          </p:nvPr>
        </p:nvSpPr>
        <p:spPr>
          <a:xfrm>
            <a:off x="609918" y="1137920"/>
            <a:ext cx="10978515" cy="1805305"/>
          </a:xfrm>
        </p:spPr>
        <p:txBody>
          <a:bodyPr/>
          <a:lstStyle/>
          <a:p>
            <a:r>
              <a:rPr lang="en-IN" sz="1600" dirty="0"/>
              <a:t>Two type of data = two type of distribution </a:t>
            </a:r>
          </a:p>
          <a:p>
            <a:endParaRPr lang="en-IN" sz="1600" dirty="0"/>
          </a:p>
          <a:p>
            <a:r>
              <a:rPr lang="en-IN" sz="1600" dirty="0"/>
              <a:t>Let’s start off with the normal distribution to show how to use continuous probability distributions.</a:t>
            </a:r>
          </a:p>
          <a:p>
            <a:r>
              <a:rPr lang="en-IN" sz="1600" dirty="0"/>
              <a:t>The distribution of IQ scores is defined as a normal distribution with a mean of 100 and a standard deviation of 15. We’ll create the probability plot of this distribution. Additionally, let’s determine the likelihood that an IQ score will be between 120-140.</a:t>
            </a:r>
          </a:p>
        </p:txBody>
      </p:sp>
      <p:pic>
        <p:nvPicPr>
          <p:cNvPr id="4" name="Picture 3">
            <a:extLst>
              <a:ext uri="{FF2B5EF4-FFF2-40B4-BE49-F238E27FC236}">
                <a16:creationId xmlns:a16="http://schemas.microsoft.com/office/drawing/2014/main" id="{70DFC991-7AC6-4E8F-BE43-48F5B48B9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029" y="3237641"/>
            <a:ext cx="3874971" cy="2583314"/>
          </a:xfrm>
          <a:prstGeom prst="rect">
            <a:avLst/>
          </a:prstGeom>
        </p:spPr>
      </p:pic>
      <p:sp>
        <p:nvSpPr>
          <p:cNvPr id="5" name="Rectangle 4">
            <a:extLst>
              <a:ext uri="{FF2B5EF4-FFF2-40B4-BE49-F238E27FC236}">
                <a16:creationId xmlns:a16="http://schemas.microsoft.com/office/drawing/2014/main" id="{F42EE921-C6C7-4506-B26D-7B15572236FC}"/>
              </a:ext>
            </a:extLst>
          </p:cNvPr>
          <p:cNvSpPr/>
          <p:nvPr/>
        </p:nvSpPr>
        <p:spPr>
          <a:xfrm>
            <a:off x="5354638" y="3717061"/>
            <a:ext cx="6099175" cy="1600438"/>
          </a:xfrm>
          <a:prstGeom prst="rect">
            <a:avLst/>
          </a:prstGeom>
        </p:spPr>
        <p:txBody>
          <a:bodyPr>
            <a:spAutoFit/>
          </a:bodyPr>
          <a:lstStyle/>
          <a:p>
            <a:r>
              <a:rPr lang="en-IN" sz="1400" dirty="0">
                <a:solidFill>
                  <a:schemeClr val="bg1"/>
                </a:solidFill>
                <a:latin typeface="EYInterstate Light" panose="02000506000000020004" pitchFamily="2" charset="0"/>
              </a:rPr>
              <a:t>Examine the properties of the probability plot . We can see that it is a symmetric distribution where values occur most frequently around 100, which is the mean. The probabilities drops-off as you move away from the mean in both directions. The shaded area for the range of IQ scores between 120-140 contains 8.738% of the total area under the curve. Therefore, the likelihood that an IQ score falls within this range is 0.08738.</a:t>
            </a:r>
          </a:p>
        </p:txBody>
      </p:sp>
    </p:spTree>
    <p:extLst>
      <p:ext uri="{BB962C8B-B14F-4D97-AF65-F5344CB8AC3E}">
        <p14:creationId xmlns:p14="http://schemas.microsoft.com/office/powerpoint/2010/main" val="420055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30ACE-ADB6-43BC-8406-27E2B072D495}"/>
              </a:ext>
            </a:extLst>
          </p:cNvPr>
          <p:cNvSpPr>
            <a:spLocks noGrp="1"/>
          </p:cNvSpPr>
          <p:nvPr>
            <p:ph type="title"/>
          </p:nvPr>
        </p:nvSpPr>
        <p:spPr/>
        <p:txBody>
          <a:bodyPr/>
          <a:lstStyle/>
          <a:p>
            <a:r>
              <a:rPr lang="en-IN" b="1" dirty="0"/>
              <a:t>What is a Probability Distribution &amp; How to Spot them</a:t>
            </a:r>
            <a:endParaRPr lang="en-IN" dirty="0"/>
          </a:p>
        </p:txBody>
      </p:sp>
      <p:sp>
        <p:nvSpPr>
          <p:cNvPr id="3" name="Content Placeholder 2">
            <a:extLst>
              <a:ext uri="{FF2B5EF4-FFF2-40B4-BE49-F238E27FC236}">
                <a16:creationId xmlns:a16="http://schemas.microsoft.com/office/drawing/2014/main" id="{F1B8C50B-B471-40F7-A6CF-A9E3023094C9}"/>
              </a:ext>
            </a:extLst>
          </p:cNvPr>
          <p:cNvSpPr>
            <a:spLocks noGrp="1"/>
          </p:cNvSpPr>
          <p:nvPr>
            <p:ph idx="1"/>
          </p:nvPr>
        </p:nvSpPr>
        <p:spPr/>
        <p:txBody>
          <a:bodyPr/>
          <a:lstStyle/>
          <a:p>
            <a:r>
              <a:rPr lang="en-IN" sz="1800" dirty="0"/>
              <a:t>Example of Distribution</a:t>
            </a:r>
          </a:p>
          <a:p>
            <a:pPr lvl="1"/>
            <a:r>
              <a:rPr lang="en-IN" sz="1600" dirty="0"/>
              <a:t>Binomial –Discrete – 2 output – multiple coin toss</a:t>
            </a:r>
          </a:p>
          <a:p>
            <a:pPr lvl="1"/>
            <a:r>
              <a:rPr lang="en-IN" sz="1600" dirty="0"/>
              <a:t>Multinomial- Discrete- &gt;2 output </a:t>
            </a:r>
          </a:p>
          <a:p>
            <a:pPr lvl="1"/>
            <a:r>
              <a:rPr lang="en-IN" sz="1600" dirty="0"/>
              <a:t>Poisson –Count Distribution </a:t>
            </a:r>
          </a:p>
          <a:p>
            <a:pPr lvl="1"/>
            <a:r>
              <a:rPr lang="en-IN" sz="1600" dirty="0"/>
              <a:t>There are various others (</a:t>
            </a:r>
            <a:r>
              <a:rPr lang="en-IN" sz="1600" dirty="0" err="1"/>
              <a:t>e.g</a:t>
            </a:r>
            <a:r>
              <a:rPr lang="en-IN" sz="1600" dirty="0"/>
              <a:t> Negative </a:t>
            </a:r>
            <a:r>
              <a:rPr lang="en-IN" sz="1600" dirty="0" err="1"/>
              <a:t>Binomial,Hypergeometric</a:t>
            </a:r>
            <a:r>
              <a:rPr lang="en-IN" sz="1600" dirty="0"/>
              <a:t>)</a:t>
            </a:r>
          </a:p>
          <a:p>
            <a:pPr lvl="1"/>
            <a:endParaRPr lang="en-IN" sz="1600" dirty="0"/>
          </a:p>
          <a:p>
            <a:pPr lvl="1"/>
            <a:r>
              <a:rPr lang="en-IN" sz="1600" dirty="0"/>
              <a:t>Normal – Cont.(Bell Curve)</a:t>
            </a:r>
          </a:p>
          <a:p>
            <a:pPr lvl="1"/>
            <a:r>
              <a:rPr lang="en-IN" sz="1600" dirty="0"/>
              <a:t>Exponential – Cont.(Life curve, recently seen in </a:t>
            </a:r>
            <a:r>
              <a:rPr lang="en-IN" sz="1600" dirty="0" err="1"/>
              <a:t>Covid</a:t>
            </a:r>
            <a:r>
              <a:rPr lang="en-IN" sz="1600" dirty="0"/>
              <a:t>)</a:t>
            </a:r>
          </a:p>
          <a:p>
            <a:pPr lvl="1"/>
            <a:r>
              <a:rPr lang="en-IN" sz="1600" dirty="0"/>
              <a:t>There are various others (</a:t>
            </a:r>
            <a:r>
              <a:rPr lang="en-IN" sz="1600" dirty="0" err="1"/>
              <a:t>e.g</a:t>
            </a:r>
            <a:r>
              <a:rPr lang="en-IN" sz="1600" dirty="0"/>
              <a:t> </a:t>
            </a:r>
            <a:r>
              <a:rPr lang="en-IN" sz="1600" dirty="0" err="1"/>
              <a:t>Uniform,Gamma,Beta,chisq,F,T</a:t>
            </a:r>
            <a:r>
              <a:rPr lang="en-IN" sz="1600" dirty="0"/>
              <a:t> etc)</a:t>
            </a:r>
          </a:p>
          <a:p>
            <a:endParaRPr lang="en-IN" dirty="0"/>
          </a:p>
          <a:p>
            <a:r>
              <a:rPr lang="en-IN" sz="1800" dirty="0"/>
              <a:t>Why the hell do we need this thing? </a:t>
            </a:r>
          </a:p>
          <a:p>
            <a:pPr lvl="1"/>
            <a:r>
              <a:rPr lang="en-IN" sz="1600" dirty="0"/>
              <a:t>This is the base of rest of Statistical process / Machine Learning</a:t>
            </a:r>
          </a:p>
          <a:p>
            <a:pPr lvl="1"/>
            <a:r>
              <a:rPr lang="en-IN" sz="1600" dirty="0"/>
              <a:t>This is the base of Hypothesis testing/ if you don’t know which distribution your hypothesis test doesn’t make sense</a:t>
            </a:r>
          </a:p>
          <a:p>
            <a:pPr lvl="1"/>
            <a:r>
              <a:rPr lang="en-IN" sz="1600" dirty="0"/>
              <a:t>Data cleaning</a:t>
            </a:r>
          </a:p>
        </p:txBody>
      </p:sp>
    </p:spTree>
    <p:extLst>
      <p:ext uri="{BB962C8B-B14F-4D97-AF65-F5344CB8AC3E}">
        <p14:creationId xmlns:p14="http://schemas.microsoft.com/office/powerpoint/2010/main" val="798288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C78F0-A118-4CFB-B4BB-B6A0B071E5EE}"/>
              </a:ext>
            </a:extLst>
          </p:cNvPr>
          <p:cNvSpPr>
            <a:spLocks noGrp="1"/>
          </p:cNvSpPr>
          <p:nvPr>
            <p:ph type="title"/>
          </p:nvPr>
        </p:nvSpPr>
        <p:spPr/>
        <p:txBody>
          <a:bodyPr/>
          <a:lstStyle/>
          <a:p>
            <a:r>
              <a:rPr lang="en-IN" b="1" dirty="0"/>
              <a:t>What is a Probability Distribution &amp; How to Spot them</a:t>
            </a:r>
            <a:endParaRPr lang="en-IN" dirty="0"/>
          </a:p>
        </p:txBody>
      </p:sp>
      <p:sp>
        <p:nvSpPr>
          <p:cNvPr id="3" name="Content Placeholder 2">
            <a:extLst>
              <a:ext uri="{FF2B5EF4-FFF2-40B4-BE49-F238E27FC236}">
                <a16:creationId xmlns:a16="http://schemas.microsoft.com/office/drawing/2014/main" id="{D451372C-3050-451A-956F-2B8130BA5BD9}"/>
              </a:ext>
            </a:extLst>
          </p:cNvPr>
          <p:cNvSpPr>
            <a:spLocks noGrp="1"/>
          </p:cNvSpPr>
          <p:nvPr>
            <p:ph idx="1"/>
          </p:nvPr>
        </p:nvSpPr>
        <p:spPr/>
        <p:txBody>
          <a:bodyPr/>
          <a:lstStyle/>
          <a:p>
            <a:r>
              <a:rPr lang="en-US" sz="1800" dirty="0"/>
              <a:t>Additional Resources:</a:t>
            </a:r>
          </a:p>
          <a:p>
            <a:pPr lvl="1"/>
            <a:endParaRPr lang="en-IN" sz="1600" dirty="0">
              <a:hlinkClick r:id="rId2"/>
            </a:endParaRPr>
          </a:p>
          <a:p>
            <a:pPr lvl="1"/>
            <a:r>
              <a:rPr lang="en-IN" sz="1600" dirty="0">
                <a:hlinkClick r:id="rId2"/>
              </a:rPr>
              <a:t>https://statisticsbyjim.com/basics/probability-distributions/</a:t>
            </a:r>
            <a:endParaRPr lang="en-IN" sz="1600" dirty="0"/>
          </a:p>
          <a:p>
            <a:pPr lvl="1"/>
            <a:endParaRPr lang="en-IN" sz="1600" dirty="0">
              <a:hlinkClick r:id="rId3"/>
            </a:endParaRPr>
          </a:p>
          <a:p>
            <a:pPr lvl="1"/>
            <a:r>
              <a:rPr lang="en-IN" sz="1600" dirty="0">
                <a:hlinkClick r:id="rId3"/>
              </a:rPr>
              <a:t>https://www.youtube.com/watch?v=1uW3qMFA9Ho&amp;list=PLUl4u3cNGP60hI9ATjSFgLZpbNJ7myAg6</a:t>
            </a:r>
            <a:endParaRPr lang="en-IN" sz="1600" dirty="0"/>
          </a:p>
        </p:txBody>
      </p:sp>
    </p:spTree>
    <p:extLst>
      <p:ext uri="{BB962C8B-B14F-4D97-AF65-F5344CB8AC3E}">
        <p14:creationId xmlns:p14="http://schemas.microsoft.com/office/powerpoint/2010/main" val="1195426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idx="4294967295"/>
          </p:nvPr>
        </p:nvSpPr>
        <p:spPr>
          <a:xfrm>
            <a:off x="0" y="1425575"/>
            <a:ext cx="5156200" cy="1266825"/>
          </a:xfrm>
        </p:spPr>
        <p:txBody>
          <a:bodyPr>
            <a:normAutofit/>
          </a:bodyPr>
          <a:lstStyle/>
          <a:p>
            <a:r>
              <a:rPr lang="en-IN" dirty="0">
                <a:solidFill>
                  <a:schemeClr val="tx1"/>
                </a:solidFill>
              </a:rPr>
              <a:t>Section divider over two lines or three lines</a:t>
            </a:r>
            <a:endParaRPr lang="en-GB" dirty="0">
              <a:solidFill>
                <a:schemeClr val="tx1"/>
              </a:solidFill>
            </a:endParaRPr>
          </a:p>
        </p:txBody>
      </p:sp>
      <p:sp>
        <p:nvSpPr>
          <p:cNvPr id="6" name="Freeform 6"/>
          <p:cNvSpPr>
            <a:spLocks/>
          </p:cNvSpPr>
          <p:nvPr/>
        </p:nvSpPr>
        <p:spPr bwMode="gray">
          <a:xfrm>
            <a:off x="-142875" y="-657225"/>
            <a:ext cx="6022975" cy="5334000"/>
          </a:xfrm>
          <a:custGeom>
            <a:avLst/>
            <a:gdLst>
              <a:gd name="connsiteX0" fmla="*/ 0 w 10000"/>
              <a:gd name="connsiteY0" fmla="*/ 0 h 10000"/>
              <a:gd name="connsiteX1" fmla="*/ 10000 w 10000"/>
              <a:gd name="connsiteY1" fmla="*/ 0 h 10000"/>
              <a:gd name="connsiteX2" fmla="*/ 10000 w 10000"/>
              <a:gd name="connsiteY2" fmla="*/ 8019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10000" y="8019"/>
                </a:lnTo>
                <a:lnTo>
                  <a:pt x="0" y="1000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7" name="Title 1"/>
          <p:cNvSpPr txBox="1">
            <a:spLocks/>
          </p:cNvSpPr>
          <p:nvPr/>
        </p:nvSpPr>
        <p:spPr>
          <a:xfrm>
            <a:off x="485775" y="1427554"/>
            <a:ext cx="5648325" cy="860400"/>
          </a:xfrm>
          <a:prstGeom prst="rect">
            <a:avLst/>
          </a:prstGeom>
        </p:spPr>
        <p:txBody>
          <a:bodyPr/>
          <a:lstStyle>
            <a:lvl1pPr algn="l" defTabSz="914400" rtl="0" eaLnBrk="1" latinLnBrk="0" hangingPunct="1">
              <a:lnSpc>
                <a:spcPct val="85000"/>
              </a:lnSpc>
              <a:spcBef>
                <a:spcPct val="0"/>
              </a:spcBef>
              <a:buNone/>
              <a:defRPr sz="3000" b="1" kern="1200" baseline="0">
                <a:solidFill>
                  <a:srgbClr val="404040"/>
                </a:solidFill>
                <a:latin typeface="+mn-lt"/>
                <a:ea typeface="+mj-ea"/>
                <a:cs typeface="Arial" pitchFamily="34" charset="0"/>
              </a:defRPr>
            </a:lvl1pPr>
          </a:lstStyle>
          <a:p>
            <a:r>
              <a:rPr lang="en-IN" sz="2400" dirty="0">
                <a:latin typeface="+mj-lt"/>
              </a:rPr>
              <a:t>Thank You</a:t>
            </a:r>
            <a:endParaRPr lang="en-GB" sz="2400" b="0" dirty="0">
              <a:solidFill>
                <a:srgbClr val="2E2E38"/>
              </a:solidFill>
              <a:latin typeface="+mj-lt"/>
            </a:endParaRPr>
          </a:p>
        </p:txBody>
      </p:sp>
    </p:spTree>
    <p:extLst>
      <p:ext uri="{BB962C8B-B14F-4D97-AF65-F5344CB8AC3E}">
        <p14:creationId xmlns:p14="http://schemas.microsoft.com/office/powerpoint/2010/main" val="4189382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440CB-F32F-4312-9411-69614CE29963}"/>
              </a:ext>
            </a:extLst>
          </p:cNvPr>
          <p:cNvSpPr>
            <a:spLocks noGrp="1"/>
          </p:cNvSpPr>
          <p:nvPr>
            <p:ph type="title"/>
          </p:nvPr>
        </p:nvSpPr>
        <p:spPr/>
        <p:txBody>
          <a:bodyPr/>
          <a:lstStyle/>
          <a:p>
            <a:r>
              <a:rPr lang="en-IN" b="1" dirty="0"/>
              <a:t>What is Probability (Few things before we dive) </a:t>
            </a:r>
            <a:endParaRPr lang="en-IN" dirty="0"/>
          </a:p>
        </p:txBody>
      </p:sp>
      <p:sp>
        <p:nvSpPr>
          <p:cNvPr id="3" name="Content Placeholder 2">
            <a:extLst>
              <a:ext uri="{FF2B5EF4-FFF2-40B4-BE49-F238E27FC236}">
                <a16:creationId xmlns:a16="http://schemas.microsoft.com/office/drawing/2014/main" id="{224D708C-01BB-441F-8D12-3EC4653802C1}"/>
              </a:ext>
            </a:extLst>
          </p:cNvPr>
          <p:cNvSpPr>
            <a:spLocks noGrp="1"/>
          </p:cNvSpPr>
          <p:nvPr>
            <p:ph idx="1"/>
          </p:nvPr>
        </p:nvSpPr>
        <p:spPr/>
        <p:txBody>
          <a:bodyPr/>
          <a:lstStyle/>
          <a:p>
            <a:pPr marL="12700">
              <a:lnSpc>
                <a:spcPct val="100000"/>
              </a:lnSpc>
            </a:pPr>
            <a:r>
              <a:rPr lang="en-IN" sz="1800" b="1" spc="-10" dirty="0">
                <a:latin typeface="+mn-lt"/>
                <a:cs typeface="Calibri" panose="020F0502020204030204" pitchFamily="34" charset="0"/>
              </a:rPr>
              <a:t>Population:</a:t>
            </a:r>
            <a:endParaRPr lang="en-IN" sz="1800" dirty="0">
              <a:latin typeface="+mn-lt"/>
              <a:cs typeface="Calibri" panose="020F0502020204030204" pitchFamily="34" charset="0"/>
            </a:endParaRPr>
          </a:p>
          <a:p>
            <a:pPr lvl="1">
              <a:tabLst>
                <a:tab pos="149860" algn="l"/>
              </a:tabLst>
            </a:pPr>
            <a:r>
              <a:rPr lang="en-IN" sz="1600" spc="-15" dirty="0">
                <a:latin typeface="+mn-lt"/>
                <a:cs typeface="Calibri" panose="020F0502020204030204" pitchFamily="34" charset="0"/>
              </a:rPr>
              <a:t>In statistics, a population is a set of similar items or events which is of interest for some question or experiment</a:t>
            </a:r>
          </a:p>
          <a:p>
            <a:pPr lvl="1">
              <a:tabLst>
                <a:tab pos="149860" algn="l"/>
              </a:tabLst>
            </a:pPr>
            <a:r>
              <a:rPr lang="en-IN" sz="1600" spc="-10" dirty="0">
                <a:latin typeface="+mn-lt"/>
                <a:cs typeface="Calibri" panose="020F0502020204030204" pitchFamily="34" charset="0"/>
              </a:rPr>
              <a:t>Population </a:t>
            </a:r>
            <a:r>
              <a:rPr lang="en-IN" sz="1600" spc="-20" dirty="0">
                <a:latin typeface="+mn-lt"/>
                <a:cs typeface="Calibri" panose="020F0502020204030204" pitchFamily="34" charset="0"/>
              </a:rPr>
              <a:t>may </a:t>
            </a:r>
            <a:r>
              <a:rPr lang="en-IN" sz="1600" spc="-5" dirty="0">
                <a:latin typeface="+mn-lt"/>
                <a:cs typeface="Calibri" panose="020F0502020204030204" pitchFamily="34" charset="0"/>
              </a:rPr>
              <a:t>be a </a:t>
            </a:r>
            <a:r>
              <a:rPr lang="en-IN" sz="1600" spc="-15" dirty="0">
                <a:latin typeface="+mn-lt"/>
                <a:cs typeface="Calibri" panose="020F0502020204030204" pitchFamily="34" charset="0"/>
              </a:rPr>
              <a:t>group </a:t>
            </a:r>
            <a:r>
              <a:rPr lang="en-IN" sz="1600" spc="-5" dirty="0">
                <a:latin typeface="+mn-lt"/>
                <a:cs typeface="Calibri" panose="020F0502020204030204" pitchFamily="34" charset="0"/>
              </a:rPr>
              <a:t>of </a:t>
            </a:r>
            <a:r>
              <a:rPr lang="en-IN" sz="1600" spc="-10" dirty="0">
                <a:latin typeface="+mn-lt"/>
                <a:cs typeface="Calibri" panose="020F0502020204030204" pitchFamily="34" charset="0"/>
              </a:rPr>
              <a:t>people </a:t>
            </a:r>
            <a:r>
              <a:rPr lang="en-IN" sz="1600" spc="-15" dirty="0">
                <a:latin typeface="+mn-lt"/>
                <a:cs typeface="Calibri" panose="020F0502020204030204" pitchFamily="34" charset="0"/>
              </a:rPr>
              <a:t>suffering from </a:t>
            </a:r>
            <a:r>
              <a:rPr lang="en-IN" sz="1600" spc="-5" dirty="0">
                <a:latin typeface="+mn-lt"/>
                <a:cs typeface="Calibri" panose="020F0502020204030204" pitchFamily="34" charset="0"/>
              </a:rPr>
              <a:t>a  particular disease, collection of </a:t>
            </a:r>
            <a:r>
              <a:rPr lang="en-IN" sz="1600" spc="-10" dirty="0">
                <a:latin typeface="+mn-lt"/>
                <a:cs typeface="Calibri" panose="020F0502020204030204" pitchFamily="34" charset="0"/>
              </a:rPr>
              <a:t>books, </a:t>
            </a:r>
            <a:r>
              <a:rPr lang="en-IN" sz="1600" spc="-15" dirty="0">
                <a:latin typeface="+mn-lt"/>
                <a:cs typeface="Calibri" panose="020F0502020204030204" pitchFamily="34" charset="0"/>
              </a:rPr>
              <a:t>group </a:t>
            </a:r>
            <a:r>
              <a:rPr lang="en-IN" sz="1600" spc="-5" dirty="0">
                <a:latin typeface="+mn-lt"/>
                <a:cs typeface="Calibri" panose="020F0502020204030204" pitchFamily="34" charset="0"/>
              </a:rPr>
              <a:t>of</a:t>
            </a:r>
            <a:r>
              <a:rPr lang="en-IN" sz="1600" spc="40" dirty="0">
                <a:latin typeface="+mn-lt"/>
                <a:cs typeface="Calibri" panose="020F0502020204030204" pitchFamily="34" charset="0"/>
              </a:rPr>
              <a:t> </a:t>
            </a:r>
            <a:r>
              <a:rPr lang="en-IN" sz="1600" spc="-10" dirty="0">
                <a:latin typeface="+mn-lt"/>
                <a:cs typeface="Calibri" panose="020F0502020204030204" pitchFamily="34" charset="0"/>
              </a:rPr>
              <a:t>students.</a:t>
            </a:r>
            <a:endParaRPr lang="en-IN" sz="1600" dirty="0">
              <a:latin typeface="+mn-lt"/>
              <a:cs typeface="Calibri" panose="020F0502020204030204" pitchFamily="34" charset="0"/>
            </a:endParaRPr>
          </a:p>
          <a:p>
            <a:pPr>
              <a:lnSpc>
                <a:spcPct val="100000"/>
              </a:lnSpc>
              <a:spcBef>
                <a:spcPts val="40"/>
              </a:spcBef>
              <a:buFont typeface="Arial"/>
              <a:buChar char="•"/>
            </a:pPr>
            <a:endParaRPr lang="en-IN" sz="1800" dirty="0">
              <a:latin typeface="+mn-lt"/>
              <a:cs typeface="Calibri" panose="020F0502020204030204" pitchFamily="34" charset="0"/>
            </a:endParaRPr>
          </a:p>
          <a:p>
            <a:pPr marL="12700">
              <a:lnSpc>
                <a:spcPct val="100000"/>
              </a:lnSpc>
            </a:pPr>
            <a:r>
              <a:rPr lang="en-IN" sz="1800" b="1" spc="-5" dirty="0">
                <a:latin typeface="+mn-lt"/>
                <a:cs typeface="Calibri" panose="020F0502020204030204" pitchFamily="34" charset="0"/>
              </a:rPr>
              <a:t>Sample:</a:t>
            </a:r>
            <a:endParaRPr lang="en-IN" sz="1800" dirty="0">
              <a:latin typeface="+mn-lt"/>
              <a:cs typeface="Calibri" panose="020F0502020204030204" pitchFamily="34" charset="0"/>
            </a:endParaRPr>
          </a:p>
          <a:p>
            <a:pPr marL="712216" lvl="1" indent="-342900">
              <a:tabLst>
                <a:tab pos="149860" algn="l"/>
              </a:tabLst>
            </a:pPr>
            <a:r>
              <a:rPr lang="en-IN" sz="1600" spc="-20" dirty="0">
                <a:latin typeface="+mn-lt"/>
                <a:cs typeface="Calibri" panose="020F0502020204030204" pitchFamily="34" charset="0"/>
              </a:rPr>
              <a:t>Any </a:t>
            </a:r>
            <a:r>
              <a:rPr lang="en-IN" sz="1600" spc="-10" dirty="0">
                <a:latin typeface="+mn-lt"/>
                <a:cs typeface="Calibri" panose="020F0502020204030204" pitchFamily="34" charset="0"/>
              </a:rPr>
              <a:t>part </a:t>
            </a:r>
            <a:r>
              <a:rPr lang="en-IN" sz="1600" spc="-5" dirty="0">
                <a:latin typeface="+mn-lt"/>
                <a:cs typeface="Calibri" panose="020F0502020204030204" pitchFamily="34" charset="0"/>
              </a:rPr>
              <a:t>of </a:t>
            </a:r>
            <a:r>
              <a:rPr lang="en-IN" sz="1600" spc="-10" dirty="0">
                <a:latin typeface="+mn-lt"/>
                <a:cs typeface="Calibri" panose="020F0502020204030204" pitchFamily="34" charset="0"/>
              </a:rPr>
              <a:t>population under study </a:t>
            </a:r>
            <a:r>
              <a:rPr lang="en-IN" sz="1600" spc="-5" dirty="0">
                <a:latin typeface="+mn-lt"/>
                <a:cs typeface="Calibri" panose="020F0502020204030204" pitchFamily="34" charset="0"/>
              </a:rPr>
              <a:t>is called a</a:t>
            </a:r>
            <a:r>
              <a:rPr lang="en-IN" sz="1600" spc="135" dirty="0">
                <a:latin typeface="+mn-lt"/>
                <a:cs typeface="Calibri" panose="020F0502020204030204" pitchFamily="34" charset="0"/>
              </a:rPr>
              <a:t> </a:t>
            </a:r>
            <a:r>
              <a:rPr lang="en-IN" sz="1600" spc="-5" dirty="0">
                <a:latin typeface="+mn-lt"/>
                <a:cs typeface="Calibri" panose="020F0502020204030204" pitchFamily="34" charset="0"/>
              </a:rPr>
              <a:t>sample.</a:t>
            </a:r>
            <a:endParaRPr lang="en-IN" sz="1600" dirty="0">
              <a:latin typeface="+mn-lt"/>
              <a:cs typeface="Calibri" panose="020F0502020204030204" pitchFamily="34" charset="0"/>
            </a:endParaRPr>
          </a:p>
          <a:p>
            <a:pPr marR="5080" lvl="1">
              <a:tabLst>
                <a:tab pos="149860" algn="l"/>
              </a:tabLst>
            </a:pPr>
            <a:r>
              <a:rPr lang="en-IN" sz="1600" spc="-5" dirty="0">
                <a:latin typeface="+mn-lt"/>
                <a:cs typeface="Calibri" panose="020F0502020204030204" pitchFamily="34" charset="0"/>
              </a:rPr>
              <a:t>While </a:t>
            </a:r>
            <a:r>
              <a:rPr lang="en-IN" sz="1600" spc="-10" dirty="0">
                <a:latin typeface="+mn-lt"/>
                <a:cs typeface="Calibri" panose="020F0502020204030204" pitchFamily="34" charset="0"/>
              </a:rPr>
              <a:t>purchasing </a:t>
            </a:r>
            <a:r>
              <a:rPr lang="en-IN" sz="1600" spc="-20" dirty="0">
                <a:latin typeface="+mn-lt"/>
                <a:cs typeface="Calibri" panose="020F0502020204030204" pitchFamily="34" charset="0"/>
              </a:rPr>
              <a:t>food </a:t>
            </a:r>
            <a:r>
              <a:rPr lang="en-IN" sz="1600" spc="-10" dirty="0">
                <a:latin typeface="+mn-lt"/>
                <a:cs typeface="Calibri" panose="020F0502020204030204" pitchFamily="34" charset="0"/>
              </a:rPr>
              <a:t>grains, we </a:t>
            </a:r>
            <a:r>
              <a:rPr lang="en-IN" sz="1600" spc="-5" dirty="0">
                <a:latin typeface="+mn-lt"/>
                <a:cs typeface="Calibri" panose="020F0502020204030204" pitchFamily="34" charset="0"/>
              </a:rPr>
              <a:t>inspect </a:t>
            </a:r>
            <a:r>
              <a:rPr lang="en-IN" sz="1600" spc="-10" dirty="0">
                <a:latin typeface="+mn-lt"/>
                <a:cs typeface="Calibri" panose="020F0502020204030204" pitchFamily="34" charset="0"/>
              </a:rPr>
              <a:t>only </a:t>
            </a:r>
            <a:r>
              <a:rPr lang="en-IN" sz="1600" spc="-5" dirty="0">
                <a:latin typeface="+mn-lt"/>
                <a:cs typeface="Calibri" panose="020F0502020204030204" pitchFamily="34" charset="0"/>
              </a:rPr>
              <a:t>a handful </a:t>
            </a:r>
            <a:r>
              <a:rPr lang="en-IN" sz="1600" spc="-10" dirty="0">
                <a:latin typeface="+mn-lt"/>
                <a:cs typeface="Calibri" panose="020F0502020204030204" pitchFamily="34" charset="0"/>
              </a:rPr>
              <a:t>of  grains </a:t>
            </a:r>
            <a:r>
              <a:rPr lang="en-IN" sz="1600" spc="-5" dirty="0">
                <a:latin typeface="+mn-lt"/>
                <a:cs typeface="Calibri" panose="020F0502020204030204" pitchFamily="34" charset="0"/>
              </a:rPr>
              <a:t>and </a:t>
            </a:r>
            <a:r>
              <a:rPr lang="en-IN" sz="1600" spc="-20" dirty="0">
                <a:latin typeface="+mn-lt"/>
                <a:cs typeface="Calibri" panose="020F0502020204030204" pitchFamily="34" charset="0"/>
              </a:rPr>
              <a:t>draw </a:t>
            </a:r>
            <a:r>
              <a:rPr lang="en-IN" sz="1600" spc="-10" dirty="0">
                <a:latin typeface="+mn-lt"/>
                <a:cs typeface="Calibri" panose="020F0502020204030204" pitchFamily="34" charset="0"/>
              </a:rPr>
              <a:t>conclusions </a:t>
            </a:r>
            <a:r>
              <a:rPr lang="en-IN" sz="1600" spc="-5" dirty="0">
                <a:latin typeface="+mn-lt"/>
                <a:cs typeface="Calibri" panose="020F0502020204030204" pitchFamily="34" charset="0"/>
              </a:rPr>
              <a:t>about the quality of the whole  lot. In this case </a:t>
            </a:r>
            <a:r>
              <a:rPr lang="en-IN" sz="1600" spc="-10" dirty="0">
                <a:latin typeface="+mn-lt"/>
                <a:cs typeface="Calibri" panose="020F0502020204030204" pitchFamily="34" charset="0"/>
              </a:rPr>
              <a:t>handful </a:t>
            </a:r>
            <a:r>
              <a:rPr lang="en-IN" sz="1600" spc="-5" dirty="0">
                <a:latin typeface="+mn-lt"/>
                <a:cs typeface="Calibri" panose="020F0502020204030204" pitchFamily="34" charset="0"/>
              </a:rPr>
              <a:t>of </a:t>
            </a:r>
            <a:r>
              <a:rPr lang="en-IN" sz="1600" spc="-10" dirty="0">
                <a:latin typeface="+mn-lt"/>
                <a:cs typeface="Calibri" panose="020F0502020204030204" pitchFamily="34" charset="0"/>
              </a:rPr>
              <a:t>grains </a:t>
            </a:r>
            <a:r>
              <a:rPr lang="en-IN" sz="1600" spc="-5" dirty="0">
                <a:latin typeface="+mn-lt"/>
                <a:cs typeface="Calibri" panose="020F0502020204030204" pitchFamily="34" charset="0"/>
              </a:rPr>
              <a:t>is a sample and the whole lot  is a</a:t>
            </a:r>
            <a:r>
              <a:rPr lang="en-IN" sz="1600" spc="-65" dirty="0">
                <a:latin typeface="+mn-lt"/>
                <a:cs typeface="Calibri" panose="020F0502020204030204" pitchFamily="34" charset="0"/>
              </a:rPr>
              <a:t> </a:t>
            </a:r>
            <a:r>
              <a:rPr lang="en-IN" sz="1600" spc="-10" dirty="0">
                <a:latin typeface="+mn-lt"/>
                <a:cs typeface="Calibri" panose="020F0502020204030204" pitchFamily="34" charset="0"/>
              </a:rPr>
              <a:t>population.</a:t>
            </a:r>
          </a:p>
          <a:p>
            <a:pPr marR="5080" lvl="1">
              <a:tabLst>
                <a:tab pos="149860" algn="l"/>
              </a:tabLst>
            </a:pPr>
            <a:endParaRPr lang="en-IN" sz="1600" dirty="0">
              <a:latin typeface="+mn-lt"/>
              <a:cs typeface="Calibri" panose="020F0502020204030204" pitchFamily="34" charset="0"/>
            </a:endParaRPr>
          </a:p>
          <a:p>
            <a:r>
              <a:rPr lang="en-IN" sz="1800" b="1" spc="-10" dirty="0">
                <a:latin typeface="+mn-lt"/>
                <a:cs typeface="Calibri" panose="020F0502020204030204" pitchFamily="34" charset="0"/>
              </a:rPr>
              <a:t>POPULATION IS THE WHOLE THING THAT IS USED UNDER A STUDY, SAMPLE IS PART OF THAT</a:t>
            </a:r>
            <a:endParaRPr lang="en-IN" sz="1800" dirty="0">
              <a:latin typeface="+mn-lt"/>
              <a:cs typeface="Calibri" panose="020F0502020204030204" pitchFamily="34" charset="0"/>
            </a:endParaRPr>
          </a:p>
          <a:p>
            <a:endParaRPr lang="en-IN" sz="1800" dirty="0">
              <a:latin typeface="+mn-lt"/>
              <a:cs typeface="Calibri" panose="020F0502020204030204" pitchFamily="34" charset="0"/>
            </a:endParaRPr>
          </a:p>
          <a:p>
            <a:r>
              <a:rPr lang="en-IN" sz="1800" spc="-10" dirty="0">
                <a:latin typeface="+mn-lt"/>
                <a:cs typeface="Calibri" panose="020F0502020204030204" pitchFamily="34" charset="0"/>
              </a:rPr>
              <a:t>Pepsi suggested they want 100 Indian under 15-20 age group for a study, define population and sample</a:t>
            </a:r>
            <a:endParaRPr lang="en-IN" sz="1800" dirty="0">
              <a:latin typeface="+mn-lt"/>
              <a:cs typeface="Calibri" panose="020F0502020204030204" pitchFamily="34" charset="0"/>
            </a:endParaRPr>
          </a:p>
          <a:p>
            <a:endParaRPr lang="en-IN" sz="1800" dirty="0">
              <a:latin typeface="+mn-lt"/>
              <a:cs typeface="Calibri" panose="020F0502020204030204" pitchFamily="34" charset="0"/>
            </a:endParaRPr>
          </a:p>
        </p:txBody>
      </p:sp>
    </p:spTree>
    <p:extLst>
      <p:ext uri="{BB962C8B-B14F-4D97-AF65-F5344CB8AC3E}">
        <p14:creationId xmlns:p14="http://schemas.microsoft.com/office/powerpoint/2010/main" val="1051094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17E9-DFD7-44C8-A9EC-EDA4538BEB69}"/>
              </a:ext>
            </a:extLst>
          </p:cNvPr>
          <p:cNvSpPr>
            <a:spLocks noGrp="1"/>
          </p:cNvSpPr>
          <p:nvPr>
            <p:ph type="title"/>
          </p:nvPr>
        </p:nvSpPr>
        <p:spPr/>
        <p:txBody>
          <a:bodyPr/>
          <a:lstStyle/>
          <a:p>
            <a:r>
              <a:rPr lang="en-IN" b="1" dirty="0"/>
              <a:t>What is Probability (Few things before we dive) </a:t>
            </a:r>
            <a:endParaRPr lang="en-IN" dirty="0"/>
          </a:p>
        </p:txBody>
      </p:sp>
      <p:sp>
        <p:nvSpPr>
          <p:cNvPr id="3" name="Content Placeholder 2">
            <a:extLst>
              <a:ext uri="{FF2B5EF4-FFF2-40B4-BE49-F238E27FC236}">
                <a16:creationId xmlns:a16="http://schemas.microsoft.com/office/drawing/2014/main" id="{9D2209CD-85F2-410B-AB3B-931057128DF7}"/>
              </a:ext>
            </a:extLst>
          </p:cNvPr>
          <p:cNvSpPr>
            <a:spLocks noGrp="1"/>
          </p:cNvSpPr>
          <p:nvPr>
            <p:ph idx="1"/>
          </p:nvPr>
        </p:nvSpPr>
        <p:spPr/>
        <p:txBody>
          <a:bodyPr/>
          <a:lstStyle/>
          <a:p>
            <a:r>
              <a:rPr lang="en-IN" sz="1800" b="1" spc="-10" dirty="0">
                <a:latin typeface="+mn-lt"/>
                <a:cs typeface="Calibri" panose="020F0502020204030204" pitchFamily="34" charset="0"/>
              </a:rPr>
              <a:t>Experiment &amp; Sample Space:</a:t>
            </a:r>
            <a:endParaRPr lang="en-IN" sz="1800" dirty="0">
              <a:latin typeface="+mn-lt"/>
              <a:cs typeface="Calibri" panose="020F0502020204030204" pitchFamily="34" charset="0"/>
            </a:endParaRPr>
          </a:p>
          <a:p>
            <a:pPr lvl="1">
              <a:tabLst>
                <a:tab pos="149860" algn="l"/>
              </a:tabLst>
            </a:pPr>
            <a:r>
              <a:rPr lang="en-IN" sz="1600" dirty="0">
                <a:latin typeface="+mn-lt"/>
                <a:cs typeface="Calibri" panose="020F0502020204030204" pitchFamily="34" charset="0"/>
              </a:rPr>
              <a:t>In probability theory, an experiment or trial is any procedure that can be infinitely repeated and has a well-defined set of possible outcomes, known as the sample space. An experiment is said to be random if it has more than one possible outcome, and deterministic if it has only one</a:t>
            </a:r>
            <a:r>
              <a:rPr lang="en-IN" sz="1600" spc="-10" dirty="0">
                <a:latin typeface="+mn-lt"/>
                <a:cs typeface="Calibri" panose="020F0502020204030204" pitchFamily="34" charset="0"/>
              </a:rPr>
              <a:t>.</a:t>
            </a:r>
            <a:endParaRPr lang="en-IN" sz="1600" dirty="0">
              <a:latin typeface="+mn-lt"/>
              <a:cs typeface="Calibri" panose="020F0502020204030204" pitchFamily="34" charset="0"/>
            </a:endParaRPr>
          </a:p>
          <a:p>
            <a:pPr>
              <a:spcBef>
                <a:spcPts val="40"/>
              </a:spcBef>
            </a:pPr>
            <a:endParaRPr lang="en-IN" sz="1800" dirty="0">
              <a:latin typeface="+mn-lt"/>
              <a:cs typeface="Calibri" panose="020F0502020204030204" pitchFamily="34" charset="0"/>
            </a:endParaRPr>
          </a:p>
          <a:p>
            <a:r>
              <a:rPr lang="en-IN" sz="1800" b="1" spc="-5" dirty="0">
                <a:latin typeface="+mn-lt"/>
                <a:cs typeface="Calibri" panose="020F0502020204030204" pitchFamily="34" charset="0"/>
              </a:rPr>
              <a:t>Event:</a:t>
            </a:r>
            <a:endParaRPr lang="en-IN" sz="1800" dirty="0">
              <a:latin typeface="+mn-lt"/>
              <a:cs typeface="Calibri" panose="020F0502020204030204" pitchFamily="34" charset="0"/>
            </a:endParaRPr>
          </a:p>
          <a:p>
            <a:pPr marL="712216" lvl="1" indent="-342900">
              <a:tabLst>
                <a:tab pos="149860" algn="l"/>
              </a:tabLst>
            </a:pPr>
            <a:r>
              <a:rPr lang="en-IN" sz="1600" dirty="0">
                <a:latin typeface="+mn-lt"/>
                <a:cs typeface="Calibri" panose="020F0502020204030204" pitchFamily="34" charset="0"/>
              </a:rPr>
              <a:t>In probability theory, an event is a set of outcomes of an experiment (a subset of the sample space) to which a probability is assigned.</a:t>
            </a:r>
            <a:r>
              <a:rPr lang="en-IN" sz="1600" spc="-10" dirty="0">
                <a:latin typeface="+mn-lt"/>
                <a:cs typeface="Calibri" panose="020F0502020204030204" pitchFamily="34" charset="0"/>
              </a:rPr>
              <a:t>.</a:t>
            </a:r>
            <a:endParaRPr lang="en-IN" sz="1600" dirty="0">
              <a:latin typeface="+mn-lt"/>
              <a:cs typeface="Calibri" panose="020F0502020204030204" pitchFamily="34" charset="0"/>
            </a:endParaRPr>
          </a:p>
          <a:p>
            <a:endParaRPr lang="en-IN" sz="1800" dirty="0">
              <a:latin typeface="+mn-lt"/>
              <a:cs typeface="Calibri" panose="020F0502020204030204" pitchFamily="34" charset="0"/>
            </a:endParaRPr>
          </a:p>
          <a:p>
            <a:r>
              <a:rPr lang="en-IN" sz="1800" dirty="0">
                <a:latin typeface="+mn-lt"/>
                <a:cs typeface="Calibri" panose="020F0502020204030204" pitchFamily="34" charset="0"/>
              </a:rPr>
              <a:t>India lost the coin toss against England, Virat called for tails but it was heads : What is the Experient/Sample Space/Event</a:t>
            </a:r>
          </a:p>
        </p:txBody>
      </p:sp>
    </p:spTree>
    <p:extLst>
      <p:ext uri="{BB962C8B-B14F-4D97-AF65-F5344CB8AC3E}">
        <p14:creationId xmlns:p14="http://schemas.microsoft.com/office/powerpoint/2010/main" val="2454648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E8701-E411-4805-BE05-CC834939CB62}"/>
              </a:ext>
            </a:extLst>
          </p:cNvPr>
          <p:cNvSpPr>
            <a:spLocks noGrp="1"/>
          </p:cNvSpPr>
          <p:nvPr>
            <p:ph type="title"/>
          </p:nvPr>
        </p:nvSpPr>
        <p:spPr>
          <a:xfrm>
            <a:off x="609918" y="294200"/>
            <a:ext cx="10978515" cy="590400"/>
          </a:xfrm>
        </p:spPr>
        <p:txBody>
          <a:bodyPr/>
          <a:lstStyle/>
          <a:p>
            <a:r>
              <a:rPr lang="en-IN" b="1" dirty="0"/>
              <a:t>What is Probability (Few things before we dive) </a:t>
            </a:r>
            <a:endParaRPr lang="en-IN" dirty="0"/>
          </a:p>
        </p:txBody>
      </p:sp>
      <p:sp>
        <p:nvSpPr>
          <p:cNvPr id="3" name="Content Placeholder 2">
            <a:extLst>
              <a:ext uri="{FF2B5EF4-FFF2-40B4-BE49-F238E27FC236}">
                <a16:creationId xmlns:a16="http://schemas.microsoft.com/office/drawing/2014/main" id="{979467B2-ECA9-4E05-81B0-BC84F01D0080}"/>
              </a:ext>
            </a:extLst>
          </p:cNvPr>
          <p:cNvSpPr>
            <a:spLocks noGrp="1"/>
          </p:cNvSpPr>
          <p:nvPr>
            <p:ph idx="1"/>
          </p:nvPr>
        </p:nvSpPr>
        <p:spPr/>
        <p:txBody>
          <a:bodyPr/>
          <a:lstStyle/>
          <a:p>
            <a:pPr marL="426085" indent="-285750">
              <a:tabLst>
                <a:tab pos="278130" algn="l"/>
              </a:tabLst>
            </a:pPr>
            <a:r>
              <a:rPr lang="en-IN" sz="1800" b="1" spc="-5" dirty="0">
                <a:latin typeface="+mn-lt"/>
                <a:cs typeface="Calibri" panose="020F0502020204030204" pitchFamily="34" charset="0"/>
              </a:rPr>
              <a:t>Independent</a:t>
            </a:r>
            <a:r>
              <a:rPr lang="en-IN" sz="1800" b="1" spc="-15" dirty="0">
                <a:latin typeface="+mn-lt"/>
                <a:cs typeface="Calibri" panose="020F0502020204030204" pitchFamily="34" charset="0"/>
              </a:rPr>
              <a:t> Event:</a:t>
            </a:r>
            <a:endParaRPr lang="en-IN" sz="1800" dirty="0">
              <a:latin typeface="+mn-lt"/>
              <a:cs typeface="Calibri" panose="020F0502020204030204" pitchFamily="34" charset="0"/>
            </a:endParaRPr>
          </a:p>
          <a:p>
            <a:pPr lvl="1">
              <a:spcBef>
                <a:spcPts val="455"/>
              </a:spcBef>
            </a:pPr>
            <a:r>
              <a:rPr lang="en-IN" sz="1600" spc="-10" dirty="0">
                <a:latin typeface="+mn-lt"/>
                <a:cs typeface="Calibri" panose="020F0502020204030204" pitchFamily="34" charset="0"/>
              </a:rPr>
              <a:t>One </a:t>
            </a:r>
            <a:r>
              <a:rPr lang="en-IN" sz="1600" spc="-15" dirty="0">
                <a:latin typeface="+mn-lt"/>
                <a:cs typeface="Calibri" panose="020F0502020204030204" pitchFamily="34" charset="0"/>
              </a:rPr>
              <a:t>event </a:t>
            </a:r>
            <a:r>
              <a:rPr lang="en-IN" sz="1600" spc="-5" dirty="0">
                <a:latin typeface="+mn-lt"/>
                <a:cs typeface="Calibri" panose="020F0502020204030204" pitchFamily="34" charset="0"/>
              </a:rPr>
              <a:t>is </a:t>
            </a:r>
            <a:r>
              <a:rPr lang="en-IN" sz="1600" spc="-10" dirty="0">
                <a:latin typeface="+mn-lt"/>
                <a:cs typeface="Calibri" panose="020F0502020204030204" pitchFamily="34" charset="0"/>
              </a:rPr>
              <a:t>not </a:t>
            </a:r>
            <a:r>
              <a:rPr lang="en-IN" sz="1600" spc="-20" dirty="0">
                <a:latin typeface="+mn-lt"/>
                <a:cs typeface="Calibri" panose="020F0502020204030204" pitchFamily="34" charset="0"/>
              </a:rPr>
              <a:t>affected </a:t>
            </a:r>
            <a:r>
              <a:rPr lang="en-IN" sz="1600" spc="-10" dirty="0">
                <a:latin typeface="+mn-lt"/>
                <a:cs typeface="Calibri" panose="020F0502020204030204" pitchFamily="34" charset="0"/>
              </a:rPr>
              <a:t>by </a:t>
            </a:r>
            <a:r>
              <a:rPr lang="en-IN" sz="1600" spc="-15" dirty="0">
                <a:latin typeface="+mn-lt"/>
                <a:cs typeface="Calibri" panose="020F0502020204030204" pitchFamily="34" charset="0"/>
              </a:rPr>
              <a:t>any </a:t>
            </a:r>
            <a:r>
              <a:rPr lang="en-IN" sz="1600" spc="-10" dirty="0">
                <a:latin typeface="+mn-lt"/>
                <a:cs typeface="Calibri" panose="020F0502020204030204" pitchFamily="34" charset="0"/>
              </a:rPr>
              <a:t>other</a:t>
            </a:r>
            <a:r>
              <a:rPr lang="en-IN" sz="1600" spc="150" dirty="0">
                <a:latin typeface="+mn-lt"/>
                <a:cs typeface="Calibri" panose="020F0502020204030204" pitchFamily="34" charset="0"/>
              </a:rPr>
              <a:t> </a:t>
            </a:r>
            <a:r>
              <a:rPr lang="en-IN" sz="1600" spc="-10" dirty="0">
                <a:latin typeface="+mn-lt"/>
                <a:cs typeface="Calibri" panose="020F0502020204030204" pitchFamily="34" charset="0"/>
              </a:rPr>
              <a:t>events.</a:t>
            </a:r>
            <a:endParaRPr lang="en-IN" sz="1600" dirty="0">
              <a:latin typeface="+mn-lt"/>
              <a:cs typeface="Calibri" panose="020F0502020204030204" pitchFamily="34" charset="0"/>
            </a:endParaRPr>
          </a:p>
          <a:p>
            <a:pPr marR="1143635" lvl="1"/>
            <a:r>
              <a:rPr lang="en-IN" sz="1600" spc="-10" dirty="0">
                <a:latin typeface="+mn-lt"/>
                <a:cs typeface="Calibri" panose="020F0502020204030204" pitchFamily="34" charset="0"/>
              </a:rPr>
              <a:t>Example: </a:t>
            </a:r>
            <a:r>
              <a:rPr lang="en-IN" sz="1600" spc="-55" dirty="0">
                <a:latin typeface="+mn-lt"/>
                <a:cs typeface="Calibri" panose="020F0502020204030204" pitchFamily="34" charset="0"/>
              </a:rPr>
              <a:t>You </a:t>
            </a:r>
            <a:r>
              <a:rPr lang="en-IN" sz="1600" spc="-15" dirty="0">
                <a:latin typeface="+mn-lt"/>
                <a:cs typeface="Calibri" panose="020F0502020204030204" pitchFamily="34" charset="0"/>
              </a:rPr>
              <a:t>toss </a:t>
            </a:r>
            <a:r>
              <a:rPr lang="en-IN" sz="1600" spc="-5" dirty="0">
                <a:latin typeface="+mn-lt"/>
                <a:cs typeface="Calibri" panose="020F0502020204030204" pitchFamily="34" charset="0"/>
              </a:rPr>
              <a:t>a </a:t>
            </a:r>
            <a:r>
              <a:rPr lang="en-IN" sz="1600" spc="-10" dirty="0">
                <a:latin typeface="+mn-lt"/>
                <a:cs typeface="Calibri" panose="020F0502020204030204" pitchFamily="34" charset="0"/>
              </a:rPr>
              <a:t>coin three </a:t>
            </a:r>
            <a:r>
              <a:rPr lang="en-IN" sz="1600" spc="-5" dirty="0">
                <a:latin typeface="+mn-lt"/>
                <a:cs typeface="Calibri" panose="020F0502020204030204" pitchFamily="34" charset="0"/>
              </a:rPr>
              <a:t>times and it </a:t>
            </a:r>
            <a:r>
              <a:rPr lang="en-IN" sz="1600" spc="-10" dirty="0">
                <a:latin typeface="+mn-lt"/>
                <a:cs typeface="Calibri" panose="020F0502020204030204" pitchFamily="34" charset="0"/>
              </a:rPr>
              <a:t>comes up  </a:t>
            </a:r>
            <a:r>
              <a:rPr lang="en-IN" sz="1600" spc="-5" dirty="0">
                <a:latin typeface="+mn-lt"/>
                <a:cs typeface="Calibri" panose="020F0502020204030204" pitchFamily="34" charset="0"/>
              </a:rPr>
              <a:t>"Heads" each time ... what is the chance that the </a:t>
            </a:r>
            <a:r>
              <a:rPr lang="en-IN" sz="1600" spc="-10" dirty="0">
                <a:latin typeface="+mn-lt"/>
                <a:cs typeface="Calibri" panose="020F0502020204030204" pitchFamily="34" charset="0"/>
              </a:rPr>
              <a:t>next </a:t>
            </a:r>
            <a:r>
              <a:rPr lang="en-IN" sz="1600" spc="-15" dirty="0">
                <a:latin typeface="+mn-lt"/>
                <a:cs typeface="Calibri" panose="020F0502020204030204" pitchFamily="34" charset="0"/>
              </a:rPr>
              <a:t>toss  </a:t>
            </a:r>
            <a:r>
              <a:rPr lang="en-IN" sz="1600" spc="-5" dirty="0">
                <a:latin typeface="+mn-lt"/>
                <a:cs typeface="Calibri" panose="020F0502020204030204" pitchFamily="34" charset="0"/>
              </a:rPr>
              <a:t>will also be a</a:t>
            </a:r>
            <a:r>
              <a:rPr lang="en-IN" sz="1600" spc="-65" dirty="0">
                <a:latin typeface="+mn-lt"/>
                <a:cs typeface="Calibri" panose="020F0502020204030204" pitchFamily="34" charset="0"/>
              </a:rPr>
              <a:t> </a:t>
            </a:r>
            <a:r>
              <a:rPr lang="en-IN" sz="1600" spc="-5" dirty="0">
                <a:latin typeface="+mn-lt"/>
                <a:cs typeface="Calibri" panose="020F0502020204030204" pitchFamily="34" charset="0"/>
              </a:rPr>
              <a:t>"Head"?</a:t>
            </a:r>
            <a:endParaRPr lang="en-IN" sz="1600" dirty="0">
              <a:latin typeface="+mn-lt"/>
              <a:cs typeface="Calibri" panose="020F0502020204030204" pitchFamily="34" charset="0"/>
            </a:endParaRPr>
          </a:p>
          <a:p>
            <a:pPr lvl="1"/>
            <a:r>
              <a:rPr lang="en-IN" sz="1600" spc="-5" dirty="0">
                <a:latin typeface="+mn-lt"/>
                <a:cs typeface="Calibri" panose="020F0502020204030204" pitchFamily="34" charset="0"/>
              </a:rPr>
              <a:t>The chance is simply 1/2, or 50%, </a:t>
            </a:r>
            <a:r>
              <a:rPr lang="en-IN" sz="1600" spc="-10" dirty="0">
                <a:latin typeface="+mn-lt"/>
                <a:cs typeface="Calibri" panose="020F0502020204030204" pitchFamily="34" charset="0"/>
              </a:rPr>
              <a:t>just </a:t>
            </a:r>
            <a:r>
              <a:rPr lang="en-IN" sz="1600" spc="-20" dirty="0">
                <a:latin typeface="+mn-lt"/>
                <a:cs typeface="Calibri" panose="020F0502020204030204" pitchFamily="34" charset="0"/>
              </a:rPr>
              <a:t>like </a:t>
            </a:r>
            <a:r>
              <a:rPr lang="en-IN" sz="1600" spc="-5" dirty="0">
                <a:latin typeface="+mn-lt"/>
                <a:cs typeface="Calibri" panose="020F0502020204030204" pitchFamily="34" charset="0"/>
              </a:rPr>
              <a:t>ANY </a:t>
            </a:r>
            <a:r>
              <a:rPr lang="en-IN" sz="1600" spc="-15" dirty="0">
                <a:latin typeface="+mn-lt"/>
                <a:cs typeface="Calibri" panose="020F0502020204030204" pitchFamily="34" charset="0"/>
              </a:rPr>
              <a:t>OTHER</a:t>
            </a:r>
            <a:r>
              <a:rPr lang="en-IN" sz="1600" spc="45" dirty="0">
                <a:latin typeface="+mn-lt"/>
                <a:cs typeface="Calibri" panose="020F0502020204030204" pitchFamily="34" charset="0"/>
              </a:rPr>
              <a:t> </a:t>
            </a:r>
            <a:r>
              <a:rPr lang="en-IN" sz="1600" spc="-15" dirty="0">
                <a:latin typeface="+mn-lt"/>
                <a:cs typeface="Calibri" panose="020F0502020204030204" pitchFamily="34" charset="0"/>
              </a:rPr>
              <a:t>toss</a:t>
            </a:r>
            <a:endParaRPr lang="en-IN" sz="1600" dirty="0">
              <a:latin typeface="+mn-lt"/>
              <a:cs typeface="Calibri" panose="020F0502020204030204" pitchFamily="34" charset="0"/>
            </a:endParaRPr>
          </a:p>
          <a:p>
            <a:pPr lvl="1"/>
            <a:r>
              <a:rPr lang="en-IN" sz="1600" spc="-5" dirty="0">
                <a:latin typeface="+mn-lt"/>
                <a:cs typeface="Calibri" panose="020F0502020204030204" pitchFamily="34" charset="0"/>
              </a:rPr>
              <a:t>of the</a:t>
            </a:r>
            <a:r>
              <a:rPr lang="en-IN" sz="1600" spc="-85" dirty="0">
                <a:latin typeface="+mn-lt"/>
                <a:cs typeface="Calibri" panose="020F0502020204030204" pitchFamily="34" charset="0"/>
              </a:rPr>
              <a:t> </a:t>
            </a:r>
            <a:r>
              <a:rPr lang="en-IN" sz="1600" spc="-10" dirty="0">
                <a:latin typeface="+mn-lt"/>
                <a:cs typeface="Calibri" panose="020F0502020204030204" pitchFamily="34" charset="0"/>
              </a:rPr>
              <a:t>coin.</a:t>
            </a:r>
            <a:endParaRPr lang="en-IN" sz="1600" dirty="0">
              <a:latin typeface="+mn-lt"/>
              <a:cs typeface="Calibri" panose="020F0502020204030204" pitchFamily="34" charset="0"/>
            </a:endParaRPr>
          </a:p>
          <a:p>
            <a:pPr lvl="1"/>
            <a:r>
              <a:rPr lang="en-IN" sz="1600" spc="-5" dirty="0">
                <a:latin typeface="+mn-lt"/>
                <a:cs typeface="Calibri" panose="020F0502020204030204" pitchFamily="34" charset="0"/>
              </a:rPr>
              <a:t>What it did in the </a:t>
            </a:r>
            <a:r>
              <a:rPr lang="en-IN" sz="1600" spc="-10" dirty="0">
                <a:latin typeface="+mn-lt"/>
                <a:cs typeface="Calibri" panose="020F0502020204030204" pitchFamily="34" charset="0"/>
              </a:rPr>
              <a:t>past </a:t>
            </a:r>
            <a:r>
              <a:rPr lang="en-IN" sz="1600" spc="-5" dirty="0">
                <a:latin typeface="+mn-lt"/>
                <a:cs typeface="Calibri" panose="020F0502020204030204" pitchFamily="34" charset="0"/>
              </a:rPr>
              <a:t>will </a:t>
            </a:r>
            <a:r>
              <a:rPr lang="en-IN" sz="1600" spc="-10" dirty="0">
                <a:latin typeface="+mn-lt"/>
                <a:cs typeface="Calibri" panose="020F0502020204030204" pitchFamily="34" charset="0"/>
              </a:rPr>
              <a:t>not </a:t>
            </a:r>
            <a:r>
              <a:rPr lang="en-IN" sz="1600" spc="-20" dirty="0">
                <a:latin typeface="+mn-lt"/>
                <a:cs typeface="Calibri" panose="020F0502020204030204" pitchFamily="34" charset="0"/>
              </a:rPr>
              <a:t>affect </a:t>
            </a:r>
            <a:r>
              <a:rPr lang="en-IN" sz="1600" spc="-5" dirty="0">
                <a:latin typeface="+mn-lt"/>
                <a:cs typeface="Calibri" panose="020F0502020204030204" pitchFamily="34" charset="0"/>
              </a:rPr>
              <a:t>the </a:t>
            </a:r>
            <a:r>
              <a:rPr lang="en-IN" sz="1600" spc="-10" dirty="0">
                <a:latin typeface="+mn-lt"/>
                <a:cs typeface="Calibri" panose="020F0502020204030204" pitchFamily="34" charset="0"/>
              </a:rPr>
              <a:t>current</a:t>
            </a:r>
            <a:r>
              <a:rPr lang="en-IN" sz="1600" spc="75" dirty="0">
                <a:latin typeface="+mn-lt"/>
                <a:cs typeface="Calibri" panose="020F0502020204030204" pitchFamily="34" charset="0"/>
              </a:rPr>
              <a:t> </a:t>
            </a:r>
            <a:r>
              <a:rPr lang="en-IN" sz="1600" spc="-10" dirty="0">
                <a:latin typeface="+mn-lt"/>
                <a:cs typeface="Calibri" panose="020F0502020204030204" pitchFamily="34" charset="0"/>
              </a:rPr>
              <a:t>toss!</a:t>
            </a:r>
          </a:p>
          <a:p>
            <a:endParaRPr lang="en-IN" sz="1800" dirty="0">
              <a:latin typeface="+mn-lt"/>
              <a:cs typeface="Calibri" panose="020F0502020204030204" pitchFamily="34" charset="0"/>
            </a:endParaRPr>
          </a:p>
          <a:p>
            <a:pPr marL="298450" indent="-285750">
              <a:spcBef>
                <a:spcPts val="455"/>
              </a:spcBef>
              <a:tabLst>
                <a:tab pos="151765" algn="l"/>
              </a:tabLst>
            </a:pPr>
            <a:r>
              <a:rPr lang="en-IN" sz="1800" b="1" spc="-5" dirty="0">
                <a:latin typeface="+mn-lt"/>
                <a:cs typeface="Calibri" panose="020F0502020204030204" pitchFamily="34" charset="0"/>
              </a:rPr>
              <a:t>Dependent</a:t>
            </a:r>
            <a:r>
              <a:rPr lang="en-IN" sz="1800" b="1" spc="-30" dirty="0">
                <a:latin typeface="+mn-lt"/>
                <a:cs typeface="Calibri" panose="020F0502020204030204" pitchFamily="34" charset="0"/>
              </a:rPr>
              <a:t> </a:t>
            </a:r>
            <a:r>
              <a:rPr lang="en-IN" sz="1800" b="1" spc="-15" dirty="0">
                <a:latin typeface="+mn-lt"/>
                <a:cs typeface="Calibri" panose="020F0502020204030204" pitchFamily="34" charset="0"/>
              </a:rPr>
              <a:t>Event:</a:t>
            </a:r>
            <a:endParaRPr lang="en-IN" sz="1800" dirty="0">
              <a:latin typeface="+mn-lt"/>
              <a:cs typeface="Calibri" panose="020F0502020204030204" pitchFamily="34" charset="0"/>
            </a:endParaRPr>
          </a:p>
          <a:p>
            <a:pPr lvl="1">
              <a:spcBef>
                <a:spcPts val="455"/>
              </a:spcBef>
            </a:pPr>
            <a:r>
              <a:rPr lang="en-IN" sz="1600" spc="-5" dirty="0">
                <a:latin typeface="+mn-lt"/>
                <a:cs typeface="Calibri" panose="020F0502020204030204" pitchFamily="34" charset="0"/>
              </a:rPr>
              <a:t>Also called </a:t>
            </a:r>
            <a:r>
              <a:rPr lang="en-IN" sz="1600" spc="-10" dirty="0">
                <a:latin typeface="+mn-lt"/>
                <a:cs typeface="Calibri" panose="020F0502020204030204" pitchFamily="34" charset="0"/>
              </a:rPr>
              <a:t>"Conditional", where one </a:t>
            </a:r>
            <a:r>
              <a:rPr lang="en-IN" sz="1600" spc="-15" dirty="0">
                <a:latin typeface="+mn-lt"/>
                <a:cs typeface="Calibri" panose="020F0502020204030204" pitchFamily="34" charset="0"/>
              </a:rPr>
              <a:t>event </a:t>
            </a:r>
            <a:r>
              <a:rPr lang="en-IN" sz="1600" spc="-5" dirty="0">
                <a:latin typeface="+mn-lt"/>
                <a:cs typeface="Calibri" panose="020F0502020204030204" pitchFamily="34" charset="0"/>
              </a:rPr>
              <a:t>is </a:t>
            </a:r>
            <a:r>
              <a:rPr lang="en-IN" sz="1600" spc="-20" dirty="0">
                <a:latin typeface="+mn-lt"/>
                <a:cs typeface="Calibri" panose="020F0502020204030204" pitchFamily="34" charset="0"/>
              </a:rPr>
              <a:t>affected </a:t>
            </a:r>
            <a:r>
              <a:rPr lang="en-IN" sz="1600" spc="-10" dirty="0">
                <a:latin typeface="+mn-lt"/>
                <a:cs typeface="Calibri" panose="020F0502020204030204" pitchFamily="34" charset="0"/>
              </a:rPr>
              <a:t>by other</a:t>
            </a:r>
            <a:r>
              <a:rPr lang="en-IN" sz="1600" spc="300" dirty="0">
                <a:latin typeface="+mn-lt"/>
                <a:cs typeface="Calibri" panose="020F0502020204030204" pitchFamily="34" charset="0"/>
              </a:rPr>
              <a:t> </a:t>
            </a:r>
            <a:r>
              <a:rPr lang="en-IN" sz="1600" spc="-15" dirty="0">
                <a:latin typeface="+mn-lt"/>
                <a:cs typeface="Calibri" panose="020F0502020204030204" pitchFamily="34" charset="0"/>
              </a:rPr>
              <a:t>events.</a:t>
            </a:r>
          </a:p>
          <a:p>
            <a:pPr lvl="1">
              <a:spcBef>
                <a:spcPts val="455"/>
              </a:spcBef>
            </a:pPr>
            <a:r>
              <a:rPr lang="en-IN" sz="1600" spc="-15" dirty="0">
                <a:latin typeface="+mn-lt"/>
                <a:cs typeface="Calibri" panose="020F0502020204030204" pitchFamily="34" charset="0"/>
              </a:rPr>
              <a:t>Example : If rain comes then play stops</a:t>
            </a:r>
            <a:endParaRPr lang="en-IN" sz="1600" dirty="0">
              <a:latin typeface="+mn-lt"/>
              <a:cs typeface="Calibri" panose="020F0502020204030204" pitchFamily="34" charset="0"/>
            </a:endParaRPr>
          </a:p>
          <a:p>
            <a:endParaRPr lang="en-IN" sz="1800" dirty="0">
              <a:latin typeface="+mn-lt"/>
              <a:cs typeface="Calibri" panose="020F0502020204030204" pitchFamily="34" charset="0"/>
            </a:endParaRPr>
          </a:p>
          <a:p>
            <a:r>
              <a:rPr lang="en-IN" sz="1800" dirty="0">
                <a:latin typeface="+mn-lt"/>
                <a:cs typeface="Calibri" panose="020F0502020204030204" pitchFamily="34" charset="0"/>
              </a:rPr>
              <a:t>What event is this?</a:t>
            </a:r>
          </a:p>
          <a:p>
            <a:r>
              <a:rPr lang="en-IN" sz="1800" dirty="0">
                <a:latin typeface="+mn-lt"/>
                <a:cs typeface="Calibri" panose="020F0502020204030204" pitchFamily="34" charset="0"/>
              </a:rPr>
              <a:t>What is the chance of playing football in Mumbai if it rains in in Bangalore?</a:t>
            </a:r>
          </a:p>
          <a:p>
            <a:r>
              <a:rPr lang="en-IN" sz="1800" dirty="0">
                <a:latin typeface="+mn-lt"/>
                <a:cs typeface="Calibri" panose="020F0502020204030204" pitchFamily="34" charset="0"/>
              </a:rPr>
              <a:t>What is the chance of playing RCB winning IPL if Virat doesn’t  play?</a:t>
            </a:r>
          </a:p>
        </p:txBody>
      </p:sp>
    </p:spTree>
    <p:extLst>
      <p:ext uri="{BB962C8B-B14F-4D97-AF65-F5344CB8AC3E}">
        <p14:creationId xmlns:p14="http://schemas.microsoft.com/office/powerpoint/2010/main" val="706892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27F84-5DC0-42AC-B488-8780BBAF3313}"/>
              </a:ext>
            </a:extLst>
          </p:cNvPr>
          <p:cNvSpPr>
            <a:spLocks noGrp="1"/>
          </p:cNvSpPr>
          <p:nvPr>
            <p:ph type="title"/>
          </p:nvPr>
        </p:nvSpPr>
        <p:spPr/>
        <p:txBody>
          <a:bodyPr/>
          <a:lstStyle/>
          <a:p>
            <a:r>
              <a:rPr lang="en-IN" b="1" dirty="0"/>
              <a:t>What is Probability (Few things before we dive) </a:t>
            </a:r>
            <a:endParaRPr lang="en-IN" dirty="0"/>
          </a:p>
        </p:txBody>
      </p:sp>
      <p:sp>
        <p:nvSpPr>
          <p:cNvPr id="3" name="Content Placeholder 2">
            <a:extLst>
              <a:ext uri="{FF2B5EF4-FFF2-40B4-BE49-F238E27FC236}">
                <a16:creationId xmlns:a16="http://schemas.microsoft.com/office/drawing/2014/main" id="{A6A7D2C2-66DF-4953-9A1F-2B9079A53D4C}"/>
              </a:ext>
            </a:extLst>
          </p:cNvPr>
          <p:cNvSpPr>
            <a:spLocks noGrp="1"/>
          </p:cNvSpPr>
          <p:nvPr>
            <p:ph idx="1"/>
          </p:nvPr>
        </p:nvSpPr>
        <p:spPr/>
        <p:txBody>
          <a:bodyPr/>
          <a:lstStyle/>
          <a:p>
            <a:pPr marL="355600" indent="-342900">
              <a:tabLst>
                <a:tab pos="151765" algn="l"/>
              </a:tabLst>
            </a:pPr>
            <a:r>
              <a:rPr lang="en-IN" sz="1800" b="1" spc="-5" dirty="0">
                <a:latin typeface="+mn-lt"/>
                <a:cs typeface="Calibri" panose="020F0502020204030204" pitchFamily="34" charset="0"/>
              </a:rPr>
              <a:t>Mutually </a:t>
            </a:r>
            <a:r>
              <a:rPr lang="en-IN" sz="1800" b="1" spc="-10" dirty="0">
                <a:latin typeface="+mn-lt"/>
                <a:cs typeface="Calibri" panose="020F0502020204030204" pitchFamily="34" charset="0"/>
              </a:rPr>
              <a:t>Exclusive</a:t>
            </a:r>
            <a:r>
              <a:rPr lang="en-IN" sz="1800" b="1" dirty="0">
                <a:latin typeface="+mn-lt"/>
                <a:cs typeface="Calibri" panose="020F0502020204030204" pitchFamily="34" charset="0"/>
              </a:rPr>
              <a:t> </a:t>
            </a:r>
            <a:r>
              <a:rPr lang="en-IN" sz="1800" b="1" spc="-15" dirty="0">
                <a:latin typeface="+mn-lt"/>
                <a:cs typeface="Calibri" panose="020F0502020204030204" pitchFamily="34" charset="0"/>
              </a:rPr>
              <a:t>Event:</a:t>
            </a:r>
            <a:endParaRPr lang="en-IN" sz="1800" dirty="0">
              <a:latin typeface="+mn-lt"/>
              <a:cs typeface="Calibri" panose="020F0502020204030204" pitchFamily="34" charset="0"/>
            </a:endParaRPr>
          </a:p>
          <a:p>
            <a:pPr marR="243840" lvl="1">
              <a:spcBef>
                <a:spcPts val="455"/>
              </a:spcBef>
            </a:pPr>
            <a:r>
              <a:rPr lang="en-IN" sz="1600" spc="-5" dirty="0">
                <a:latin typeface="+mn-lt"/>
                <a:cs typeface="Calibri" panose="020F0502020204030204" pitchFamily="34" charset="0"/>
              </a:rPr>
              <a:t>If </a:t>
            </a:r>
            <a:r>
              <a:rPr lang="en-IN" sz="1600" spc="-10" dirty="0">
                <a:latin typeface="+mn-lt"/>
                <a:cs typeface="Calibri" panose="020F0502020204030204" pitchFamily="34" charset="0"/>
              </a:rPr>
              <a:t>there </a:t>
            </a:r>
            <a:r>
              <a:rPr lang="en-IN" sz="1600" spc="-5" dirty="0">
                <a:latin typeface="+mn-lt"/>
                <a:cs typeface="Calibri" panose="020F0502020204030204" pitchFamily="34" charset="0"/>
              </a:rPr>
              <a:t>is no </a:t>
            </a:r>
            <a:r>
              <a:rPr lang="en-IN" sz="1600" spc="-10" dirty="0">
                <a:latin typeface="+mn-lt"/>
                <a:cs typeface="Calibri" panose="020F0502020204030204" pitchFamily="34" charset="0"/>
              </a:rPr>
              <a:t>common </a:t>
            </a:r>
            <a:r>
              <a:rPr lang="en-IN" sz="1600" spc="-5" dirty="0">
                <a:latin typeface="+mn-lt"/>
                <a:cs typeface="Calibri" panose="020F0502020204030204" pitchFamily="34" charset="0"/>
              </a:rPr>
              <a:t>sample </a:t>
            </a:r>
            <a:r>
              <a:rPr lang="en-IN" sz="1600" spc="-10" dirty="0">
                <a:latin typeface="+mn-lt"/>
                <a:cs typeface="Calibri" panose="020F0502020204030204" pitchFamily="34" charset="0"/>
              </a:rPr>
              <a:t>point between two events, </a:t>
            </a:r>
            <a:r>
              <a:rPr lang="en-IN" sz="1600" spc="-5" dirty="0">
                <a:latin typeface="+mn-lt"/>
                <a:cs typeface="Calibri" panose="020F0502020204030204" pitchFamily="34" charset="0"/>
              </a:rPr>
              <a:t>then the  </a:t>
            </a:r>
            <a:r>
              <a:rPr lang="en-IN" sz="1600" spc="-15" dirty="0">
                <a:latin typeface="+mn-lt"/>
                <a:cs typeface="Calibri" panose="020F0502020204030204" pitchFamily="34" charset="0"/>
              </a:rPr>
              <a:t>events are </a:t>
            </a:r>
            <a:r>
              <a:rPr lang="en-IN" sz="1600" spc="-5" dirty="0">
                <a:latin typeface="+mn-lt"/>
                <a:cs typeface="Calibri" panose="020F0502020204030204" pitchFamily="34" charset="0"/>
              </a:rPr>
              <a:t>mutually </a:t>
            </a:r>
            <a:r>
              <a:rPr lang="en-IN" sz="1600" spc="-15" dirty="0">
                <a:latin typeface="+mn-lt"/>
                <a:cs typeface="Calibri" panose="020F0502020204030204" pitchFamily="34" charset="0"/>
              </a:rPr>
              <a:t>exclusive </a:t>
            </a:r>
            <a:r>
              <a:rPr lang="en-IN" sz="1600" spc="-5" dirty="0">
                <a:latin typeface="+mn-lt"/>
                <a:cs typeface="Calibri" panose="020F0502020204030204" pitchFamily="34" charset="0"/>
              </a:rPr>
              <a:t>( i.e. the </a:t>
            </a:r>
            <a:r>
              <a:rPr lang="en-IN" sz="1600" spc="-10" dirty="0">
                <a:latin typeface="+mn-lt"/>
                <a:cs typeface="Calibri" panose="020F0502020204030204" pitchFamily="34" charset="0"/>
              </a:rPr>
              <a:t>events </a:t>
            </a:r>
            <a:r>
              <a:rPr lang="en-IN" sz="1600" spc="-5" dirty="0">
                <a:latin typeface="+mn-lt"/>
                <a:cs typeface="Calibri" panose="020F0502020204030204" pitchFamily="34" charset="0"/>
              </a:rPr>
              <a:t>do </a:t>
            </a:r>
            <a:r>
              <a:rPr lang="en-IN" sz="1600" spc="-10" dirty="0">
                <a:latin typeface="+mn-lt"/>
                <a:cs typeface="Calibri" panose="020F0502020204030204" pitchFamily="34" charset="0"/>
              </a:rPr>
              <a:t>not </a:t>
            </a:r>
            <a:r>
              <a:rPr lang="en-IN" sz="1600" spc="-5" dirty="0">
                <a:latin typeface="+mn-lt"/>
                <a:cs typeface="Calibri" panose="020F0502020204030204" pitchFamily="34" charset="0"/>
              </a:rPr>
              <a:t>occur</a:t>
            </a:r>
            <a:r>
              <a:rPr lang="en-IN" sz="1600" spc="195" dirty="0">
                <a:latin typeface="+mn-lt"/>
                <a:cs typeface="Calibri" panose="020F0502020204030204" pitchFamily="34" charset="0"/>
              </a:rPr>
              <a:t> </a:t>
            </a:r>
            <a:r>
              <a:rPr lang="en-IN" sz="1600" spc="-30" dirty="0">
                <a:latin typeface="+mn-lt"/>
                <a:cs typeface="Calibri" panose="020F0502020204030204" pitchFamily="34" charset="0"/>
              </a:rPr>
              <a:t>together.)</a:t>
            </a:r>
          </a:p>
          <a:p>
            <a:pPr marR="243840" lvl="1">
              <a:spcBef>
                <a:spcPts val="455"/>
              </a:spcBef>
            </a:pPr>
            <a:r>
              <a:rPr lang="en-IN" sz="1600" spc="-30" dirty="0">
                <a:latin typeface="+mn-lt"/>
                <a:cs typeface="Calibri" panose="020F0502020204030204" pitchFamily="34" charset="0"/>
              </a:rPr>
              <a:t>Example: Coin toss, it is either heads or tails</a:t>
            </a:r>
          </a:p>
          <a:p>
            <a:pPr marR="243840">
              <a:spcBef>
                <a:spcPts val="455"/>
              </a:spcBef>
            </a:pPr>
            <a:endParaRPr lang="en-IN" sz="1800" dirty="0">
              <a:latin typeface="+mn-lt"/>
              <a:cs typeface="Calibri" panose="020F0502020204030204" pitchFamily="34" charset="0"/>
            </a:endParaRPr>
          </a:p>
          <a:p>
            <a:pPr marL="355600" indent="-342900">
              <a:spcBef>
                <a:spcPts val="455"/>
              </a:spcBef>
              <a:tabLst>
                <a:tab pos="151765" algn="l"/>
              </a:tabLst>
            </a:pPr>
            <a:r>
              <a:rPr lang="en-IN" sz="1800" b="1" spc="-10" dirty="0">
                <a:latin typeface="+mn-lt"/>
                <a:cs typeface="Calibri" panose="020F0502020204030204" pitchFamily="34" charset="0"/>
              </a:rPr>
              <a:t>Sure </a:t>
            </a:r>
            <a:r>
              <a:rPr lang="en-IN" sz="1800" b="1" spc="-5" dirty="0">
                <a:latin typeface="+mn-lt"/>
                <a:cs typeface="Calibri" panose="020F0502020204030204" pitchFamily="34" charset="0"/>
              </a:rPr>
              <a:t>or Certain</a:t>
            </a:r>
            <a:r>
              <a:rPr lang="en-IN" sz="1800" b="1" spc="-50" dirty="0">
                <a:latin typeface="+mn-lt"/>
                <a:cs typeface="Calibri" panose="020F0502020204030204" pitchFamily="34" charset="0"/>
              </a:rPr>
              <a:t> </a:t>
            </a:r>
            <a:r>
              <a:rPr lang="en-IN" sz="1800" b="1" spc="-5" dirty="0">
                <a:latin typeface="+mn-lt"/>
                <a:cs typeface="Calibri" panose="020F0502020204030204" pitchFamily="34" charset="0"/>
              </a:rPr>
              <a:t>event:</a:t>
            </a:r>
            <a:endParaRPr lang="en-IN" sz="1800" dirty="0">
              <a:latin typeface="+mn-lt"/>
              <a:cs typeface="Calibri" panose="020F0502020204030204" pitchFamily="34" charset="0"/>
            </a:endParaRPr>
          </a:p>
          <a:p>
            <a:pPr marR="5080" lvl="1">
              <a:spcBef>
                <a:spcPts val="455"/>
              </a:spcBef>
            </a:pPr>
            <a:r>
              <a:rPr lang="en-IN" sz="1600" spc="-5" dirty="0">
                <a:latin typeface="+mn-lt"/>
                <a:cs typeface="Calibri" panose="020F0502020204030204" pitchFamily="34" charset="0"/>
              </a:rPr>
              <a:t>An </a:t>
            </a:r>
            <a:r>
              <a:rPr lang="en-IN" sz="1600" spc="-15" dirty="0">
                <a:latin typeface="+mn-lt"/>
                <a:cs typeface="Calibri" panose="020F0502020204030204" pitchFamily="34" charset="0"/>
              </a:rPr>
              <a:t>event </a:t>
            </a:r>
            <a:r>
              <a:rPr lang="en-IN" sz="1600" spc="-10" dirty="0">
                <a:latin typeface="+mn-lt"/>
                <a:cs typeface="Calibri" panose="020F0502020204030204" pitchFamily="34" charset="0"/>
              </a:rPr>
              <a:t>containing </a:t>
            </a:r>
            <a:r>
              <a:rPr lang="en-IN" sz="1600" spc="-5" dirty="0">
                <a:latin typeface="+mn-lt"/>
                <a:cs typeface="Calibri" panose="020F0502020204030204" pitchFamily="34" charset="0"/>
              </a:rPr>
              <a:t>all the sample </a:t>
            </a:r>
            <a:r>
              <a:rPr lang="en-IN" sz="1600" spc="-10" dirty="0">
                <a:latin typeface="+mn-lt"/>
                <a:cs typeface="Calibri" panose="020F0502020204030204" pitchFamily="34" charset="0"/>
              </a:rPr>
              <a:t>points </a:t>
            </a:r>
            <a:r>
              <a:rPr lang="en-IN" sz="1600" spc="-5" dirty="0">
                <a:latin typeface="+mn-lt"/>
                <a:cs typeface="Calibri" panose="020F0502020204030204" pitchFamily="34" charset="0"/>
              </a:rPr>
              <a:t>of the sample space is a </a:t>
            </a:r>
            <a:r>
              <a:rPr lang="en-IN" sz="1600" spc="-10" dirty="0">
                <a:latin typeface="+mn-lt"/>
                <a:cs typeface="Calibri" panose="020F0502020204030204" pitchFamily="34" charset="0"/>
              </a:rPr>
              <a:t>sure  </a:t>
            </a:r>
            <a:r>
              <a:rPr lang="en-IN" sz="1600" spc="-5" dirty="0">
                <a:latin typeface="+mn-lt"/>
                <a:cs typeface="Calibri" panose="020F0502020204030204" pitchFamily="34" charset="0"/>
              </a:rPr>
              <a:t>or certain</a:t>
            </a:r>
            <a:r>
              <a:rPr lang="en-IN" sz="1600" spc="-85" dirty="0">
                <a:latin typeface="+mn-lt"/>
                <a:cs typeface="Calibri" panose="020F0502020204030204" pitchFamily="34" charset="0"/>
              </a:rPr>
              <a:t> </a:t>
            </a:r>
            <a:r>
              <a:rPr lang="en-IN" sz="1600" spc="-10" dirty="0">
                <a:latin typeface="+mn-lt"/>
                <a:cs typeface="Calibri" panose="020F0502020204030204" pitchFamily="34" charset="0"/>
              </a:rPr>
              <a:t>events.</a:t>
            </a:r>
          </a:p>
          <a:p>
            <a:pPr marR="5080" lvl="1">
              <a:spcBef>
                <a:spcPts val="455"/>
              </a:spcBef>
            </a:pPr>
            <a:endParaRPr lang="en-IN" sz="1600" dirty="0">
              <a:latin typeface="+mn-lt"/>
              <a:cs typeface="Calibri" panose="020F0502020204030204" pitchFamily="34" charset="0"/>
            </a:endParaRPr>
          </a:p>
          <a:p>
            <a:pPr marL="355600" indent="-342900">
              <a:spcBef>
                <a:spcPts val="455"/>
              </a:spcBef>
              <a:tabLst>
                <a:tab pos="151765" algn="l"/>
              </a:tabLst>
            </a:pPr>
            <a:r>
              <a:rPr lang="en-IN" sz="1800" b="1" spc="-5" dirty="0">
                <a:latin typeface="+mn-lt"/>
                <a:cs typeface="Calibri" panose="020F0502020204030204" pitchFamily="34" charset="0"/>
              </a:rPr>
              <a:t>Impossible</a:t>
            </a:r>
            <a:r>
              <a:rPr lang="en-IN" sz="1800" b="1" spc="-35" dirty="0">
                <a:latin typeface="+mn-lt"/>
                <a:cs typeface="Calibri" panose="020F0502020204030204" pitchFamily="34" charset="0"/>
              </a:rPr>
              <a:t> </a:t>
            </a:r>
            <a:r>
              <a:rPr lang="en-IN" sz="1800" b="1" spc="-5" dirty="0">
                <a:latin typeface="+mn-lt"/>
                <a:cs typeface="Calibri" panose="020F0502020204030204" pitchFamily="34" charset="0"/>
              </a:rPr>
              <a:t>event:</a:t>
            </a:r>
            <a:endParaRPr lang="en-IN" sz="1800" dirty="0">
              <a:latin typeface="+mn-lt"/>
              <a:cs typeface="Calibri" panose="020F0502020204030204" pitchFamily="34" charset="0"/>
            </a:endParaRPr>
          </a:p>
          <a:p>
            <a:pPr lvl="1">
              <a:spcBef>
                <a:spcPts val="455"/>
              </a:spcBef>
            </a:pPr>
            <a:r>
              <a:rPr lang="en-IN" sz="1600" spc="-5" dirty="0">
                <a:latin typeface="+mn-lt"/>
                <a:cs typeface="Calibri" panose="020F0502020204030204" pitchFamily="34" charset="0"/>
              </a:rPr>
              <a:t>An </a:t>
            </a:r>
            <a:r>
              <a:rPr lang="en-IN" sz="1600" spc="-15" dirty="0">
                <a:latin typeface="+mn-lt"/>
                <a:cs typeface="Calibri" panose="020F0502020204030204" pitchFamily="34" charset="0"/>
              </a:rPr>
              <a:t>event </a:t>
            </a:r>
            <a:r>
              <a:rPr lang="en-IN" sz="1600" spc="-10" dirty="0">
                <a:latin typeface="+mn-lt"/>
                <a:cs typeface="Calibri" panose="020F0502020204030204" pitchFamily="34" charset="0"/>
              </a:rPr>
              <a:t>containing </a:t>
            </a:r>
            <a:r>
              <a:rPr lang="en-IN" sz="1600" spc="-5" dirty="0">
                <a:latin typeface="+mn-lt"/>
                <a:cs typeface="Calibri" panose="020F0502020204030204" pitchFamily="34" charset="0"/>
              </a:rPr>
              <a:t>no sample </a:t>
            </a:r>
            <a:r>
              <a:rPr lang="en-IN" sz="1600" spc="-10" dirty="0">
                <a:latin typeface="+mn-lt"/>
                <a:cs typeface="Calibri" panose="020F0502020204030204" pitchFamily="34" charset="0"/>
              </a:rPr>
              <a:t>point </a:t>
            </a:r>
            <a:r>
              <a:rPr lang="en-IN" sz="1600" spc="-5" dirty="0">
                <a:latin typeface="+mn-lt"/>
                <a:cs typeface="Calibri" panose="020F0502020204030204" pitchFamily="34" charset="0"/>
              </a:rPr>
              <a:t>is </a:t>
            </a:r>
            <a:r>
              <a:rPr lang="en-IN" sz="1600" spc="-10" dirty="0">
                <a:latin typeface="+mn-lt"/>
                <a:cs typeface="Calibri" panose="020F0502020204030204" pitchFamily="34" charset="0"/>
              </a:rPr>
              <a:t>called </a:t>
            </a:r>
            <a:r>
              <a:rPr lang="en-IN" sz="1600" spc="-5" dirty="0">
                <a:latin typeface="+mn-lt"/>
                <a:cs typeface="Calibri" panose="020F0502020204030204" pitchFamily="34" charset="0"/>
              </a:rPr>
              <a:t>an impossible</a:t>
            </a:r>
            <a:r>
              <a:rPr lang="en-IN" sz="1600" spc="155" dirty="0">
                <a:latin typeface="+mn-lt"/>
                <a:cs typeface="Calibri" panose="020F0502020204030204" pitchFamily="34" charset="0"/>
              </a:rPr>
              <a:t> </a:t>
            </a:r>
            <a:r>
              <a:rPr lang="en-IN" sz="1600" spc="-10" dirty="0">
                <a:latin typeface="+mn-lt"/>
                <a:cs typeface="Calibri" panose="020F0502020204030204" pitchFamily="34" charset="0"/>
              </a:rPr>
              <a:t>event.</a:t>
            </a:r>
            <a:endParaRPr lang="en-IN" sz="1600" dirty="0">
              <a:latin typeface="+mn-lt"/>
              <a:cs typeface="Calibri" panose="020F0502020204030204" pitchFamily="34" charset="0"/>
            </a:endParaRPr>
          </a:p>
          <a:p>
            <a:endParaRPr lang="en-IN" sz="1800" dirty="0">
              <a:latin typeface="+mn-lt"/>
              <a:cs typeface="Calibri" panose="020F0502020204030204" pitchFamily="34" charset="0"/>
            </a:endParaRPr>
          </a:p>
          <a:p>
            <a:r>
              <a:rPr lang="en-IN" sz="1800" dirty="0">
                <a:latin typeface="+mn-lt"/>
                <a:cs typeface="Calibri" panose="020F0502020204030204" pitchFamily="34" charset="0"/>
              </a:rPr>
              <a:t>Can we say independent event = Mutually exclusive event? </a:t>
            </a:r>
          </a:p>
        </p:txBody>
      </p:sp>
    </p:spTree>
    <p:extLst>
      <p:ext uri="{BB962C8B-B14F-4D97-AF65-F5344CB8AC3E}">
        <p14:creationId xmlns:p14="http://schemas.microsoft.com/office/powerpoint/2010/main" val="3589486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F5EB7-5B4C-49FF-8A13-0DB4D3E6107C}"/>
              </a:ext>
            </a:extLst>
          </p:cNvPr>
          <p:cNvSpPr>
            <a:spLocks noGrp="1"/>
          </p:cNvSpPr>
          <p:nvPr>
            <p:ph type="title"/>
          </p:nvPr>
        </p:nvSpPr>
        <p:spPr/>
        <p:txBody>
          <a:bodyPr/>
          <a:lstStyle/>
          <a:p>
            <a:r>
              <a:rPr lang="en-IN" b="1" dirty="0"/>
              <a:t>What is Probability</a:t>
            </a:r>
            <a:endParaRPr lang="en-IN" dirty="0"/>
          </a:p>
        </p:txBody>
      </p:sp>
      <p:sp>
        <p:nvSpPr>
          <p:cNvPr id="3" name="Content Placeholder 2">
            <a:extLst>
              <a:ext uri="{FF2B5EF4-FFF2-40B4-BE49-F238E27FC236}">
                <a16:creationId xmlns:a16="http://schemas.microsoft.com/office/drawing/2014/main" id="{CA9240D5-F74B-4DA0-8463-220AEA4AA324}"/>
              </a:ext>
            </a:extLst>
          </p:cNvPr>
          <p:cNvSpPr>
            <a:spLocks noGrp="1"/>
          </p:cNvSpPr>
          <p:nvPr>
            <p:ph idx="1"/>
          </p:nvPr>
        </p:nvSpPr>
        <p:spPr/>
        <p:txBody>
          <a:bodyPr/>
          <a:lstStyle/>
          <a:p>
            <a:r>
              <a:rPr lang="en-IN" sz="1600" spc="-10" dirty="0">
                <a:latin typeface="+mn-lt"/>
                <a:cs typeface="Calibri"/>
              </a:rPr>
              <a:t>Probability </a:t>
            </a:r>
            <a:r>
              <a:rPr lang="en-IN" sz="1600" spc="-5" dirty="0">
                <a:latin typeface="+mn-lt"/>
                <a:cs typeface="Calibri"/>
              </a:rPr>
              <a:t>- </a:t>
            </a:r>
            <a:r>
              <a:rPr lang="en-IN" sz="1600" spc="-10" dirty="0">
                <a:latin typeface="+mn-lt"/>
                <a:cs typeface="Calibri"/>
              </a:rPr>
              <a:t>How </a:t>
            </a:r>
            <a:r>
              <a:rPr lang="en-IN" sz="1600" b="1" spc="-10" dirty="0">
                <a:latin typeface="+mn-lt"/>
                <a:cs typeface="Calibri"/>
              </a:rPr>
              <a:t>likely </a:t>
            </a:r>
            <a:r>
              <a:rPr lang="en-IN" sz="1600" spc="-10" dirty="0">
                <a:latin typeface="+mn-lt"/>
                <a:cs typeface="Calibri"/>
              </a:rPr>
              <a:t>something </a:t>
            </a:r>
            <a:r>
              <a:rPr lang="en-IN" sz="1600" spc="-5" dirty="0">
                <a:latin typeface="+mn-lt"/>
                <a:cs typeface="Calibri"/>
              </a:rPr>
              <a:t>is </a:t>
            </a:r>
            <a:r>
              <a:rPr lang="en-IN" sz="1600" spc="-15" dirty="0">
                <a:latin typeface="+mn-lt"/>
                <a:cs typeface="Calibri"/>
              </a:rPr>
              <a:t>to</a:t>
            </a:r>
            <a:r>
              <a:rPr lang="en-IN" sz="1600" spc="80" dirty="0">
                <a:latin typeface="+mn-lt"/>
                <a:cs typeface="Calibri"/>
              </a:rPr>
              <a:t> </a:t>
            </a:r>
            <a:r>
              <a:rPr lang="en-IN" sz="1600" spc="-10" dirty="0">
                <a:latin typeface="+mn-lt"/>
                <a:cs typeface="Calibri"/>
              </a:rPr>
              <a:t>happen or Not happen.</a:t>
            </a:r>
          </a:p>
          <a:p>
            <a:endParaRPr lang="en-IN" sz="1600" spc="-10" dirty="0">
              <a:latin typeface="+mn-lt"/>
              <a:cs typeface="Calibri"/>
            </a:endParaRPr>
          </a:p>
          <a:p>
            <a:endParaRPr lang="en-IN" sz="1600" spc="-10" dirty="0">
              <a:latin typeface="+mn-lt"/>
              <a:cs typeface="Calibri"/>
            </a:endParaRPr>
          </a:p>
          <a:p>
            <a:endParaRPr lang="en-IN" sz="1600" spc="-10" dirty="0">
              <a:latin typeface="+mn-lt"/>
              <a:cs typeface="Calibri"/>
            </a:endParaRPr>
          </a:p>
          <a:p>
            <a:endParaRPr lang="en-IN" sz="1600" spc="-10" dirty="0">
              <a:latin typeface="+mn-lt"/>
              <a:cs typeface="Calibri"/>
            </a:endParaRPr>
          </a:p>
          <a:p>
            <a:r>
              <a:rPr lang="en-IN" sz="1600" dirty="0">
                <a:latin typeface="+mn-lt"/>
                <a:cs typeface="Calibri"/>
              </a:rPr>
              <a:t>You have used probability before, knowing &amp; unknowingly, the moment you said the word ‘Chance’  </a:t>
            </a:r>
          </a:p>
          <a:p>
            <a:endParaRPr lang="en-IN" sz="1600" dirty="0">
              <a:latin typeface="+mn-lt"/>
              <a:cs typeface="Calibri"/>
            </a:endParaRPr>
          </a:p>
          <a:p>
            <a:endParaRPr lang="en-IN" sz="1600" dirty="0">
              <a:latin typeface="+mn-lt"/>
            </a:endParaRPr>
          </a:p>
        </p:txBody>
      </p:sp>
      <p:sp>
        <p:nvSpPr>
          <p:cNvPr id="4" name="object 6">
            <a:extLst>
              <a:ext uri="{FF2B5EF4-FFF2-40B4-BE49-F238E27FC236}">
                <a16:creationId xmlns:a16="http://schemas.microsoft.com/office/drawing/2014/main" id="{93C752E2-5747-42FC-BCA0-14A67A6F84AB}"/>
              </a:ext>
            </a:extLst>
          </p:cNvPr>
          <p:cNvSpPr/>
          <p:nvPr/>
        </p:nvSpPr>
        <p:spPr>
          <a:xfrm>
            <a:off x="3074675" y="1667338"/>
            <a:ext cx="6048999" cy="710564"/>
          </a:xfrm>
          <a:prstGeom prst="rect">
            <a:avLst/>
          </a:prstGeom>
          <a:blipFill>
            <a:blip r:embed="rId2" cstate="print"/>
            <a:stretch>
              <a:fillRect/>
            </a:stretch>
          </a:blipFill>
        </p:spPr>
        <p:txBody>
          <a:bodyPr wrap="square" lIns="0" tIns="0" rIns="0" bIns="0" rtlCol="0"/>
          <a:lstStyle/>
          <a:p>
            <a:pPr algn="ctr"/>
            <a:endParaRPr dirty="0"/>
          </a:p>
        </p:txBody>
      </p:sp>
    </p:spTree>
    <p:extLst>
      <p:ext uri="{BB962C8B-B14F-4D97-AF65-F5344CB8AC3E}">
        <p14:creationId xmlns:p14="http://schemas.microsoft.com/office/powerpoint/2010/main" val="1175270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4DF30-1DCE-4774-AE47-5E78B8E65C00}"/>
              </a:ext>
            </a:extLst>
          </p:cNvPr>
          <p:cNvSpPr>
            <a:spLocks noGrp="1"/>
          </p:cNvSpPr>
          <p:nvPr>
            <p:ph type="title"/>
          </p:nvPr>
        </p:nvSpPr>
        <p:spPr/>
        <p:txBody>
          <a:bodyPr/>
          <a:lstStyle/>
          <a:p>
            <a:r>
              <a:rPr lang="en-IN" b="1" dirty="0"/>
              <a:t>What is Probability (Few Maths)</a:t>
            </a:r>
            <a:endParaRPr lang="en-IN" dirty="0"/>
          </a:p>
        </p:txBody>
      </p:sp>
      <p:sp>
        <p:nvSpPr>
          <p:cNvPr id="3" name="Content Placeholder 2">
            <a:extLst>
              <a:ext uri="{FF2B5EF4-FFF2-40B4-BE49-F238E27FC236}">
                <a16:creationId xmlns:a16="http://schemas.microsoft.com/office/drawing/2014/main" id="{5A921730-825C-4DB8-8C52-62DCBF1F8D08}"/>
              </a:ext>
            </a:extLst>
          </p:cNvPr>
          <p:cNvSpPr>
            <a:spLocks noGrp="1"/>
          </p:cNvSpPr>
          <p:nvPr>
            <p:ph idx="1"/>
          </p:nvPr>
        </p:nvSpPr>
        <p:spPr/>
        <p:txBody>
          <a:bodyPr/>
          <a:lstStyle/>
          <a:p>
            <a:pPr marL="12700" marR="5080">
              <a:lnSpc>
                <a:spcPct val="100000"/>
              </a:lnSpc>
            </a:pPr>
            <a:r>
              <a:rPr lang="en-IN" sz="1600" spc="-10" dirty="0">
                <a:latin typeface="+mn-lt"/>
                <a:cs typeface="Calibri"/>
              </a:rPr>
              <a:t>Given </a:t>
            </a:r>
            <a:r>
              <a:rPr lang="en-IN" sz="1600" spc="-5" dirty="0">
                <a:latin typeface="+mn-lt"/>
                <a:cs typeface="Calibri"/>
              </a:rPr>
              <a:t>a </a:t>
            </a:r>
            <a:r>
              <a:rPr lang="en-IN" sz="1600" spc="-15" dirty="0">
                <a:latin typeface="+mn-lt"/>
                <a:cs typeface="Calibri"/>
              </a:rPr>
              <a:t>standard </a:t>
            </a:r>
            <a:r>
              <a:rPr lang="en-IN" sz="1600" spc="-5" dirty="0">
                <a:latin typeface="+mn-lt"/>
                <a:cs typeface="Calibri"/>
              </a:rPr>
              <a:t>die , </a:t>
            </a:r>
            <a:r>
              <a:rPr lang="en-IN" sz="1600" spc="-10" dirty="0">
                <a:latin typeface="+mn-lt"/>
                <a:cs typeface="Calibri"/>
              </a:rPr>
              <a:t>determine </a:t>
            </a:r>
            <a:r>
              <a:rPr lang="en-IN" sz="1600" spc="-5" dirty="0">
                <a:latin typeface="+mn-lt"/>
                <a:cs typeface="Calibri"/>
              </a:rPr>
              <a:t>the </a:t>
            </a:r>
            <a:r>
              <a:rPr lang="en-IN" sz="1600" spc="-10" dirty="0">
                <a:latin typeface="+mn-lt"/>
                <a:cs typeface="Calibri"/>
              </a:rPr>
              <a:t>probability </a:t>
            </a:r>
            <a:r>
              <a:rPr lang="en-IN" sz="1600" spc="-20" dirty="0">
                <a:latin typeface="+mn-lt"/>
                <a:cs typeface="Calibri"/>
              </a:rPr>
              <a:t>for </a:t>
            </a:r>
            <a:r>
              <a:rPr lang="en-IN" sz="1600" spc="-5" dirty="0">
                <a:latin typeface="+mn-lt"/>
                <a:cs typeface="Calibri"/>
              </a:rPr>
              <a:t>the </a:t>
            </a:r>
            <a:r>
              <a:rPr lang="en-IN" sz="1600" spc="-15" dirty="0">
                <a:latin typeface="+mn-lt"/>
                <a:cs typeface="Calibri"/>
              </a:rPr>
              <a:t>following events  </a:t>
            </a:r>
            <a:r>
              <a:rPr lang="en-IN" sz="1600" spc="-5" dirty="0">
                <a:latin typeface="+mn-lt"/>
                <a:cs typeface="Calibri"/>
              </a:rPr>
              <a:t>when </a:t>
            </a:r>
            <a:r>
              <a:rPr lang="en-IN" sz="1600" spc="-15" dirty="0">
                <a:latin typeface="+mn-lt"/>
                <a:cs typeface="Calibri"/>
              </a:rPr>
              <a:t>rolling </a:t>
            </a:r>
            <a:r>
              <a:rPr lang="en-IN" sz="1600" spc="-5" dirty="0">
                <a:latin typeface="+mn-lt"/>
                <a:cs typeface="Calibri"/>
              </a:rPr>
              <a:t>the die </a:t>
            </a:r>
            <a:r>
              <a:rPr lang="en-IN" sz="1600" spc="-10" dirty="0">
                <a:latin typeface="+mn-lt"/>
                <a:cs typeface="Calibri"/>
              </a:rPr>
              <a:t>one</a:t>
            </a:r>
            <a:r>
              <a:rPr lang="en-IN" sz="1600" spc="60" dirty="0">
                <a:latin typeface="+mn-lt"/>
                <a:cs typeface="Calibri"/>
              </a:rPr>
              <a:t> </a:t>
            </a:r>
            <a:r>
              <a:rPr lang="en-IN" sz="1600" spc="-5" dirty="0">
                <a:latin typeface="+mn-lt"/>
                <a:cs typeface="Calibri"/>
              </a:rPr>
              <a:t>time.</a:t>
            </a:r>
            <a:endParaRPr lang="en-IN" sz="1600" dirty="0">
              <a:latin typeface="+mn-lt"/>
              <a:cs typeface="Calibri"/>
            </a:endParaRPr>
          </a:p>
          <a:p>
            <a:pPr marL="12700" marR="2430145">
              <a:lnSpc>
                <a:spcPct val="200000"/>
              </a:lnSpc>
              <a:tabLst>
                <a:tab pos="1486535" algn="l"/>
                <a:tab pos="3966210" algn="l"/>
              </a:tabLst>
            </a:pPr>
            <a:r>
              <a:rPr lang="en-IN" sz="1600" spc="-5" dirty="0" err="1">
                <a:latin typeface="+mn-lt"/>
                <a:cs typeface="Calibri"/>
              </a:rPr>
              <a:t>i</a:t>
            </a:r>
            <a:r>
              <a:rPr lang="en-IN" sz="1600" spc="-5" dirty="0">
                <a:latin typeface="+mn-lt"/>
                <a:cs typeface="Calibri"/>
              </a:rPr>
              <a:t>)P(5)</a:t>
            </a:r>
            <a:r>
              <a:rPr lang="en-IN" sz="1600" spc="-5" dirty="0">
                <a:latin typeface="+mn-lt"/>
                <a:cs typeface="Times New Roman"/>
              </a:rPr>
              <a:t> </a:t>
            </a:r>
          </a:p>
          <a:p>
            <a:pPr marL="12700" marR="2430145">
              <a:lnSpc>
                <a:spcPct val="200000"/>
              </a:lnSpc>
              <a:tabLst>
                <a:tab pos="1486535" algn="l"/>
                <a:tab pos="3966210" algn="l"/>
              </a:tabLst>
            </a:pPr>
            <a:r>
              <a:rPr lang="en-IN" sz="1600" spc="-5" dirty="0">
                <a:latin typeface="+mn-lt"/>
                <a:cs typeface="Calibri"/>
              </a:rPr>
              <a:t>ii)</a:t>
            </a:r>
            <a:r>
              <a:rPr lang="en-IN" sz="1600" dirty="0">
                <a:latin typeface="+mn-lt"/>
                <a:cs typeface="Calibri"/>
              </a:rPr>
              <a:t> </a:t>
            </a:r>
            <a:r>
              <a:rPr lang="en-IN" sz="1600" spc="-10" dirty="0">
                <a:latin typeface="+mn-lt"/>
                <a:cs typeface="Calibri"/>
              </a:rPr>
              <a:t>P(even</a:t>
            </a:r>
            <a:r>
              <a:rPr lang="en-IN" sz="1600" spc="30" dirty="0">
                <a:latin typeface="+mn-lt"/>
                <a:cs typeface="Calibri"/>
              </a:rPr>
              <a:t> </a:t>
            </a:r>
            <a:r>
              <a:rPr lang="en-IN" sz="1600" spc="-10" dirty="0">
                <a:latin typeface="+mn-lt"/>
                <a:cs typeface="Calibri"/>
              </a:rPr>
              <a:t>number)</a:t>
            </a:r>
            <a:r>
              <a:rPr lang="en-IN" sz="1600" spc="-10" dirty="0">
                <a:latin typeface="+mn-lt"/>
                <a:cs typeface="Times New Roman"/>
              </a:rPr>
              <a:t> </a:t>
            </a:r>
          </a:p>
          <a:p>
            <a:pPr marL="12700" marR="2430145">
              <a:lnSpc>
                <a:spcPct val="200000"/>
              </a:lnSpc>
              <a:tabLst>
                <a:tab pos="1486535" algn="l"/>
                <a:tab pos="3966210" algn="l"/>
              </a:tabLst>
            </a:pPr>
            <a:r>
              <a:rPr lang="en-IN" sz="1600" spc="-5" dirty="0">
                <a:latin typeface="+mn-lt"/>
                <a:cs typeface="Calibri"/>
              </a:rPr>
              <a:t>iii)</a:t>
            </a:r>
            <a:r>
              <a:rPr lang="en-IN" sz="1600" spc="-75" dirty="0">
                <a:latin typeface="+mn-lt"/>
                <a:cs typeface="Calibri"/>
              </a:rPr>
              <a:t> </a:t>
            </a:r>
            <a:r>
              <a:rPr lang="en-IN" sz="1600" spc="-5" dirty="0">
                <a:latin typeface="+mn-lt"/>
                <a:cs typeface="Calibri"/>
              </a:rPr>
              <a:t>P(7) </a:t>
            </a:r>
            <a:endParaRPr lang="en-IN" sz="1600" dirty="0">
              <a:latin typeface="+mn-lt"/>
            </a:endParaRPr>
          </a:p>
          <a:p>
            <a:endParaRPr lang="en-IN" sz="1600" dirty="0">
              <a:latin typeface="+mn-lt"/>
            </a:endParaRPr>
          </a:p>
        </p:txBody>
      </p:sp>
    </p:spTree>
    <p:extLst>
      <p:ext uri="{BB962C8B-B14F-4D97-AF65-F5344CB8AC3E}">
        <p14:creationId xmlns:p14="http://schemas.microsoft.com/office/powerpoint/2010/main" val="3552362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C0446-42A5-4EDF-80A4-7E57F1957747}"/>
              </a:ext>
            </a:extLst>
          </p:cNvPr>
          <p:cNvSpPr>
            <a:spLocks noGrp="1"/>
          </p:cNvSpPr>
          <p:nvPr>
            <p:ph type="title"/>
          </p:nvPr>
        </p:nvSpPr>
        <p:spPr/>
        <p:txBody>
          <a:bodyPr/>
          <a:lstStyle/>
          <a:p>
            <a:r>
              <a:rPr lang="en-IN" b="1" dirty="0"/>
              <a:t>What is Probability (Few Maths)</a:t>
            </a:r>
            <a:endParaRPr lang="en-IN" dirty="0"/>
          </a:p>
        </p:txBody>
      </p:sp>
      <p:sp>
        <p:nvSpPr>
          <p:cNvPr id="3" name="Content Placeholder 2">
            <a:extLst>
              <a:ext uri="{FF2B5EF4-FFF2-40B4-BE49-F238E27FC236}">
                <a16:creationId xmlns:a16="http://schemas.microsoft.com/office/drawing/2014/main" id="{E1FE5FE4-3CF3-49B5-9B1A-3471342EA97B}"/>
              </a:ext>
            </a:extLst>
          </p:cNvPr>
          <p:cNvSpPr>
            <a:spLocks noGrp="1"/>
          </p:cNvSpPr>
          <p:nvPr>
            <p:ph idx="1"/>
          </p:nvPr>
        </p:nvSpPr>
        <p:spPr/>
        <p:txBody>
          <a:bodyPr/>
          <a:lstStyle/>
          <a:p>
            <a:pPr marL="12700" marR="2430145">
              <a:lnSpc>
                <a:spcPct val="200000"/>
              </a:lnSpc>
              <a:tabLst>
                <a:tab pos="1486535" algn="l"/>
                <a:tab pos="3966210" algn="l"/>
              </a:tabLst>
            </a:pPr>
            <a:r>
              <a:rPr lang="en-IN" sz="1600" spc="-5" dirty="0">
                <a:latin typeface="+mn-lt"/>
                <a:cs typeface="Calibri" panose="020F0502020204030204" pitchFamily="34" charset="0"/>
              </a:rPr>
              <a:t>Sample space: {1, 2, 3, 4, 5,</a:t>
            </a:r>
            <a:r>
              <a:rPr lang="en-IN" sz="1600" spc="-30" dirty="0">
                <a:latin typeface="+mn-lt"/>
                <a:cs typeface="Calibri" panose="020F0502020204030204" pitchFamily="34" charset="0"/>
              </a:rPr>
              <a:t> </a:t>
            </a:r>
            <a:r>
              <a:rPr lang="en-IN" sz="1600" spc="-5" dirty="0">
                <a:latin typeface="+mn-lt"/>
                <a:cs typeface="Calibri" panose="020F0502020204030204" pitchFamily="34" charset="0"/>
              </a:rPr>
              <a:t>6}</a:t>
            </a:r>
            <a:endParaRPr lang="en-IN" sz="1600" dirty="0">
              <a:latin typeface="+mn-lt"/>
              <a:cs typeface="Calibri" panose="020F0502020204030204" pitchFamily="34" charset="0"/>
            </a:endParaRPr>
          </a:p>
          <a:p>
            <a:pPr marL="12700">
              <a:lnSpc>
                <a:spcPct val="100000"/>
              </a:lnSpc>
            </a:pPr>
            <a:r>
              <a:rPr lang="en-IN" sz="1600" spc="-5" dirty="0">
                <a:latin typeface="+mn-lt"/>
                <a:cs typeface="Calibri" panose="020F0502020204030204" pitchFamily="34" charset="0"/>
              </a:rPr>
              <a:t>Number of sample </a:t>
            </a:r>
            <a:r>
              <a:rPr lang="en-IN" sz="1600" spc="-10" dirty="0">
                <a:latin typeface="+mn-lt"/>
                <a:cs typeface="Calibri" panose="020F0502020204030204" pitchFamily="34" charset="0"/>
              </a:rPr>
              <a:t>points:</a:t>
            </a:r>
            <a:r>
              <a:rPr lang="en-IN" sz="1600" spc="-35" dirty="0">
                <a:latin typeface="+mn-lt"/>
                <a:cs typeface="Calibri" panose="020F0502020204030204" pitchFamily="34" charset="0"/>
              </a:rPr>
              <a:t> </a:t>
            </a:r>
            <a:r>
              <a:rPr lang="en-IN" sz="1600" spc="-5" dirty="0">
                <a:latin typeface="+mn-lt"/>
                <a:cs typeface="Calibri" panose="020F0502020204030204" pitchFamily="34" charset="0"/>
              </a:rPr>
              <a:t>6</a:t>
            </a:r>
            <a:endParaRPr lang="en-IN" sz="1600" dirty="0">
              <a:latin typeface="+mn-lt"/>
              <a:cs typeface="Calibri" panose="020F0502020204030204" pitchFamily="34" charset="0"/>
            </a:endParaRPr>
          </a:p>
          <a:p>
            <a:pPr>
              <a:lnSpc>
                <a:spcPct val="100000"/>
              </a:lnSpc>
              <a:spcBef>
                <a:spcPts val="40"/>
              </a:spcBef>
            </a:pPr>
            <a:endParaRPr lang="en-IN" sz="1600" dirty="0">
              <a:latin typeface="+mn-lt"/>
              <a:cs typeface="Calibri" panose="020F0502020204030204" pitchFamily="34" charset="0"/>
            </a:endParaRPr>
          </a:p>
          <a:p>
            <a:pPr marL="12700">
              <a:lnSpc>
                <a:spcPct val="100000"/>
              </a:lnSpc>
              <a:tabLst>
                <a:tab pos="520065" algn="l"/>
              </a:tabLst>
            </a:pPr>
            <a:r>
              <a:rPr lang="en-IN" sz="1600" spc="-5" dirty="0" err="1">
                <a:latin typeface="+mn-lt"/>
                <a:cs typeface="Calibri" panose="020F0502020204030204" pitchFamily="34" charset="0"/>
              </a:rPr>
              <a:t>i</a:t>
            </a:r>
            <a:r>
              <a:rPr lang="en-IN" sz="1600" spc="-5" dirty="0">
                <a:latin typeface="+mn-lt"/>
                <a:cs typeface="Calibri" panose="020F0502020204030204" pitchFamily="34" charset="0"/>
              </a:rPr>
              <a:t>)	P(5) = # of </a:t>
            </a:r>
            <a:r>
              <a:rPr lang="en-IN" sz="1600" spc="-25" dirty="0">
                <a:latin typeface="+mn-lt"/>
                <a:cs typeface="Calibri" panose="020F0502020204030204" pitchFamily="34" charset="0"/>
              </a:rPr>
              <a:t>ways </a:t>
            </a:r>
            <a:r>
              <a:rPr lang="en-IN" sz="1600" spc="-15" dirty="0">
                <a:latin typeface="+mn-lt"/>
                <a:cs typeface="Calibri" panose="020F0502020204030204" pitchFamily="34" charset="0"/>
              </a:rPr>
              <a:t>outcome occurs </a:t>
            </a:r>
            <a:r>
              <a:rPr lang="en-IN" sz="1600" spc="-5" dirty="0">
                <a:latin typeface="+mn-lt"/>
                <a:cs typeface="Calibri" panose="020F0502020204030204" pitchFamily="34" charset="0"/>
              </a:rPr>
              <a:t>/ </a:t>
            </a:r>
            <a:r>
              <a:rPr lang="en-IN" sz="1600" spc="-45" dirty="0">
                <a:latin typeface="+mn-lt"/>
                <a:cs typeface="Calibri" panose="020F0502020204030204" pitchFamily="34" charset="0"/>
              </a:rPr>
              <a:t>Total </a:t>
            </a:r>
            <a:r>
              <a:rPr lang="en-IN" sz="1600" spc="-5" dirty="0">
                <a:latin typeface="+mn-lt"/>
                <a:cs typeface="Calibri" panose="020F0502020204030204" pitchFamily="34" charset="0"/>
              </a:rPr>
              <a:t>possible</a:t>
            </a:r>
            <a:r>
              <a:rPr lang="en-IN" sz="1600" spc="95" dirty="0">
                <a:latin typeface="+mn-lt"/>
                <a:cs typeface="Calibri" panose="020F0502020204030204" pitchFamily="34" charset="0"/>
              </a:rPr>
              <a:t> </a:t>
            </a:r>
            <a:r>
              <a:rPr lang="en-IN" sz="1600" spc="-10" dirty="0">
                <a:latin typeface="+mn-lt"/>
                <a:cs typeface="Calibri" panose="020F0502020204030204" pitchFamily="34" charset="0"/>
              </a:rPr>
              <a:t>outcomes</a:t>
            </a:r>
            <a:endParaRPr lang="en-IN" sz="1600" dirty="0">
              <a:latin typeface="+mn-lt"/>
              <a:cs typeface="Calibri" panose="020F0502020204030204" pitchFamily="34" charset="0"/>
            </a:endParaRPr>
          </a:p>
          <a:p>
            <a:pPr marL="725932" lvl="2">
              <a:tabLst>
                <a:tab pos="520065" algn="l"/>
              </a:tabLst>
            </a:pPr>
            <a:r>
              <a:rPr lang="en-IN" sz="1400" spc="-5" dirty="0">
                <a:latin typeface="+mn-lt"/>
                <a:cs typeface="Calibri" panose="020F0502020204030204" pitchFamily="34" charset="0"/>
              </a:rPr>
              <a:t>=  1 /</a:t>
            </a:r>
            <a:r>
              <a:rPr lang="en-IN" sz="1400" spc="-100" dirty="0">
                <a:latin typeface="+mn-lt"/>
                <a:cs typeface="Calibri" panose="020F0502020204030204" pitchFamily="34" charset="0"/>
              </a:rPr>
              <a:t> </a:t>
            </a:r>
            <a:r>
              <a:rPr lang="en-IN" sz="1400" spc="-5" dirty="0">
                <a:latin typeface="+mn-lt"/>
                <a:cs typeface="Calibri" panose="020F0502020204030204" pitchFamily="34" charset="0"/>
              </a:rPr>
              <a:t>6</a:t>
            </a:r>
          </a:p>
          <a:p>
            <a:pPr marL="876935">
              <a:lnSpc>
                <a:spcPct val="100000"/>
              </a:lnSpc>
            </a:pPr>
            <a:endParaRPr lang="en-IN" sz="1600" dirty="0">
              <a:latin typeface="+mn-lt"/>
              <a:cs typeface="Calibri" panose="020F0502020204030204" pitchFamily="34" charset="0"/>
            </a:endParaRPr>
          </a:p>
          <a:p>
            <a:pPr marL="12700">
              <a:lnSpc>
                <a:spcPct val="100000"/>
              </a:lnSpc>
              <a:tabLst>
                <a:tab pos="527685" algn="l"/>
              </a:tabLst>
            </a:pPr>
            <a:r>
              <a:rPr lang="en-IN" sz="1600" spc="-5" dirty="0">
                <a:latin typeface="+mn-lt"/>
                <a:cs typeface="Calibri" panose="020F0502020204030204" pitchFamily="34" charset="0"/>
              </a:rPr>
              <a:t>ii)	</a:t>
            </a:r>
            <a:r>
              <a:rPr lang="en-IN" sz="1600" spc="-10" dirty="0">
                <a:latin typeface="+mn-lt"/>
                <a:cs typeface="Calibri" panose="020F0502020204030204" pitchFamily="34" charset="0"/>
              </a:rPr>
              <a:t>P(even number) </a:t>
            </a:r>
            <a:r>
              <a:rPr lang="en-IN" sz="1600" spc="-5" dirty="0">
                <a:latin typeface="+mn-lt"/>
                <a:cs typeface="Calibri" panose="020F0502020204030204" pitchFamily="34" charset="0"/>
              </a:rPr>
              <a:t>= 3 /</a:t>
            </a:r>
            <a:r>
              <a:rPr lang="en-IN" sz="1600" spc="10" dirty="0">
                <a:latin typeface="+mn-lt"/>
                <a:cs typeface="Calibri" panose="020F0502020204030204" pitchFamily="34" charset="0"/>
              </a:rPr>
              <a:t> </a:t>
            </a:r>
            <a:r>
              <a:rPr lang="en-IN" sz="1600" spc="-5" dirty="0">
                <a:latin typeface="+mn-lt"/>
                <a:cs typeface="Calibri" panose="020F0502020204030204" pitchFamily="34" charset="0"/>
              </a:rPr>
              <a:t>6</a:t>
            </a:r>
            <a:endParaRPr lang="en-IN" sz="1600" dirty="0">
              <a:latin typeface="+mn-lt"/>
              <a:cs typeface="Calibri" panose="020F0502020204030204" pitchFamily="34" charset="0"/>
            </a:endParaRPr>
          </a:p>
          <a:p>
            <a:pPr marL="725932" lvl="2">
              <a:tabLst>
                <a:tab pos="527685" algn="l"/>
              </a:tabLst>
            </a:pPr>
            <a:r>
              <a:rPr lang="en-IN" sz="1400" spc="-5" dirty="0">
                <a:latin typeface="+mn-lt"/>
                <a:cs typeface="Calibri" panose="020F0502020204030204" pitchFamily="34" charset="0"/>
              </a:rPr>
              <a:t>(Since </a:t>
            </a:r>
            <a:r>
              <a:rPr lang="en-IN" sz="1400" spc="-10" dirty="0">
                <a:latin typeface="+mn-lt"/>
                <a:cs typeface="Calibri" panose="020F0502020204030204" pitchFamily="34" charset="0"/>
              </a:rPr>
              <a:t>there </a:t>
            </a:r>
            <a:r>
              <a:rPr lang="en-IN" sz="1400" spc="-15" dirty="0">
                <a:latin typeface="+mn-lt"/>
                <a:cs typeface="Calibri" panose="020F0502020204030204" pitchFamily="34" charset="0"/>
              </a:rPr>
              <a:t>are </a:t>
            </a:r>
            <a:r>
              <a:rPr lang="en-IN" sz="1400" spc="-5" dirty="0">
                <a:latin typeface="+mn-lt"/>
                <a:cs typeface="Calibri" panose="020F0502020204030204" pitchFamily="34" charset="0"/>
              </a:rPr>
              <a:t>3 </a:t>
            </a:r>
            <a:r>
              <a:rPr lang="en-IN" sz="1400" spc="-15" dirty="0">
                <a:latin typeface="+mn-lt"/>
                <a:cs typeface="Calibri" panose="020F0502020204030204" pitchFamily="34" charset="0"/>
              </a:rPr>
              <a:t>even numbers </a:t>
            </a:r>
            <a:r>
              <a:rPr lang="en-IN" sz="1400" spc="-5" dirty="0">
                <a:latin typeface="+mn-lt"/>
                <a:cs typeface="Calibri" panose="020F0502020204030204" pitchFamily="34" charset="0"/>
              </a:rPr>
              <a:t>in the sample</a:t>
            </a:r>
            <a:r>
              <a:rPr lang="en-IN" sz="1400" spc="125" dirty="0">
                <a:latin typeface="+mn-lt"/>
                <a:cs typeface="Calibri" panose="020F0502020204030204" pitchFamily="34" charset="0"/>
              </a:rPr>
              <a:t> </a:t>
            </a:r>
            <a:r>
              <a:rPr lang="en-IN" sz="1400" spc="-5" dirty="0">
                <a:latin typeface="+mn-lt"/>
                <a:cs typeface="Calibri" panose="020F0502020204030204" pitchFamily="34" charset="0"/>
              </a:rPr>
              <a:t>space)</a:t>
            </a:r>
          </a:p>
          <a:p>
            <a:pPr marL="445134">
              <a:lnSpc>
                <a:spcPct val="100000"/>
              </a:lnSpc>
            </a:pPr>
            <a:endParaRPr lang="en-IN" sz="1600" dirty="0">
              <a:latin typeface="+mn-lt"/>
              <a:cs typeface="Calibri" panose="020F0502020204030204" pitchFamily="34" charset="0"/>
            </a:endParaRPr>
          </a:p>
          <a:p>
            <a:pPr marL="149860">
              <a:lnSpc>
                <a:spcPct val="100000"/>
              </a:lnSpc>
            </a:pPr>
            <a:r>
              <a:rPr lang="en-IN" sz="1600" spc="-5" dirty="0">
                <a:latin typeface="+mn-lt"/>
                <a:cs typeface="Calibri" panose="020F0502020204030204" pitchFamily="34" charset="0"/>
              </a:rPr>
              <a:t>iii) P(7) =</a:t>
            </a:r>
            <a:r>
              <a:rPr lang="en-IN" sz="1600" spc="-80" dirty="0">
                <a:latin typeface="+mn-lt"/>
                <a:cs typeface="Calibri" panose="020F0502020204030204" pitchFamily="34" charset="0"/>
              </a:rPr>
              <a:t> </a:t>
            </a:r>
            <a:r>
              <a:rPr lang="en-IN" sz="1600" spc="-5" dirty="0">
                <a:latin typeface="+mn-lt"/>
                <a:cs typeface="Calibri" panose="020F0502020204030204" pitchFamily="34" charset="0"/>
              </a:rPr>
              <a:t>0</a:t>
            </a:r>
            <a:endParaRPr lang="en-IN" sz="1600" dirty="0">
              <a:latin typeface="+mn-lt"/>
              <a:cs typeface="Calibri" panose="020F0502020204030204" pitchFamily="34" charset="0"/>
            </a:endParaRPr>
          </a:p>
          <a:p>
            <a:pPr marL="506476" marR="5080" lvl="1" indent="-137160"/>
            <a:r>
              <a:rPr lang="en-IN" sz="1400" spc="-5" dirty="0">
                <a:latin typeface="+mn-lt"/>
                <a:cs typeface="Calibri" panose="020F0502020204030204" pitchFamily="34" charset="0"/>
              </a:rPr>
              <a:t>     (This is an impossible </a:t>
            </a:r>
            <a:r>
              <a:rPr lang="en-IN" sz="1400" spc="-15" dirty="0">
                <a:latin typeface="+mn-lt"/>
                <a:cs typeface="Calibri" panose="020F0502020204030204" pitchFamily="34" charset="0"/>
              </a:rPr>
              <a:t>event </a:t>
            </a:r>
            <a:r>
              <a:rPr lang="en-IN" sz="1400" spc="-10" dirty="0">
                <a:latin typeface="+mn-lt"/>
                <a:cs typeface="Calibri" panose="020F0502020204030204" pitchFamily="34" charset="0"/>
              </a:rPr>
              <a:t>because </a:t>
            </a:r>
            <a:r>
              <a:rPr lang="en-IN" sz="1400" spc="-5" dirty="0">
                <a:latin typeface="+mn-lt"/>
                <a:cs typeface="Calibri" panose="020F0502020204030204" pitchFamily="34" charset="0"/>
              </a:rPr>
              <a:t>the die </a:t>
            </a:r>
            <a:r>
              <a:rPr lang="en-IN" sz="1400" spc="-10" dirty="0">
                <a:latin typeface="+mn-lt"/>
                <a:cs typeface="Calibri" panose="020F0502020204030204" pitchFamily="34" charset="0"/>
              </a:rPr>
              <a:t>does not </a:t>
            </a:r>
            <a:r>
              <a:rPr lang="en-IN" sz="1400" spc="-15" dirty="0">
                <a:latin typeface="+mn-lt"/>
                <a:cs typeface="Calibri" panose="020F0502020204030204" pitchFamily="34" charset="0"/>
              </a:rPr>
              <a:t>contain  </a:t>
            </a:r>
            <a:r>
              <a:rPr lang="en-IN" sz="1400" spc="-10" dirty="0">
                <a:latin typeface="+mn-lt"/>
                <a:cs typeface="Calibri" panose="020F0502020204030204" pitchFamily="34" charset="0"/>
              </a:rPr>
              <a:t>number </a:t>
            </a:r>
            <a:r>
              <a:rPr lang="en-IN" sz="1400" spc="-5" dirty="0">
                <a:latin typeface="+mn-lt"/>
                <a:cs typeface="Calibri" panose="020F0502020204030204" pitchFamily="34" charset="0"/>
              </a:rPr>
              <a:t>7. </a:t>
            </a:r>
            <a:r>
              <a:rPr lang="en-IN" sz="1400" spc="-10" dirty="0">
                <a:latin typeface="+mn-lt"/>
                <a:cs typeface="Calibri" panose="020F0502020204030204" pitchFamily="34" charset="0"/>
              </a:rPr>
              <a:t>Whenever </a:t>
            </a:r>
            <a:r>
              <a:rPr lang="en-IN" sz="1400" spc="-5" dirty="0">
                <a:latin typeface="+mn-lt"/>
                <a:cs typeface="Calibri" panose="020F0502020204030204" pitchFamily="34" charset="0"/>
              </a:rPr>
              <a:t>the </a:t>
            </a:r>
            <a:r>
              <a:rPr lang="en-IN" sz="1400" spc="-10" dirty="0">
                <a:latin typeface="+mn-lt"/>
                <a:cs typeface="Calibri" panose="020F0502020204030204" pitchFamily="34" charset="0"/>
              </a:rPr>
              <a:t>probability </a:t>
            </a:r>
            <a:r>
              <a:rPr lang="en-IN" sz="1400" spc="-5" dirty="0">
                <a:latin typeface="+mn-lt"/>
                <a:cs typeface="Calibri" panose="020F0502020204030204" pitchFamily="34" charset="0"/>
              </a:rPr>
              <a:t>is impossible, the </a:t>
            </a:r>
            <a:r>
              <a:rPr lang="en-IN" sz="1400" spc="-10" dirty="0">
                <a:latin typeface="+mn-lt"/>
                <a:cs typeface="Calibri" panose="020F0502020204030204" pitchFamily="34" charset="0"/>
              </a:rPr>
              <a:t>answer  </a:t>
            </a:r>
            <a:r>
              <a:rPr lang="en-IN" sz="1400" spc="-5" dirty="0">
                <a:latin typeface="+mn-lt"/>
                <a:cs typeface="Calibri" panose="020F0502020204030204" pitchFamily="34" charset="0"/>
              </a:rPr>
              <a:t>is</a:t>
            </a:r>
            <a:r>
              <a:rPr lang="en-IN" sz="1400" spc="-90" dirty="0">
                <a:latin typeface="+mn-lt"/>
                <a:cs typeface="Calibri" panose="020F0502020204030204" pitchFamily="34" charset="0"/>
              </a:rPr>
              <a:t> </a:t>
            </a:r>
            <a:r>
              <a:rPr lang="en-IN" sz="1400" spc="-25" dirty="0">
                <a:latin typeface="+mn-lt"/>
                <a:cs typeface="Calibri" panose="020F0502020204030204" pitchFamily="34" charset="0"/>
              </a:rPr>
              <a:t>zero)</a:t>
            </a:r>
            <a:endParaRPr lang="en-IN" sz="1400" dirty="0">
              <a:latin typeface="+mn-lt"/>
              <a:cs typeface="Calibri" panose="020F0502020204030204" pitchFamily="34" charset="0"/>
            </a:endParaRPr>
          </a:p>
        </p:txBody>
      </p:sp>
    </p:spTree>
    <p:extLst>
      <p:ext uri="{BB962C8B-B14F-4D97-AF65-F5344CB8AC3E}">
        <p14:creationId xmlns:p14="http://schemas.microsoft.com/office/powerpoint/2010/main" val="4194792570"/>
      </p:ext>
    </p:extLst>
  </p:cSld>
  <p:clrMapOvr>
    <a:masterClrMapping/>
  </p:clrMapOvr>
</p:sld>
</file>

<file path=ppt/theme/theme1.xml><?xml version="1.0" encoding="utf-8"?>
<a:theme xmlns:a="http://schemas.openxmlformats.org/drawingml/2006/main" name="EY dark background">
  <a:themeElements>
    <a:clrScheme name="EY Color">
      <a:dk1>
        <a:srgbClr val="2E2E38"/>
      </a:dk1>
      <a:lt1>
        <a:sysClr val="window" lastClr="FFFFFF"/>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Custom 1">
      <a:majorFont>
        <a:latin typeface="EYInterstate Light"/>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theme>
</file>

<file path=ppt/theme/theme2.xml><?xml version="1.0" encoding="utf-8"?>
<a:theme xmlns:a="http://schemas.openxmlformats.org/drawingml/2006/main" name="EY light background">
  <a:themeElements>
    <a:clrScheme name="Custom 8">
      <a:dk1>
        <a:srgbClr val="FFFFFF"/>
      </a:dk1>
      <a:lt1>
        <a:srgbClr val="2E2E38"/>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Custom 1">
      <a:majorFont>
        <a:latin typeface="EYInterstate Light"/>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CustomMKOP.xml><?xml version="1.0" encoding="utf-8"?>
<Properties xmlns="http://schemas.openxmlformats.org/officeDocument/2006/custom-properties" xmlns:vt="http://schemas.openxmlformats.org/officeDocument/2006/docPropsVTypes">
  <property fmtid="{D5CDD505-2E9C-101B-9397-08002B2CF9AE}" pid="2" name="MKProdID">
    <vt:lpwstr>ZMOutlook</vt:lpwstr>
  </property>
  <property fmtid="{D5CDD505-2E9C-101B-9397-08002B2CF9AE}" pid="3" name="SizeBefore">
    <vt:lpwstr>3553073</vt:lpwstr>
  </property>
  <property fmtid="{D5CDD505-2E9C-101B-9397-08002B2CF9AE}" pid="4" name="OptimizationTime">
    <vt:lpwstr>20201117_2049</vt:lpwstr>
  </property>
</Properties>
</file>

<file path=docProps/app.xml><?xml version="1.0" encoding="utf-8"?>
<Properties xmlns="http://schemas.openxmlformats.org/officeDocument/2006/extended-properties" xmlns:vt="http://schemas.openxmlformats.org/officeDocument/2006/docPropsVTypes">
  <Template/>
  <TotalTime>0</TotalTime>
  <Words>2012</Words>
  <Application>Microsoft Office PowerPoint</Application>
  <PresentationFormat>Custom</PresentationFormat>
  <Paragraphs>232</Paragraphs>
  <Slides>25</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25</vt:i4>
      </vt:variant>
    </vt:vector>
  </HeadingPairs>
  <TitlesOfParts>
    <vt:vector size="32" baseType="lpstr">
      <vt:lpstr>Arial</vt:lpstr>
      <vt:lpstr>Calibri</vt:lpstr>
      <vt:lpstr>EYInterstate</vt:lpstr>
      <vt:lpstr>EYInterstate Light</vt:lpstr>
      <vt:lpstr>Georgia</vt:lpstr>
      <vt:lpstr>EY dark background</vt:lpstr>
      <vt:lpstr>EY light background</vt:lpstr>
      <vt:lpstr>Probability &amp; Distribution </vt:lpstr>
      <vt:lpstr>What is Probability </vt:lpstr>
      <vt:lpstr>What is Probability (Few things before we dive) </vt:lpstr>
      <vt:lpstr>What is Probability (Few things before we dive) </vt:lpstr>
      <vt:lpstr>What is Probability (Few things before we dive) </vt:lpstr>
      <vt:lpstr>What is Probability (Few things before we dive) </vt:lpstr>
      <vt:lpstr>What is Probability</vt:lpstr>
      <vt:lpstr>What is Probability (Few Maths)</vt:lpstr>
      <vt:lpstr>What is Probability (Few Maths)</vt:lpstr>
      <vt:lpstr>What is Probability (Few Maths)</vt:lpstr>
      <vt:lpstr>What is Probability </vt:lpstr>
      <vt:lpstr>What is Probability </vt:lpstr>
      <vt:lpstr>What is Probability (Conditional Probability)</vt:lpstr>
      <vt:lpstr>What is Probability (Conditional Probability)</vt:lpstr>
      <vt:lpstr>What is Probability (Conditional Probability)</vt:lpstr>
      <vt:lpstr>Section divider over two lines or three lines</vt:lpstr>
      <vt:lpstr>What is a Probability Distribution &amp; How to Spot them</vt:lpstr>
      <vt:lpstr>What is a Probability Distribution &amp; How to Spot them</vt:lpstr>
      <vt:lpstr>What is a Probability Distribution &amp; How to Spot them</vt:lpstr>
      <vt:lpstr>What is a Probability Distribution &amp; How to Spot them</vt:lpstr>
      <vt:lpstr>What is a Probability Distribution &amp; How to Spot them</vt:lpstr>
      <vt:lpstr>What is a Probability Distribution &amp; How to Spot them</vt:lpstr>
      <vt:lpstr>What is a Probability Distribution &amp; How to Spot them</vt:lpstr>
      <vt:lpstr>What is a Probability Distribution &amp; How to Spot them</vt:lpstr>
      <vt:lpstr>Section divider over two lines or three lines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2016-03-16T05:57:48Z</dcterms:created>
  <dcterms:modified xsi:type="dcterms:W3CDTF">2020-11-17T11:32:30Z</dcterms:modified>
  <cp:contentStatus/>
</cp:coreProperties>
</file>