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76"/>
    <p:restoredTop sz="96405"/>
  </p:normalViewPr>
  <p:slideViewPr>
    <p:cSldViewPr snapToGrid="0" snapToObjects="1">
      <p:cViewPr varScale="1">
        <p:scale>
          <a:sx n="91" d="100"/>
          <a:sy n="91" d="100"/>
        </p:scale>
        <p:origin x="25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7F6A-BE94-0E48-BF37-F562E753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82467-4976-D743-9327-5D96A9986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3BBB-4017-2F48-B149-E3BE3370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B53B-3799-7847-876B-032AA6F1AF4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7C797-67C8-2248-9FC7-188BF1CF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92A92-BD69-224F-A5A6-97CD7F98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75ED-8D0E-5F47-B593-D0CFB2ED2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8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2B57-8A6B-FD45-ADCE-6275A857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0E978-940F-D840-A6F3-778943EC6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80F89-281D-614B-AA25-C781B465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B53B-3799-7847-876B-032AA6F1AF4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31EA-8268-EE4D-88AD-EBA1274F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5A8D3-E5DA-7B47-A694-107DAC0A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75ED-8D0E-5F47-B593-D0CFB2ED2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41D1E0-C696-E540-BEC4-247892233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187F1-0CFD-1C47-93BE-EBF5980CD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AFA3A-B544-6042-AC24-CAEE8588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B53B-3799-7847-876B-032AA6F1AF4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32E1E-C9DE-E348-99B2-57EEE555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BBBBA-1F8C-1D49-A0D4-604DC3FC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75ED-8D0E-5F47-B593-D0CFB2ED2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3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421F-76F6-DC42-9629-FF9C0296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706F-9BF2-4044-A867-91FABC786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AA645-4B39-F648-A370-E9E1DF4F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B53B-3799-7847-876B-032AA6F1AF4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E8E15-3618-BF4A-B41D-6A62C7D0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28162-9E30-B24D-900B-FA40A665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75ED-8D0E-5F47-B593-D0CFB2ED2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6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CF2F-72B4-8D42-8735-77CBA6EB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9A55F-9592-4A43-A2BE-78A738632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89CF7-9D84-3446-B52E-79A35B27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B53B-3799-7847-876B-032AA6F1AF4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37CF0-EC71-454C-AEAC-0486E27E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38B30-D4A5-6545-A2D8-DD8A7634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75ED-8D0E-5F47-B593-D0CFB2ED2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6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75CD-5D20-9045-A415-82C2B63D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B8A5F-6A6C-E445-AFB1-DBF1EFC88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C6760-D2E5-774E-A553-6CE479723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217C8-25DD-DE4E-BC00-E95EC940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B53B-3799-7847-876B-032AA6F1AF4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AA433-DF3F-FB43-8824-EDAB5CE5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6DF48-F410-224D-A048-749AF575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75ED-8D0E-5F47-B593-D0CFB2ED2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2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5061-AC30-D140-BF95-BA3F687C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3A85A-2671-A442-8424-2DFEEBDCA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E923B-3FC3-C247-9BD4-89E2A94EE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6910B-A092-054E-823D-26933871D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3E539-C91A-DB40-A8B6-48F372335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0F810-3E53-5547-A99E-0F9F78BE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B53B-3799-7847-876B-032AA6F1AF4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D0E691-B779-F040-A44C-0F2DE4C9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B3917-414F-CC48-B480-32ED6620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75ED-8D0E-5F47-B593-D0CFB2ED2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D620-5790-3842-9BF8-D1721D97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D3FFE-8130-EE4A-855F-04ED2E29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B53B-3799-7847-876B-032AA6F1AF4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E7FE4-6BAC-DE44-A7A5-B570765C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C740F-DCC9-1F43-82AE-3303EF87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75ED-8D0E-5F47-B593-D0CFB2ED2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2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3FD80-1034-0940-8794-A77F641D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B53B-3799-7847-876B-032AA6F1AF4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5C677-B6F8-9B4A-9337-D2268B8B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C3859-F9C7-9944-B3B6-C1039727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75ED-8D0E-5F47-B593-D0CFB2ED2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7563-FC43-B749-A2C2-03AD01480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6C268-3783-9445-982B-3B1CBCF9D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A819E-65D7-7647-B347-3629DCF38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AD63F-0609-4E41-9012-CBD497C3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B53B-3799-7847-876B-032AA6F1AF4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059C3-3E4D-3140-B62E-535D0EAE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D1EE4-7C61-1244-B3AB-585710CF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75ED-8D0E-5F47-B593-D0CFB2ED2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1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6BD4-ED84-7C40-89D2-59C7292D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D2AB9-6044-E54F-8974-70A18D296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4EF92-2EC5-3B49-A3F0-DCB1AB36D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11DD4-CA32-BA4F-A488-4D151ABA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B53B-3799-7847-876B-032AA6F1AF4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A8046-A1F9-EF46-AB2B-8D167150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FC1E8-A3E8-184F-9C0F-CE741231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75ED-8D0E-5F47-B593-D0CFB2ED2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6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D9FE6-80FC-9644-9B9B-A3680397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D8A27-9444-6245-9414-1ADD01192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51740-B513-1643-9597-C4C4AAB05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6B53B-3799-7847-876B-032AA6F1AF4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D09CA-5683-5942-8E31-AD88B484A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65746-8431-F34A-9525-5B8284BC0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75ED-8D0E-5F47-B593-D0CFB2ED2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9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F816-0915-7D4C-9772-DEC6E2056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5864"/>
            <a:ext cx="12170664" cy="1681993"/>
          </a:xfrm>
        </p:spPr>
        <p:txBody>
          <a:bodyPr>
            <a:normAutofit/>
          </a:bodyPr>
          <a:lstStyle/>
          <a:p>
            <a:r>
              <a:rPr lang="en-US" sz="4400" dirty="0"/>
              <a:t>SOEN – 6441</a:t>
            </a:r>
            <a:br>
              <a:rPr lang="en-US" sz="4400" dirty="0"/>
            </a:br>
            <a:r>
              <a:rPr lang="en-US" sz="4400" dirty="0"/>
              <a:t>ADVANCED PROGRAMMING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52AC0-7B17-8144-8C8A-576272556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332" y="2221994"/>
            <a:ext cx="9144000" cy="1376883"/>
          </a:xfrm>
        </p:spPr>
        <p:txBody>
          <a:bodyPr>
            <a:normAutofit/>
          </a:bodyPr>
          <a:lstStyle/>
          <a:p>
            <a:r>
              <a:rPr lang="en-US" sz="3600" dirty="0"/>
              <a:t>Warzone Game Build - I</a:t>
            </a:r>
          </a:p>
          <a:p>
            <a:r>
              <a:rPr lang="en-US" sz="3600" dirty="0"/>
              <a:t>Team 18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060593-C268-417F-93F9-A2DC5FFE3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107777"/>
              </p:ext>
            </p:extLst>
          </p:nvPr>
        </p:nvGraphicFramePr>
        <p:xfrm>
          <a:off x="2032000" y="3850241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764899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08480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7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40163706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 Patel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43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40166324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Vandit</a:t>
                      </a:r>
                      <a:r>
                        <a:rPr lang="en-IN" dirty="0"/>
                        <a:t> Thakkar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99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40166409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 Patel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3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40168195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Virag Vora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9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40171270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Shubham Patel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31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55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4870-96EF-FC42-AB7E-C4304320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Build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D19C-0468-B04E-A907-092E53A56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3000" b="1" dirty="0"/>
              <a:t>Map editor Phase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Here user can edit an existing map or can create a new map from scratch.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User can add continents, countries and can set neighbors to the countries.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User can also validate the map to check whether each countries are accessible from other countries, also check whether a continent is empty.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User can also view the map.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Once the user is done with editing, edited map can be saved, map would be validated before saving, if successful then only it would be saved.</a:t>
            </a:r>
          </a:p>
        </p:txBody>
      </p:sp>
    </p:spTree>
    <p:extLst>
      <p:ext uri="{BB962C8B-B14F-4D97-AF65-F5344CB8AC3E}">
        <p14:creationId xmlns:p14="http://schemas.microsoft.com/office/powerpoint/2010/main" val="313532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8921-4CE9-2840-88B7-259B4021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Build 1</a:t>
            </a:r>
            <a:r>
              <a:rPr lang="en-US" sz="2400" dirty="0"/>
              <a:t>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916F0-6DD8-6040-8C0B-5CB09DB70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Game Play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In this phase user can load a saved map, which is only loaded when successfully validated.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User can add or remove players in this phase.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Countries are assigned randomly to each player.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Number of reinforcements are assigned to each player depending upon the number of countries and continents it control.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Then players can issue deploy commands, using that they can deploy armies to the countries they control.</a:t>
            </a:r>
          </a:p>
        </p:txBody>
      </p:sp>
    </p:spTree>
    <p:extLst>
      <p:ext uri="{BB962C8B-B14F-4D97-AF65-F5344CB8AC3E}">
        <p14:creationId xmlns:p14="http://schemas.microsoft.com/office/powerpoint/2010/main" val="112748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BD26-7E7A-4446-836E-A3C77EDA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Build 1</a:t>
            </a:r>
            <a:r>
              <a:rPr lang="en-US" sz="2400" dirty="0"/>
              <a:t>(cont.)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EE70-5892-4137-B562-544A06BA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Startup Phase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In this phase, map is loaded as a connected directed graph if it is already validated successfully.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User creates the players and randomly assigns the countries to each players.</a:t>
            </a:r>
          </a:p>
        </p:txBody>
      </p:sp>
    </p:spTree>
    <p:extLst>
      <p:ext uri="{BB962C8B-B14F-4D97-AF65-F5344CB8AC3E}">
        <p14:creationId xmlns:p14="http://schemas.microsoft.com/office/powerpoint/2010/main" val="201652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BD26-7E7A-4446-836E-A3C77EDA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Build 1</a:t>
            </a:r>
            <a:r>
              <a:rPr lang="en-US" sz="2400" dirty="0"/>
              <a:t>(cont.)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EE70-5892-4137-B562-544A06BA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algn="just"/>
            <a:r>
              <a:rPr lang="en-US" b="1" dirty="0"/>
              <a:t>Main Game Loop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Loop over each player for the assign reinforcements, issue orders and execute orders in main game loop phases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Reinforcement Phase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Number of reinforcement armies are assigned to the players in this phase.</a:t>
            </a:r>
          </a:p>
        </p:txBody>
      </p:sp>
    </p:spTree>
    <p:extLst>
      <p:ext uri="{BB962C8B-B14F-4D97-AF65-F5344CB8AC3E}">
        <p14:creationId xmlns:p14="http://schemas.microsoft.com/office/powerpoint/2010/main" val="87203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BD26-7E7A-4446-836E-A3C77EDA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Build 1</a:t>
            </a:r>
            <a:r>
              <a:rPr lang="en-US" sz="2400" dirty="0"/>
              <a:t>(cont.)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EE70-5892-4137-B562-544A06BA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Issue Order Phase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will take the orders from the Player to deploy the armies in the round-robin fashion.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will create orders list of the all players and will move to execute order phase after receiving all the orders.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Execute Order Phase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Game Engine calls the next order for execution and will remove the order from the list as soon as it is executed.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will also deduct from the total number of armies.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8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00EF-AEE3-40D4-9F12-AAE0A66F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02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387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SOEN – 6441 ADVANCED PROGRAMMING PRACTICES</vt:lpstr>
      <vt:lpstr>Features of Build 1</vt:lpstr>
      <vt:lpstr>Features of Build 1(cont.)</vt:lpstr>
      <vt:lpstr>Features of Build 1(cont.)</vt:lpstr>
      <vt:lpstr>Features of Build 1(cont.)</vt:lpstr>
      <vt:lpstr>Features of Build 1(cont.)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Virag Vora</cp:lastModifiedBy>
  <cp:revision>54</cp:revision>
  <dcterms:created xsi:type="dcterms:W3CDTF">2021-02-25T07:36:59Z</dcterms:created>
  <dcterms:modified xsi:type="dcterms:W3CDTF">2021-02-25T12:44:11Z</dcterms:modified>
</cp:coreProperties>
</file>