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oppins SemiBold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4e97ef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4e97ef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c3ff1b8a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c3ff1b8a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c3ff1b8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c3ff1b8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c3ff1b8a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c3ff1b8a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c66790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c66790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c66790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c66790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c747256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c747256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c3ff1b8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c3ff1b8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c3ff1b8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c3ff1b8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ce509446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ce509446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c3ff1b8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c3ff1b8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c667908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c667908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c3ff1b8a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c3ff1b8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c3ff1b8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c3ff1b8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c3ff1b8a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c3ff1b8a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3321475" y="1384463"/>
            <a:ext cx="51093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3321475" y="3187388"/>
            <a:ext cx="5109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268075" y="42199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5130775" y="455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title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5" type="title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7" type="title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3"/>
          <p:cNvSpPr txBox="1"/>
          <p:nvPr>
            <p:ph idx="8" type="subTitle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9" type="title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13"/>
          <p:cNvSpPr txBox="1"/>
          <p:nvPr>
            <p:ph idx="13" type="subTitle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4" type="title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5" type="title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969750" y="3381325"/>
            <a:ext cx="334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69750" y="1405475"/>
            <a:ext cx="7204500" cy="15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5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13225" y="1376788"/>
            <a:ext cx="28653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713225" y="2753300"/>
            <a:ext cx="28653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14375" y="44179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777450" y="4417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093500" y="-8059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176100" y="229275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4608363" y="2692650"/>
            <a:ext cx="28653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94650" y="-6835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03575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43375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650" y="3490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949025" y="1572175"/>
            <a:ext cx="28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1949025" y="2557925"/>
            <a:ext cx="28653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13225" y="1456500"/>
            <a:ext cx="3519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4911425" y="1456500"/>
            <a:ext cx="3519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911425" y="1965600"/>
            <a:ext cx="35193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713225" y="1965600"/>
            <a:ext cx="35193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flipH="1" rot="10800000">
            <a:off x="0" y="0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0" y="1355075"/>
            <a:ext cx="2547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title"/>
          </p:nvPr>
        </p:nvSpPr>
        <p:spPr>
          <a:xfrm>
            <a:off x="4572000" y="2836825"/>
            <a:ext cx="2547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4572000" y="3193525"/>
            <a:ext cx="2547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3" name="Google Shape;133;p20"/>
          <p:cNvSpPr txBox="1"/>
          <p:nvPr>
            <p:ph idx="3" type="subTitle"/>
          </p:nvPr>
        </p:nvSpPr>
        <p:spPr>
          <a:xfrm>
            <a:off x="4572000" y="1711775"/>
            <a:ext cx="2547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765025" y="1571750"/>
            <a:ext cx="2393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765025" y="1928450"/>
            <a:ext cx="2393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3901039" y="3122750"/>
            <a:ext cx="2393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3901044" y="3479450"/>
            <a:ext cx="2393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title"/>
          </p:nvPr>
        </p:nvSpPr>
        <p:spPr>
          <a:xfrm>
            <a:off x="6037014" y="1571750"/>
            <a:ext cx="2393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6037024" y="1928450"/>
            <a:ext cx="2393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1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145808" y="1635275"/>
            <a:ext cx="2139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2145808" y="1991975"/>
            <a:ext cx="21390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2" type="title"/>
          </p:nvPr>
        </p:nvSpPr>
        <p:spPr>
          <a:xfrm>
            <a:off x="5910993" y="1635275"/>
            <a:ext cx="2139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2"/>
          <p:cNvSpPr txBox="1"/>
          <p:nvPr>
            <p:ph idx="3" type="subTitle"/>
          </p:nvPr>
        </p:nvSpPr>
        <p:spPr>
          <a:xfrm>
            <a:off x="5910986" y="1991975"/>
            <a:ext cx="21390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4" type="title"/>
          </p:nvPr>
        </p:nvSpPr>
        <p:spPr>
          <a:xfrm>
            <a:off x="2145808" y="3068675"/>
            <a:ext cx="2139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2"/>
          <p:cNvSpPr txBox="1"/>
          <p:nvPr>
            <p:ph idx="5" type="subTitle"/>
          </p:nvPr>
        </p:nvSpPr>
        <p:spPr>
          <a:xfrm>
            <a:off x="2145808" y="3425375"/>
            <a:ext cx="21390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6" type="title"/>
          </p:nvPr>
        </p:nvSpPr>
        <p:spPr>
          <a:xfrm>
            <a:off x="5910993" y="3068675"/>
            <a:ext cx="2139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2"/>
          <p:cNvSpPr txBox="1"/>
          <p:nvPr>
            <p:ph idx="7" type="subTitle"/>
          </p:nvPr>
        </p:nvSpPr>
        <p:spPr>
          <a:xfrm>
            <a:off x="5910986" y="3425375"/>
            <a:ext cx="21390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634050" y="46085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138151" y="1291150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2138163" y="1647850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2" type="title"/>
          </p:nvPr>
        </p:nvSpPr>
        <p:spPr>
          <a:xfrm>
            <a:off x="5903326" y="1291138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3"/>
          <p:cNvSpPr txBox="1"/>
          <p:nvPr>
            <p:ph idx="3" type="subTitle"/>
          </p:nvPr>
        </p:nvSpPr>
        <p:spPr>
          <a:xfrm>
            <a:off x="5903338" y="1647838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4" type="title"/>
          </p:nvPr>
        </p:nvSpPr>
        <p:spPr>
          <a:xfrm>
            <a:off x="2138151" y="2419150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3"/>
          <p:cNvSpPr txBox="1"/>
          <p:nvPr>
            <p:ph idx="5" type="subTitle"/>
          </p:nvPr>
        </p:nvSpPr>
        <p:spPr>
          <a:xfrm>
            <a:off x="2138163" y="2775850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6" type="title"/>
          </p:nvPr>
        </p:nvSpPr>
        <p:spPr>
          <a:xfrm>
            <a:off x="5903326" y="2419138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3"/>
          <p:cNvSpPr txBox="1"/>
          <p:nvPr>
            <p:ph idx="7" type="subTitle"/>
          </p:nvPr>
        </p:nvSpPr>
        <p:spPr>
          <a:xfrm>
            <a:off x="5903338" y="2775838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8" type="title"/>
          </p:nvPr>
        </p:nvSpPr>
        <p:spPr>
          <a:xfrm>
            <a:off x="2138151" y="3547150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3"/>
          <p:cNvSpPr txBox="1"/>
          <p:nvPr>
            <p:ph idx="9" type="subTitle"/>
          </p:nvPr>
        </p:nvSpPr>
        <p:spPr>
          <a:xfrm>
            <a:off x="2138163" y="3903850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3" type="title"/>
          </p:nvPr>
        </p:nvSpPr>
        <p:spPr>
          <a:xfrm>
            <a:off x="5903326" y="3547138"/>
            <a:ext cx="21543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3"/>
          <p:cNvSpPr txBox="1"/>
          <p:nvPr>
            <p:ph idx="14" type="subTitle"/>
          </p:nvPr>
        </p:nvSpPr>
        <p:spPr>
          <a:xfrm>
            <a:off x="5903338" y="3903838"/>
            <a:ext cx="2154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hasCustomPrompt="1" type="title"/>
          </p:nvPr>
        </p:nvSpPr>
        <p:spPr>
          <a:xfrm>
            <a:off x="941825" y="1041350"/>
            <a:ext cx="37236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1" type="subTitle"/>
          </p:nvPr>
        </p:nvSpPr>
        <p:spPr>
          <a:xfrm>
            <a:off x="941825" y="1971450"/>
            <a:ext cx="37236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2" type="title"/>
          </p:nvPr>
        </p:nvSpPr>
        <p:spPr>
          <a:xfrm>
            <a:off x="941825" y="2788450"/>
            <a:ext cx="37236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3" type="subTitle"/>
          </p:nvPr>
        </p:nvSpPr>
        <p:spPr>
          <a:xfrm>
            <a:off x="941825" y="3718550"/>
            <a:ext cx="37236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" name="Google Shape;182;p24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-1335175" y="41784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725350" y="-95150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hasCustomPrompt="1" type="title"/>
          </p:nvPr>
        </p:nvSpPr>
        <p:spPr>
          <a:xfrm>
            <a:off x="2323344" y="1200050"/>
            <a:ext cx="1014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/>
          <p:nvPr>
            <p:ph idx="2" type="title"/>
          </p:nvPr>
        </p:nvSpPr>
        <p:spPr>
          <a:xfrm>
            <a:off x="2323344" y="1830650"/>
            <a:ext cx="21801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2323344" y="2187350"/>
            <a:ext cx="21801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4" type="title"/>
          </p:nvPr>
        </p:nvSpPr>
        <p:spPr>
          <a:xfrm>
            <a:off x="6250644" y="1200050"/>
            <a:ext cx="1014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5" type="title"/>
          </p:nvPr>
        </p:nvSpPr>
        <p:spPr>
          <a:xfrm>
            <a:off x="6250644" y="1830650"/>
            <a:ext cx="21801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5"/>
          <p:cNvSpPr txBox="1"/>
          <p:nvPr>
            <p:ph idx="6" type="subTitle"/>
          </p:nvPr>
        </p:nvSpPr>
        <p:spPr>
          <a:xfrm>
            <a:off x="6250644" y="2187350"/>
            <a:ext cx="21801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hasCustomPrompt="1" idx="7" type="title"/>
          </p:nvPr>
        </p:nvSpPr>
        <p:spPr>
          <a:xfrm>
            <a:off x="2323344" y="2956325"/>
            <a:ext cx="1014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idx="8" type="title"/>
          </p:nvPr>
        </p:nvSpPr>
        <p:spPr>
          <a:xfrm>
            <a:off x="2323344" y="3586925"/>
            <a:ext cx="21801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idx="9" type="subTitle"/>
          </p:nvPr>
        </p:nvSpPr>
        <p:spPr>
          <a:xfrm>
            <a:off x="2323344" y="3943625"/>
            <a:ext cx="21801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hasCustomPrompt="1" idx="13" type="title"/>
          </p:nvPr>
        </p:nvSpPr>
        <p:spPr>
          <a:xfrm>
            <a:off x="6250644" y="2956325"/>
            <a:ext cx="1014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 txBox="1"/>
          <p:nvPr>
            <p:ph idx="14" type="title"/>
          </p:nvPr>
        </p:nvSpPr>
        <p:spPr>
          <a:xfrm>
            <a:off x="6250644" y="3586925"/>
            <a:ext cx="21801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5"/>
          <p:cNvSpPr txBox="1"/>
          <p:nvPr>
            <p:ph idx="15" type="subTitle"/>
          </p:nvPr>
        </p:nvSpPr>
        <p:spPr>
          <a:xfrm>
            <a:off x="6250644" y="3943625"/>
            <a:ext cx="21801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26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13225" y="539500"/>
            <a:ext cx="40575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713225" y="1863269"/>
            <a:ext cx="40575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/>
        </p:nvSpPr>
        <p:spPr>
          <a:xfrm>
            <a:off x="713225" y="3679100"/>
            <a:ext cx="405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7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054600" y="-10954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-777450" y="4417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3093025"/>
            <a:ext cx="38589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1240175"/>
            <a:ext cx="3858900" cy="13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0" y="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314375" y="44179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777450" y="44179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6054600" y="-10954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044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267638" y="2711350"/>
            <a:ext cx="294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4933895" y="2711350"/>
            <a:ext cx="2942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933895" y="3068050"/>
            <a:ext cx="29424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267638" y="3068050"/>
            <a:ext cx="29424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flipH="1" rot="10800000">
            <a:off x="0" y="0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915300" y="1481575"/>
            <a:ext cx="4515600" cy="18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89325" y="-10467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338275" y="1415713"/>
            <a:ext cx="5092500" cy="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338275" y="2543688"/>
            <a:ext cx="50925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 rot="10800000">
            <a:off x="0" y="0"/>
            <a:ext cx="1613100" cy="321300"/>
          </a:xfrm>
          <a:prstGeom prst="round1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904525" y="1831800"/>
            <a:ext cx="4698300" cy="4698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2580750" y="3936625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-390175" y="1831800"/>
            <a:ext cx="856500" cy="85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713225" y="2508375"/>
            <a:ext cx="2260500" cy="18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4088250" y="1527325"/>
            <a:ext cx="4649100" cy="7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Iris Dataset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29" name="Google Shape;229;p30"/>
          <p:cNvCxnSpPr/>
          <p:nvPr/>
        </p:nvCxnSpPr>
        <p:spPr>
          <a:xfrm>
            <a:off x="4164450" y="2561175"/>
            <a:ext cx="127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0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709" l="0" r="0" t="709"/>
          <a:stretch/>
        </p:blipFill>
        <p:spPr>
          <a:xfrm>
            <a:off x="-764525" y="966750"/>
            <a:ext cx="4338600" cy="3210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-1081350" y="-6356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4088250" y="2905950"/>
            <a:ext cx="10788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Shreyash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Shubham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Ronil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Rutuj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Mohak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idx="6" type="title"/>
          </p:nvPr>
        </p:nvSpPr>
        <p:spPr>
          <a:xfrm>
            <a:off x="713250" y="463300"/>
            <a:ext cx="7717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</a:t>
            </a:r>
            <a:r>
              <a:rPr lang="en"/>
              <a:t>KNN</a:t>
            </a:r>
            <a:r>
              <a:rPr lang="en"/>
              <a:t> for Supervised</a:t>
            </a:r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25" y="1131400"/>
            <a:ext cx="6626426" cy="34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idx="6" type="title"/>
          </p:nvPr>
        </p:nvSpPr>
        <p:spPr>
          <a:xfrm>
            <a:off x="713250" y="463300"/>
            <a:ext cx="7717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K Means for Unsupervised</a:t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75" y="1104375"/>
            <a:ext cx="6815174" cy="32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6" type="title"/>
          </p:nvPr>
        </p:nvSpPr>
        <p:spPr>
          <a:xfrm>
            <a:off x="713250" y="463300"/>
            <a:ext cx="77175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omparison between the results</a:t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25" y="1094075"/>
            <a:ext cx="5505925" cy="3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idx="6" type="title"/>
          </p:nvPr>
        </p:nvSpPr>
        <p:spPr>
          <a:xfrm>
            <a:off x="447750" y="435825"/>
            <a:ext cx="2823900" cy="21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</a:t>
            </a:r>
            <a:r>
              <a:rPr lang="en"/>
              <a:t> and DBSCAN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200" y="556800"/>
            <a:ext cx="5461226" cy="37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37" y="547550"/>
            <a:ext cx="7194925" cy="40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536300" y="3429850"/>
            <a:ext cx="22605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30" name="Google Shape;330;p44"/>
          <p:cNvCxnSpPr/>
          <p:nvPr/>
        </p:nvCxnSpPr>
        <p:spPr>
          <a:xfrm>
            <a:off x="637025" y="4227575"/>
            <a:ext cx="127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44000" y="838625"/>
            <a:ext cx="41046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3144000" y="2386075"/>
            <a:ext cx="50088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</a:t>
            </a:r>
            <a:r>
              <a:rPr lang="en"/>
              <a:t>ncludes three iris species with 50 samples each as well as some properties about each flower.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flower species is linearly separable from the other two, but the other two are not linearly separable from each other.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>
            <a:off x="3144000" y="2025038"/>
            <a:ext cx="127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</a:t>
            </a:r>
            <a:endParaRPr/>
          </a:p>
        </p:txBody>
      </p:sp>
      <p:sp>
        <p:nvSpPr>
          <p:cNvPr id="250" name="Google Shape;250;p32"/>
          <p:cNvSpPr txBox="1"/>
          <p:nvPr>
            <p:ph idx="4294967295" type="body"/>
          </p:nvPr>
        </p:nvSpPr>
        <p:spPr>
          <a:xfrm>
            <a:off x="6470100" y="1256200"/>
            <a:ext cx="2162700" cy="198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Columns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Id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SepalLengthCm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SepalWidthCm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PetalLengthCm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PetalWidthCm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Species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7475850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6615650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1546" r="5273" t="0"/>
          <a:stretch/>
        </p:blipFill>
        <p:spPr>
          <a:xfrm>
            <a:off x="559925" y="1442875"/>
            <a:ext cx="5446727" cy="23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7653300" y="-913675"/>
            <a:ext cx="1950000" cy="184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28" y="1336600"/>
            <a:ext cx="4240897" cy="25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075" y="1336600"/>
            <a:ext cx="4172311" cy="261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4" type="title"/>
          </p:nvPr>
        </p:nvSpPr>
        <p:spPr>
          <a:xfrm>
            <a:off x="635800" y="451000"/>
            <a:ext cx="77175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Getting rid of all the class labels</a:t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7653300" y="-913675"/>
            <a:ext cx="1950000" cy="184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12998" t="0"/>
          <a:stretch/>
        </p:blipFill>
        <p:spPr>
          <a:xfrm>
            <a:off x="713225" y="1974550"/>
            <a:ext cx="4627200" cy="9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2562" l="0" r="0" t="0"/>
          <a:stretch/>
        </p:blipFill>
        <p:spPr>
          <a:xfrm>
            <a:off x="5821825" y="1364950"/>
            <a:ext cx="2664375" cy="34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idx="4" type="title"/>
          </p:nvPr>
        </p:nvSpPr>
        <p:spPr>
          <a:xfrm>
            <a:off x="668975" y="4067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F</a:t>
            </a:r>
            <a:r>
              <a:rPr lang="en"/>
              <a:t>inding clusters in the data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7653300" y="-913675"/>
            <a:ext cx="1950000" cy="1847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" y="1227850"/>
            <a:ext cx="8319001" cy="32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75" y="1332938"/>
            <a:ext cx="3970324" cy="29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 rotWithShape="1">
          <a:blip r:embed="rId4">
            <a:alphaModFix/>
          </a:blip>
          <a:srcRect b="0" l="0" r="2676" t="0"/>
          <a:stretch/>
        </p:blipFill>
        <p:spPr>
          <a:xfrm>
            <a:off x="4647975" y="1345775"/>
            <a:ext cx="3970324" cy="29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with k=2 &amp;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with k=4 &amp; 5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00" y="1287525"/>
            <a:ext cx="3924275" cy="303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0" l="1797" r="2581" t="0"/>
          <a:stretch/>
        </p:blipFill>
        <p:spPr>
          <a:xfrm>
            <a:off x="4683600" y="1287525"/>
            <a:ext cx="3924276" cy="303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6" type="title"/>
          </p:nvPr>
        </p:nvSpPr>
        <p:spPr>
          <a:xfrm>
            <a:off x="713225" y="539500"/>
            <a:ext cx="7717500" cy="15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inding the best k values with supervised and unsupervised methods</a:t>
            </a:r>
            <a:endParaRPr/>
          </a:p>
        </p:txBody>
      </p:sp>
      <p:sp>
        <p:nvSpPr>
          <p:cNvPr id="295" name="Google Shape;295;p38"/>
          <p:cNvSpPr txBox="1"/>
          <p:nvPr>
            <p:ph idx="4294967295" type="subTitle"/>
          </p:nvPr>
        </p:nvSpPr>
        <p:spPr>
          <a:xfrm>
            <a:off x="765450" y="2330750"/>
            <a:ext cx="7001700" cy="20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supervised and unsupervised learning methods are used to analyze and extract useful information from large datasets.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trends and patterns</a:t>
            </a:r>
            <a:r>
              <a:rPr lang="en"/>
              <a:t>, and </a:t>
            </a:r>
            <a:r>
              <a:rPr lang="en"/>
              <a:t>develop predictive models.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