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1206400" cy="7772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460854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60320" y="4173120"/>
            <a:ext cx="460854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6032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617488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141840" y="18187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3723360" y="18187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560320" y="41731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8141840" y="41731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3723360" y="41731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60320" y="1818720"/>
            <a:ext cx="4608540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460854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60320" y="309960"/>
            <a:ext cx="4608540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56032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617488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60320" y="4173120"/>
            <a:ext cx="460854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460854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471600" y="685800"/>
            <a:ext cx="7300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CUSTOMER JOURNEY – CAR SERVICES</a:t>
            </a:r>
            <a:endParaRPr b="1" lang="en-US" sz="1800" spc="-1" strike="noStrike">
              <a:latin typeface="Arial"/>
            </a:endParaRPr>
          </a:p>
        </p:txBody>
      </p:sp>
      <p:pic>
        <p:nvPicPr>
          <p:cNvPr id="39" name="Picture 2_0" descr="Related image"/>
          <p:cNvPicPr/>
          <p:nvPr/>
        </p:nvPicPr>
        <p:blipFill>
          <a:blip r:embed="rId1"/>
          <a:stretch/>
        </p:blipFill>
        <p:spPr>
          <a:xfrm>
            <a:off x="3200400" y="2514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914400" y="3200400"/>
            <a:ext cx="137664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opens the mobile app to check for car services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810160" y="3200400"/>
            <a:ext cx="17618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see the various services that are provided by the garage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Line 4"/>
          <p:cNvSpPr/>
          <p:nvPr/>
        </p:nvSpPr>
        <p:spPr>
          <a:xfrm>
            <a:off x="1997280" y="2880000"/>
            <a:ext cx="7459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5"/>
          <p:cNvSpPr/>
          <p:nvPr/>
        </p:nvSpPr>
        <p:spPr>
          <a:xfrm>
            <a:off x="4023360" y="288000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5029200" y="3200400"/>
            <a:ext cx="160020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By clicking on a service, customer can see the details of service,  and it’s salient features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14630400" y="3248280"/>
            <a:ext cx="16002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Picture 2_1" descr="Related image"/>
          <p:cNvPicPr/>
          <p:nvPr/>
        </p:nvPicPr>
        <p:blipFill>
          <a:blip r:embed="rId2"/>
          <a:stretch/>
        </p:blipFill>
        <p:spPr>
          <a:xfrm>
            <a:off x="1371600" y="25146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2_2" descr="Related image"/>
          <p:cNvPicPr/>
          <p:nvPr/>
        </p:nvPicPr>
        <p:blipFill>
          <a:blip r:embed="rId3"/>
          <a:stretch/>
        </p:blipFill>
        <p:spPr>
          <a:xfrm>
            <a:off x="5257800" y="2514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48" name="Line 8"/>
          <p:cNvSpPr/>
          <p:nvPr/>
        </p:nvSpPr>
        <p:spPr>
          <a:xfrm>
            <a:off x="5852160" y="288000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2_3" descr="Related image"/>
          <p:cNvPicPr/>
          <p:nvPr/>
        </p:nvPicPr>
        <p:blipFill>
          <a:blip r:embed="rId4"/>
          <a:stretch/>
        </p:blipFill>
        <p:spPr>
          <a:xfrm>
            <a:off x="7086600" y="2514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9"/>
          <p:cNvSpPr/>
          <p:nvPr/>
        </p:nvSpPr>
        <p:spPr>
          <a:xfrm>
            <a:off x="6924960" y="3200400"/>
            <a:ext cx="13046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selects the desired service.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" name="Line 10"/>
          <p:cNvSpPr/>
          <p:nvPr/>
        </p:nvSpPr>
        <p:spPr>
          <a:xfrm>
            <a:off x="7772400" y="2873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2_4" descr="Related image"/>
          <p:cNvPicPr/>
          <p:nvPr/>
        </p:nvPicPr>
        <p:blipFill>
          <a:blip r:embed="rId5"/>
          <a:stretch/>
        </p:blipFill>
        <p:spPr>
          <a:xfrm>
            <a:off x="8915400" y="2514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11"/>
          <p:cNvSpPr/>
          <p:nvPr/>
        </p:nvSpPr>
        <p:spPr>
          <a:xfrm>
            <a:off x="8686800" y="3200400"/>
            <a:ext cx="130464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clicks on book your service to book the service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Line 12"/>
          <p:cNvSpPr/>
          <p:nvPr/>
        </p:nvSpPr>
        <p:spPr>
          <a:xfrm>
            <a:off x="9509760" y="2873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Picture 2_5" descr="Related image"/>
          <p:cNvPicPr/>
          <p:nvPr/>
        </p:nvPicPr>
        <p:blipFill>
          <a:blip r:embed="rId6"/>
          <a:stretch/>
        </p:blipFill>
        <p:spPr>
          <a:xfrm>
            <a:off x="10744200" y="2514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13"/>
          <p:cNvSpPr/>
          <p:nvPr/>
        </p:nvSpPr>
        <p:spPr>
          <a:xfrm>
            <a:off x="10515600" y="3200400"/>
            <a:ext cx="13046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inputs region wherever he/she wants to get the car serviced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7" name="Picture 2_6" descr="Related image"/>
          <p:cNvPicPr/>
          <p:nvPr/>
        </p:nvPicPr>
        <p:blipFill>
          <a:blip r:embed="rId7"/>
          <a:stretch/>
        </p:blipFill>
        <p:spPr>
          <a:xfrm>
            <a:off x="13030200" y="2514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58" name="Line 14"/>
          <p:cNvSpPr/>
          <p:nvPr/>
        </p:nvSpPr>
        <p:spPr>
          <a:xfrm>
            <a:off x="11567160" y="2873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Picture 2_7" descr="Related image"/>
          <p:cNvPicPr/>
          <p:nvPr/>
        </p:nvPicPr>
        <p:blipFill>
          <a:blip r:embed="rId8"/>
          <a:stretch/>
        </p:blipFill>
        <p:spPr>
          <a:xfrm>
            <a:off x="15087600" y="2514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60" name="Line 15"/>
          <p:cNvSpPr/>
          <p:nvPr/>
        </p:nvSpPr>
        <p:spPr>
          <a:xfrm>
            <a:off x="13624560" y="2873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6"/>
          <p:cNvSpPr/>
          <p:nvPr/>
        </p:nvSpPr>
        <p:spPr>
          <a:xfrm>
            <a:off x="12639960" y="3200400"/>
            <a:ext cx="13046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needs to select a car which he/she desires to get serviced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17"/>
          <p:cNvSpPr/>
          <p:nvPr/>
        </p:nvSpPr>
        <p:spPr>
          <a:xfrm>
            <a:off x="14630400" y="3200400"/>
            <a:ext cx="1304640" cy="19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selects add vehicle and enter the car’s relevant information like: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MMTY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Fuel Type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VIN number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18"/>
          <p:cNvSpPr/>
          <p:nvPr/>
        </p:nvSpPr>
        <p:spPr>
          <a:xfrm>
            <a:off x="13624560" y="2600280"/>
            <a:ext cx="1463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New Car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4" name="Picture 2_8" descr="Related image"/>
          <p:cNvPicPr/>
          <p:nvPr/>
        </p:nvPicPr>
        <p:blipFill>
          <a:blip r:embed="rId9"/>
          <a:stretch/>
        </p:blipFill>
        <p:spPr>
          <a:xfrm>
            <a:off x="17373600" y="2514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65" name="Line 19"/>
          <p:cNvSpPr/>
          <p:nvPr/>
        </p:nvSpPr>
        <p:spPr>
          <a:xfrm>
            <a:off x="16002000" y="2873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0"/>
          <p:cNvSpPr/>
          <p:nvPr/>
        </p:nvSpPr>
        <p:spPr>
          <a:xfrm>
            <a:off x="16983360" y="3200400"/>
            <a:ext cx="130464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is given a quotation on app as well as via email and asked for confirmation of service.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Line 21"/>
          <p:cNvSpPr/>
          <p:nvPr/>
        </p:nvSpPr>
        <p:spPr>
          <a:xfrm flipV="1">
            <a:off x="13258800" y="1828800"/>
            <a:ext cx="0" cy="6901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22"/>
          <p:cNvSpPr/>
          <p:nvPr/>
        </p:nvSpPr>
        <p:spPr>
          <a:xfrm>
            <a:off x="13258800" y="1828800"/>
            <a:ext cx="4343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3"/>
          <p:cNvSpPr/>
          <p:nvPr/>
        </p:nvSpPr>
        <p:spPr>
          <a:xfrm>
            <a:off x="13716000" y="1555920"/>
            <a:ext cx="3429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 has been already added to the app by customer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Line 24"/>
          <p:cNvSpPr/>
          <p:nvPr/>
        </p:nvSpPr>
        <p:spPr>
          <a:xfrm flipV="1">
            <a:off x="17602200" y="1824480"/>
            <a:ext cx="0" cy="6901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Line 25"/>
          <p:cNvSpPr/>
          <p:nvPr/>
        </p:nvSpPr>
        <p:spPr>
          <a:xfrm>
            <a:off x="18196560" y="2873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Picture 2_9" descr="Related image"/>
          <p:cNvPicPr/>
          <p:nvPr/>
        </p:nvPicPr>
        <p:blipFill>
          <a:blip r:embed="rId10"/>
          <a:stretch/>
        </p:blipFill>
        <p:spPr>
          <a:xfrm>
            <a:off x="19431000" y="25146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2_10" descr="Related image"/>
          <p:cNvPicPr/>
          <p:nvPr/>
        </p:nvPicPr>
        <p:blipFill>
          <a:blip r:embed="rId11"/>
          <a:stretch/>
        </p:blipFill>
        <p:spPr>
          <a:xfrm>
            <a:off x="17373600" y="25146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2_11" descr="Related image"/>
          <p:cNvPicPr/>
          <p:nvPr/>
        </p:nvPicPr>
        <p:blipFill>
          <a:blip r:embed="rId12"/>
          <a:stretch/>
        </p:blipFill>
        <p:spPr>
          <a:xfrm>
            <a:off x="17373600" y="2514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75" name="CustomShape 26"/>
          <p:cNvSpPr/>
          <p:nvPr/>
        </p:nvSpPr>
        <p:spPr>
          <a:xfrm>
            <a:off x="18973800" y="3200400"/>
            <a:ext cx="130464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makes his/her choice of getting the desired car related serviced done or not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Line 27"/>
          <p:cNvSpPr/>
          <p:nvPr/>
        </p:nvSpPr>
        <p:spPr>
          <a:xfrm>
            <a:off x="20253960" y="2873160"/>
            <a:ext cx="10058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28"/>
          <p:cNvSpPr/>
          <p:nvPr/>
        </p:nvSpPr>
        <p:spPr>
          <a:xfrm>
            <a:off x="21259800" y="2057400"/>
            <a:ext cx="0" cy="18288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29"/>
          <p:cNvSpPr/>
          <p:nvPr/>
        </p:nvSpPr>
        <p:spPr>
          <a:xfrm>
            <a:off x="21259800" y="2057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0"/>
          <p:cNvSpPr/>
          <p:nvPr/>
        </p:nvSpPr>
        <p:spPr>
          <a:xfrm>
            <a:off x="22469760" y="2286000"/>
            <a:ext cx="13046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is not interested in going ahead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0" name="Picture 2_12" descr="Related image"/>
          <p:cNvPicPr/>
          <p:nvPr/>
        </p:nvPicPr>
        <p:blipFill>
          <a:blip r:embed="rId13"/>
          <a:stretch/>
        </p:blipFill>
        <p:spPr>
          <a:xfrm>
            <a:off x="22631400" y="18288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81" name="Line 31"/>
          <p:cNvSpPr/>
          <p:nvPr/>
        </p:nvSpPr>
        <p:spPr>
          <a:xfrm>
            <a:off x="23317200" y="2057400"/>
            <a:ext cx="1280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20_0" descr="Image result for wrong png icon"/>
          <p:cNvPicPr/>
          <p:nvPr/>
        </p:nvPicPr>
        <p:blipFill>
          <a:blip r:embed="rId14"/>
          <a:stretch/>
        </p:blipFill>
        <p:spPr>
          <a:xfrm>
            <a:off x="24688800" y="18288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83" name="Line 32"/>
          <p:cNvSpPr/>
          <p:nvPr/>
        </p:nvSpPr>
        <p:spPr>
          <a:xfrm>
            <a:off x="21259800" y="388620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2_13" descr="Related image"/>
          <p:cNvPicPr/>
          <p:nvPr/>
        </p:nvPicPr>
        <p:blipFill>
          <a:blip r:embed="rId15"/>
          <a:stretch/>
        </p:blipFill>
        <p:spPr>
          <a:xfrm>
            <a:off x="22631400" y="36576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2_14" descr="Related image"/>
          <p:cNvPicPr/>
          <p:nvPr/>
        </p:nvPicPr>
        <p:blipFill>
          <a:blip r:embed="rId16"/>
          <a:stretch/>
        </p:blipFill>
        <p:spPr>
          <a:xfrm>
            <a:off x="22631400" y="18288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33"/>
          <p:cNvSpPr/>
          <p:nvPr/>
        </p:nvSpPr>
        <p:spPr>
          <a:xfrm>
            <a:off x="22402800" y="4163400"/>
            <a:ext cx="130464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is interested in getting the service done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" name="Line 34"/>
          <p:cNvSpPr/>
          <p:nvPr/>
        </p:nvSpPr>
        <p:spPr>
          <a:xfrm>
            <a:off x="23317200" y="388620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2_15" descr="Related image"/>
          <p:cNvPicPr/>
          <p:nvPr/>
        </p:nvPicPr>
        <p:blipFill>
          <a:blip r:embed="rId17"/>
          <a:stretch/>
        </p:blipFill>
        <p:spPr>
          <a:xfrm>
            <a:off x="24917400" y="3657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89" name="CustomShape 35"/>
          <p:cNvSpPr/>
          <p:nvPr/>
        </p:nvSpPr>
        <p:spPr>
          <a:xfrm>
            <a:off x="24755760" y="4114800"/>
            <a:ext cx="153324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needs to register by providing details like: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Name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Contact No.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Email address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Address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Date of Birth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CustomShape 36"/>
          <p:cNvSpPr/>
          <p:nvPr/>
        </p:nvSpPr>
        <p:spPr>
          <a:xfrm>
            <a:off x="23317200" y="3613320"/>
            <a:ext cx="1463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New User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" name="Line 37"/>
          <p:cNvSpPr/>
          <p:nvPr/>
        </p:nvSpPr>
        <p:spPr>
          <a:xfrm>
            <a:off x="25603200" y="388620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2_16" descr="Related image"/>
          <p:cNvPicPr/>
          <p:nvPr/>
        </p:nvPicPr>
        <p:blipFill>
          <a:blip r:embed="rId18"/>
          <a:stretch/>
        </p:blipFill>
        <p:spPr>
          <a:xfrm>
            <a:off x="27203400" y="3657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38"/>
          <p:cNvSpPr/>
          <p:nvPr/>
        </p:nvSpPr>
        <p:spPr>
          <a:xfrm>
            <a:off x="26974800" y="4114800"/>
            <a:ext cx="13046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books a desired and available time slot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Line 39"/>
          <p:cNvSpPr/>
          <p:nvPr/>
        </p:nvSpPr>
        <p:spPr>
          <a:xfrm>
            <a:off x="22860000" y="5029200"/>
            <a:ext cx="0" cy="13716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40"/>
          <p:cNvSpPr/>
          <p:nvPr/>
        </p:nvSpPr>
        <p:spPr>
          <a:xfrm>
            <a:off x="22860000" y="6400800"/>
            <a:ext cx="4800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41"/>
          <p:cNvSpPr/>
          <p:nvPr/>
        </p:nvSpPr>
        <p:spPr>
          <a:xfrm>
            <a:off x="27660600" y="4847400"/>
            <a:ext cx="0" cy="15534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2"/>
          <p:cNvSpPr/>
          <p:nvPr/>
        </p:nvSpPr>
        <p:spPr>
          <a:xfrm>
            <a:off x="24003000" y="6127920"/>
            <a:ext cx="2514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Already Registered and logged in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8" name="Picture 2_17" descr="Related image"/>
          <p:cNvPicPr/>
          <p:nvPr/>
        </p:nvPicPr>
        <p:blipFill>
          <a:blip r:embed="rId19"/>
          <a:stretch/>
        </p:blipFill>
        <p:spPr>
          <a:xfrm>
            <a:off x="29718000" y="3657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99" name="Line 43"/>
          <p:cNvSpPr/>
          <p:nvPr/>
        </p:nvSpPr>
        <p:spPr>
          <a:xfrm>
            <a:off x="28117800" y="388620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4"/>
          <p:cNvSpPr/>
          <p:nvPr/>
        </p:nvSpPr>
        <p:spPr>
          <a:xfrm>
            <a:off x="29260800" y="4162680"/>
            <a:ext cx="13046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selects the mode of delivery: Pick-up and drop or self drop at garage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1" name="Picture 2_18" descr="Related image"/>
          <p:cNvPicPr/>
          <p:nvPr/>
        </p:nvPicPr>
        <p:blipFill>
          <a:blip r:embed="rId20"/>
          <a:stretch/>
        </p:blipFill>
        <p:spPr>
          <a:xfrm>
            <a:off x="32004000" y="3657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102" name="Line 45"/>
          <p:cNvSpPr/>
          <p:nvPr/>
        </p:nvSpPr>
        <p:spPr>
          <a:xfrm>
            <a:off x="30403800" y="388620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6"/>
          <p:cNvSpPr/>
          <p:nvPr/>
        </p:nvSpPr>
        <p:spPr>
          <a:xfrm>
            <a:off x="31842360" y="4114800"/>
            <a:ext cx="130464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is asked for additional requirements that can be written in a text box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Line 47"/>
          <p:cNvSpPr/>
          <p:nvPr/>
        </p:nvSpPr>
        <p:spPr>
          <a:xfrm>
            <a:off x="32461200" y="388620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2_19" descr="Related image"/>
          <p:cNvPicPr/>
          <p:nvPr/>
        </p:nvPicPr>
        <p:blipFill>
          <a:blip r:embed="rId21"/>
          <a:stretch/>
        </p:blipFill>
        <p:spPr>
          <a:xfrm>
            <a:off x="34061400" y="3657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48"/>
          <p:cNvSpPr/>
          <p:nvPr/>
        </p:nvSpPr>
        <p:spPr>
          <a:xfrm>
            <a:off x="33832800" y="4114800"/>
            <a:ext cx="137160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confirms the booking and is asked for mode of payment: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Cash on Delivery(COD)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Online Payment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7" name="Picture 2_20" descr="Related image"/>
          <p:cNvPicPr/>
          <p:nvPr/>
        </p:nvPicPr>
        <p:blipFill>
          <a:blip r:embed="rId22"/>
          <a:stretch/>
        </p:blipFill>
        <p:spPr>
          <a:xfrm>
            <a:off x="36347400" y="3657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108" name="Line 49"/>
          <p:cNvSpPr/>
          <p:nvPr/>
        </p:nvSpPr>
        <p:spPr>
          <a:xfrm>
            <a:off x="34747200" y="388620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0"/>
          <p:cNvSpPr/>
          <p:nvPr/>
        </p:nvSpPr>
        <p:spPr>
          <a:xfrm>
            <a:off x="36118800" y="4114800"/>
            <a:ext cx="130464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is redirected to a payment gateway  where the bill can be paid online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51"/>
          <p:cNvSpPr/>
          <p:nvPr/>
        </p:nvSpPr>
        <p:spPr>
          <a:xfrm>
            <a:off x="34884360" y="3657600"/>
            <a:ext cx="1463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Online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Line 52"/>
          <p:cNvSpPr/>
          <p:nvPr/>
        </p:nvSpPr>
        <p:spPr>
          <a:xfrm>
            <a:off x="37033200" y="388620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2_21" descr="Related image"/>
          <p:cNvPicPr/>
          <p:nvPr/>
        </p:nvPicPr>
        <p:blipFill>
          <a:blip r:embed="rId23"/>
          <a:stretch/>
        </p:blipFill>
        <p:spPr>
          <a:xfrm>
            <a:off x="38633400" y="36576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53"/>
          <p:cNvSpPr/>
          <p:nvPr/>
        </p:nvSpPr>
        <p:spPr>
          <a:xfrm>
            <a:off x="38471760" y="4114800"/>
            <a:ext cx="13046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is sent a final invoice on the registered email address of customer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Line 54"/>
          <p:cNvSpPr/>
          <p:nvPr/>
        </p:nvSpPr>
        <p:spPr>
          <a:xfrm>
            <a:off x="39319200" y="3886200"/>
            <a:ext cx="137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5"/>
          <p:cNvSpPr/>
          <p:nvPr/>
        </p:nvSpPr>
        <p:spPr>
          <a:xfrm>
            <a:off x="40529160" y="4114800"/>
            <a:ext cx="130464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 is received by the Garage to complete the service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6" name="Picture 2_24" descr="Image result for car dealer png icon"/>
          <p:cNvPicPr/>
          <p:nvPr/>
        </p:nvPicPr>
        <p:blipFill>
          <a:blip r:embed="rId24"/>
          <a:stretch/>
        </p:blipFill>
        <p:spPr>
          <a:xfrm>
            <a:off x="40919400" y="365832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2_22" descr="Image result for car dealer png icon"/>
          <p:cNvPicPr/>
          <p:nvPr/>
        </p:nvPicPr>
        <p:blipFill>
          <a:blip r:embed="rId25"/>
          <a:stretch/>
        </p:blipFill>
        <p:spPr>
          <a:xfrm>
            <a:off x="17824680" y="2286000"/>
            <a:ext cx="691920" cy="4564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2_25" descr="Related image"/>
          <p:cNvPicPr/>
          <p:nvPr/>
        </p:nvPicPr>
        <p:blipFill>
          <a:blip r:embed="rId26"/>
          <a:stretch/>
        </p:blipFill>
        <p:spPr>
          <a:xfrm>
            <a:off x="1371600" y="54864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56"/>
          <p:cNvSpPr/>
          <p:nvPr/>
        </p:nvSpPr>
        <p:spPr>
          <a:xfrm>
            <a:off x="2041560" y="5558760"/>
            <a:ext cx="1376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0" name="Picture 2_26" descr="Image result for car dealer png icon"/>
          <p:cNvPicPr/>
          <p:nvPr/>
        </p:nvPicPr>
        <p:blipFill>
          <a:blip r:embed="rId27"/>
          <a:stretch/>
        </p:blipFill>
        <p:spPr>
          <a:xfrm>
            <a:off x="1371600" y="6172920"/>
            <a:ext cx="691920" cy="45648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57"/>
          <p:cNvSpPr/>
          <p:nvPr/>
        </p:nvSpPr>
        <p:spPr>
          <a:xfrm>
            <a:off x="2280960" y="6356520"/>
            <a:ext cx="1376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Garage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AC1C58AEF384CA72A9B93BE949DEC" ma:contentTypeVersion="0" ma:contentTypeDescription="Create a new document." ma:contentTypeScope="" ma:versionID="840237871c50e194d1c58109f1e371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502EB7-B042-4192-A516-16CDFC624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1CE652-1005-43CA-8B40-6A80573B7B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47A26-1B00-4529-970F-E975799EAD2A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3175</TotalTime>
  <Application>LibreOffice/7.0.4.2$Windows_X86_64 LibreOffice_project/dcf040e67528d9187c66b2379df5ea4407429775</Application>
  <AppVersion>15.0000</AppVersion>
  <Words>2451</Words>
  <Paragraphs>477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2018-03-09T12:02:34Z</dcterms:created>
  <dc:creator>Shantanu Gupta</dc:creator>
  <dc:description/>
  <dc:language>en-US</dc:language>
  <cp:lastModifiedBy/>
  <dcterms:modified xsi:type="dcterms:W3CDTF">2021-03-30T15:52:27Z</dcterms:modified>
  <cp:revision>206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0x010100E85AC1C58AEF384CA72A9B93BE949DEC</vt:lpwstr>
  </property>
  <property fmtid="{D5CDD505-2E9C-101B-9397-08002B2CF9AE}" pid="3" name="Notes">
    <vt:i4>5</vt:i4>
  </property>
  <property fmtid="{D5CDD505-2E9C-101B-9397-08002B2CF9AE}" pid="4" name="PresentationFormat">
    <vt:lpwstr>Custom</vt:lpwstr>
  </property>
  <property fmtid="{D5CDD505-2E9C-101B-9397-08002B2CF9AE}" pid="5" name="Slides">
    <vt:i4>9</vt:i4>
  </property>
</Properties>
</file>