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8cb100d4c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8cb100d4c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8cb100d4c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8cb100d4c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8cb100d4c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8cb100d4c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Competitor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OdoDrive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5337" l="0" r="0" t="4798"/>
          <a:stretch/>
        </p:blipFill>
        <p:spPr>
          <a:xfrm>
            <a:off x="311700" y="1152475"/>
            <a:ext cx="4996801" cy="33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613525" y="2626375"/>
            <a:ext cx="36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features of app are stated.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OdoDrive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7162" l="12670" r="12930" t="9358"/>
          <a:stretch/>
        </p:blipFill>
        <p:spPr>
          <a:xfrm>
            <a:off x="311700" y="1152475"/>
            <a:ext cx="4995776" cy="33464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5546375" y="2484475"/>
            <a:ext cx="306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Glimpse of application is given.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CLM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160324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5009200" y="2660575"/>
            <a:ext cx="350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of online service </a:t>
            </a:r>
            <a:r>
              <a:rPr lang="en-GB"/>
              <a:t>booking</a:t>
            </a:r>
            <a:r>
              <a:rPr lang="en-GB"/>
              <a:t> is given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