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9F696E8-3C4A-4CCF-8F77-8876CB2879D6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35986E-0789-4F53-BE33-A88D2FEA223C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Competitor Analysis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4272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Multifleet, OdoDrive and CLM</a:t>
            </a:r>
            <a:endParaRPr b="0" lang="en-US" sz="2800" spc="-1" strike="noStrike">
              <a:solidFill>
                <a:srgbClr val="595959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OdoDrive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62;p14" descr=""/>
          <p:cNvPicPr/>
          <p:nvPr/>
        </p:nvPicPr>
        <p:blipFill>
          <a:blip r:embed="rId1"/>
          <a:srcRect l="0" t="4798" r="0" b="5340"/>
          <a:stretch/>
        </p:blipFill>
        <p:spPr>
          <a:xfrm>
            <a:off x="311760" y="1152360"/>
            <a:ext cx="4996440" cy="334764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5653800" y="2114280"/>
            <a:ext cx="3075120" cy="14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List of some solutions/features provided by OdoDrive - states some requirements of clients that can be catered by odo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OdoDrive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Google Shape;70;p15" descr=""/>
          <p:cNvPicPr/>
          <p:nvPr/>
        </p:nvPicPr>
        <p:blipFill>
          <a:blip r:embed="rId1"/>
          <a:srcRect l="12672" t="9360" r="12932" b="7165"/>
          <a:stretch/>
        </p:blipFill>
        <p:spPr>
          <a:xfrm>
            <a:off x="311760" y="1152360"/>
            <a:ext cx="4995360" cy="334620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5600160" y="2340720"/>
            <a:ext cx="3061440" cy="9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 demo screen of application showing a simple-to-use interface.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OdoDrive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78;p16" descr=""/>
          <p:cNvPicPr/>
          <p:nvPr/>
        </p:nvPicPr>
        <p:blipFill>
          <a:blip r:embed="rId1"/>
          <a:stretch/>
        </p:blipFill>
        <p:spPr>
          <a:xfrm>
            <a:off x="311760" y="1152360"/>
            <a:ext cx="5261040" cy="341604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5935680" y="2217600"/>
            <a:ext cx="257832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 live YouTube video - To engage the user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OdoDrive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86;p17" descr=""/>
          <p:cNvPicPr/>
          <p:nvPr/>
        </p:nvPicPr>
        <p:blipFill>
          <a:blip r:embed="rId1"/>
          <a:srcRect l="0" t="69982" r="0" b="0"/>
          <a:stretch/>
        </p:blipFill>
        <p:spPr>
          <a:xfrm>
            <a:off x="311760" y="1152360"/>
            <a:ext cx="7560360" cy="711360"/>
          </a:xfrm>
          <a:prstGeom prst="rect">
            <a:avLst/>
          </a:prstGeom>
          <a:ln w="0">
            <a:noFill/>
          </a:ln>
        </p:spPr>
      </p:pic>
      <p:pic>
        <p:nvPicPr>
          <p:cNvPr id="95" name="Google Shape;87;p17" descr=""/>
          <p:cNvPicPr/>
          <p:nvPr/>
        </p:nvPicPr>
        <p:blipFill>
          <a:blip r:embed="rId2"/>
          <a:srcRect l="0" t="46917" r="0" b="0"/>
          <a:stretch/>
        </p:blipFill>
        <p:spPr>
          <a:xfrm>
            <a:off x="311760" y="2571840"/>
            <a:ext cx="7560360" cy="78696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791640" y="3585600"/>
            <a:ext cx="7560720" cy="44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Transparent navigation bar in MF makes it less readable.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CLM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95;p18" descr=""/>
          <p:cNvPicPr/>
          <p:nvPr/>
        </p:nvPicPr>
        <p:blipFill>
          <a:blip r:embed="rId1"/>
          <a:stretch/>
        </p:blipFill>
        <p:spPr>
          <a:xfrm>
            <a:off x="311760" y="1152360"/>
            <a:ext cx="4898520" cy="341604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5089680" y="2296440"/>
            <a:ext cx="3665880" cy="9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Display of fleet management services as icons - looks more appealing.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CLM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103;p19" descr=""/>
          <p:cNvPicPr/>
          <p:nvPr/>
        </p:nvPicPr>
        <p:blipFill>
          <a:blip r:embed="rId1"/>
          <a:stretch/>
        </p:blipFill>
        <p:spPr>
          <a:xfrm>
            <a:off x="311760" y="1152360"/>
            <a:ext cx="5355360" cy="341604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6083640" y="2296440"/>
            <a:ext cx="249732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FAQ’s - Can clear some general questions instantly instead of waiting for a CLM executive to connect on a query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LibreOffice/7.0.4.2$Windows_X86_64 LibreOffice_project/dcf040e67528d9187c66b2379df5ea4407429775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2021-03-19T18:45:21Z</dcterms:modified>
  <cp:revision>1</cp:revision>
  <dc:subject/>
  <dc:title/>
</cp:coreProperties>
</file>