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1206400" cy="7772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460854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60320" y="4173120"/>
            <a:ext cx="460854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56032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617488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141840" y="18187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3723360" y="18187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560320" y="41731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8141840" y="41731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3723360" y="4173120"/>
            <a:ext cx="14839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60320" y="1818720"/>
            <a:ext cx="4608540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460854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560320" y="309960"/>
            <a:ext cx="4608540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56032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6174880" y="41731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6174880" y="1818720"/>
            <a:ext cx="22489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60320" y="4173120"/>
            <a:ext cx="460854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60320" y="309960"/>
            <a:ext cx="460854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60320" y="1818720"/>
            <a:ext cx="460854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509560" y="2837520"/>
            <a:ext cx="137664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receives booking request for regular servicing of vehicle from customer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Line 2"/>
          <p:cNvSpPr/>
          <p:nvPr/>
        </p:nvSpPr>
        <p:spPr>
          <a:xfrm>
            <a:off x="3972600" y="3200400"/>
            <a:ext cx="1056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5029200" y="2791080"/>
            <a:ext cx="114300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The request is received by all partner garages through epyx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315200" y="2747520"/>
            <a:ext cx="114300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is accepted by Garage and confirmation is given to MultiFleet through epyx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6172200" y="3200400"/>
            <a:ext cx="1056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6"/>
          <p:cNvSpPr/>
          <p:nvPr/>
        </p:nvSpPr>
        <p:spPr>
          <a:xfrm>
            <a:off x="8316000" y="3200400"/>
            <a:ext cx="1056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7"/>
          <p:cNvSpPr/>
          <p:nvPr/>
        </p:nvSpPr>
        <p:spPr>
          <a:xfrm>
            <a:off x="6172560" y="3200400"/>
            <a:ext cx="1056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8"/>
          <p:cNvSpPr/>
          <p:nvPr/>
        </p:nvSpPr>
        <p:spPr>
          <a:xfrm>
            <a:off x="6172560" y="3200400"/>
            <a:ext cx="1056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9372600" y="2883960"/>
            <a:ext cx="114300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9372600" y="2743200"/>
            <a:ext cx="114300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sends the car details to garage manager/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Owner through epyx to get a quote for servicing the vehicle.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1887200" y="2743200"/>
            <a:ext cx="114300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Garage generates the quote and estimated cost for servicing the vehicle and sends to MultiFleet for confirmation through epyx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Line 12"/>
          <p:cNvSpPr/>
          <p:nvPr/>
        </p:nvSpPr>
        <p:spPr>
          <a:xfrm>
            <a:off x="10373400" y="32004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13"/>
          <p:cNvSpPr/>
          <p:nvPr/>
        </p:nvSpPr>
        <p:spPr>
          <a:xfrm>
            <a:off x="12888000" y="32004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14401800" y="2743200"/>
            <a:ext cx="114300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receives the quote via epyx and garage awaits approval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Line 15"/>
          <p:cNvSpPr/>
          <p:nvPr/>
        </p:nvSpPr>
        <p:spPr>
          <a:xfrm>
            <a:off x="15544800" y="32004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6"/>
          <p:cNvSpPr/>
          <p:nvPr/>
        </p:nvSpPr>
        <p:spPr>
          <a:xfrm>
            <a:off x="17145000" y="2701440"/>
            <a:ext cx="114300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sends the quote to customer for approval 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Line 17"/>
          <p:cNvSpPr/>
          <p:nvPr/>
        </p:nvSpPr>
        <p:spPr>
          <a:xfrm>
            <a:off x="17917200" y="32004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18"/>
          <p:cNvSpPr/>
          <p:nvPr/>
        </p:nvSpPr>
        <p:spPr>
          <a:xfrm>
            <a:off x="22203720" y="2286000"/>
            <a:ext cx="0" cy="18288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23088600" y="2106000"/>
            <a:ext cx="114300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decides not to go ahead with the Service Order.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>
            <a:off x="20689920" y="32004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21"/>
          <p:cNvSpPr/>
          <p:nvPr/>
        </p:nvSpPr>
        <p:spPr>
          <a:xfrm>
            <a:off x="22203720" y="2286000"/>
            <a:ext cx="8848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22"/>
          <p:cNvSpPr/>
          <p:nvPr/>
        </p:nvSpPr>
        <p:spPr>
          <a:xfrm>
            <a:off x="20690280" y="32004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23088600" y="3657600"/>
            <a:ext cx="91440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decides to go ahead with the  service order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Line 24"/>
          <p:cNvSpPr/>
          <p:nvPr/>
        </p:nvSpPr>
        <p:spPr>
          <a:xfrm>
            <a:off x="22203720" y="4114800"/>
            <a:ext cx="8848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19431000" y="2743200"/>
            <a:ext cx="11430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makes his/her choice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Line 26"/>
          <p:cNvSpPr/>
          <p:nvPr/>
        </p:nvSpPr>
        <p:spPr>
          <a:xfrm>
            <a:off x="20690640" y="32004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7"/>
          <p:cNvSpPr/>
          <p:nvPr/>
        </p:nvSpPr>
        <p:spPr>
          <a:xfrm>
            <a:off x="24318000" y="41148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28"/>
          <p:cNvSpPr/>
          <p:nvPr/>
        </p:nvSpPr>
        <p:spPr>
          <a:xfrm>
            <a:off x="24231600" y="25146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Picture 20_0" descr="Image result for wrong png icon"/>
          <p:cNvPicPr/>
          <p:nvPr/>
        </p:nvPicPr>
        <p:blipFill>
          <a:blip r:embed="rId1"/>
          <a:stretch/>
        </p:blipFill>
        <p:spPr>
          <a:xfrm>
            <a:off x="25785000" y="2286000"/>
            <a:ext cx="504000" cy="45720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29"/>
          <p:cNvSpPr/>
          <p:nvPr/>
        </p:nvSpPr>
        <p:spPr>
          <a:xfrm>
            <a:off x="25831800" y="3615840"/>
            <a:ext cx="114300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receives confirmation for service order from the customer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Line 30"/>
          <p:cNvSpPr/>
          <p:nvPr/>
        </p:nvSpPr>
        <p:spPr>
          <a:xfrm>
            <a:off x="26974800" y="41148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31"/>
          <p:cNvSpPr/>
          <p:nvPr/>
        </p:nvSpPr>
        <p:spPr>
          <a:xfrm>
            <a:off x="24318360" y="4114800"/>
            <a:ext cx="15138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2"/>
          <p:cNvSpPr/>
          <p:nvPr/>
        </p:nvSpPr>
        <p:spPr>
          <a:xfrm>
            <a:off x="28575000" y="3615840"/>
            <a:ext cx="114300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MultiFleet sends confirmation for service order to the garage owner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/manager through epyx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31318200" y="3657600"/>
            <a:ext cx="1143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4"/>
          <p:cNvSpPr/>
          <p:nvPr/>
        </p:nvSpPr>
        <p:spPr>
          <a:xfrm>
            <a:off x="914400" y="457200"/>
            <a:ext cx="7543800" cy="1371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AfterSales Customer Journey – MultiFleet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5AC1C58AEF384CA72A9B93BE949DEC" ma:contentTypeVersion="0" ma:contentTypeDescription="Create a new document." ma:contentTypeScope="" ma:versionID="840237871c50e194d1c58109f1e371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502EB7-B042-4192-A516-16CDFC624A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1CE652-1005-43CA-8B40-6A80573B7B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47A26-1B00-4529-970F-E975799EAD2A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3178</TotalTime>
  <Application>LibreOffice/7.0.4.2$Windows_X86_64 LibreOffice_project/dcf040e67528d9187c66b2379df5ea4407429775</Application>
  <AppVersion>15.0000</AppVersion>
  <Words>2451</Words>
  <Paragraphs>477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2018-03-09T12:02:34Z</dcterms:created>
  <dc:creator>Shantanu Gupta</dc:creator>
  <dc:description/>
  <dc:language>en-US</dc:language>
  <cp:lastModifiedBy/>
  <dcterms:modified xsi:type="dcterms:W3CDTF">2021-03-22T18:58:48Z</dcterms:modified>
  <cp:revision>207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0x010100E85AC1C58AEF384CA72A9B93BE949DEC</vt:lpwstr>
  </property>
  <property fmtid="{D5CDD505-2E9C-101B-9397-08002B2CF9AE}" pid="3" name="Notes">
    <vt:i4>5</vt:i4>
  </property>
  <property fmtid="{D5CDD505-2E9C-101B-9397-08002B2CF9AE}" pid="4" name="PresentationFormat">
    <vt:lpwstr>Custom</vt:lpwstr>
  </property>
  <property fmtid="{D5CDD505-2E9C-101B-9397-08002B2CF9AE}" pid="5" name="Slides">
    <vt:i4>9</vt:i4>
  </property>
</Properties>
</file>