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57.png" ContentType="image/png"/>
  <Override PartName="/ppt/media/image1.png" ContentType="image/png"/>
  <Override PartName="/ppt/media/image298.png" ContentType="image/png"/>
  <Override PartName="/ppt/media/image58.png" ContentType="image/png"/>
  <Override PartName="/ppt/media/image130.png" ContentType="image/png"/>
  <Override PartName="/ppt/media/image2.png" ContentType="image/png"/>
  <Override PartName="/ppt/media/image299.png" ContentType="image/png"/>
  <Override PartName="/ppt/media/image3.png" ContentType="image/png"/>
  <Override PartName="/ppt/media/image131.png" ContentType="image/png"/>
  <Override PartName="/ppt/media/image59.png" ContentType="image/png"/>
  <Override PartName="/ppt/media/image70.png" ContentType="image/png"/>
  <Override PartName="/ppt/media/image4.png" ContentType="image/png"/>
  <Override PartName="/ppt/media/image300.png" ContentType="image/png"/>
  <Override PartName="/ppt/media/image71.png" ContentType="image/png"/>
  <Override PartName="/ppt/media/image5.png" ContentType="image/png"/>
  <Override PartName="/ppt/media/image301.png" ContentType="image/png"/>
  <Override PartName="/ppt/media/image72.png" ContentType="image/png"/>
  <Override PartName="/ppt/media/image6.png" ContentType="image/png"/>
  <Override PartName="/ppt/media/image302.png" ContentType="image/png"/>
  <Override PartName="/ppt/media/image73.png" ContentType="image/png"/>
  <Override PartName="/ppt/media/image7.png" ContentType="image/png"/>
  <Override PartName="/ppt/media/image303.png" ContentType="image/png"/>
  <Override PartName="/ppt/media/image74.png" ContentType="image/png"/>
  <Override PartName="/ppt/media/image8.png" ContentType="image/png"/>
  <Override PartName="/ppt/media/image304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120.png" ContentType="image/png"/>
  <Override PartName="/ppt/media/image49.png" ContentType="image/png"/>
  <Override PartName="/ppt/media/image121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140.png" ContentType="image/png"/>
  <Override PartName="/ppt/media/image69.png" ContentType="image/png"/>
  <Override PartName="/ppt/media/image141.png" ContentType="image/png"/>
  <Override PartName="/ppt/media/image76.png" ContentType="image/png"/>
  <Override PartName="/ppt/media/image305.png" ContentType="image/png"/>
  <Override PartName="/ppt/media/image77.png" ContentType="image/png"/>
  <Override PartName="/ppt/media/image306.png" ContentType="image/png"/>
  <Override PartName="/ppt/media/image78.png" ContentType="image/png"/>
  <Override PartName="/ppt/media/image150.png" ContentType="image/png"/>
  <Override PartName="/ppt/media/image307.png" ContentType="image/png"/>
  <Override PartName="/ppt/media/image79.png" ContentType="image/png"/>
  <Override PartName="/ppt/media/image151.png" ContentType="image/png"/>
  <Override PartName="/ppt/media/image308.png" ContentType="image/png"/>
  <Override PartName="/ppt/media/image80.png" ContentType="image/png"/>
  <Override PartName="/ppt/media/image81.png" ContentType="image/png"/>
  <Override PartName="/ppt/media/image310.png" ContentType="image/png"/>
  <Override PartName="/ppt/media/image82.png" ContentType="image/png"/>
  <Override PartName="/ppt/media/image311.png" ContentType="image/png"/>
  <Override PartName="/ppt/media/image83.png" ContentType="image/png"/>
  <Override PartName="/ppt/media/image312.png" ContentType="image/png"/>
  <Override PartName="/ppt/media/image84.png" ContentType="image/png"/>
  <Override PartName="/ppt/media/image313.png" ContentType="image/png"/>
  <Override PartName="/ppt/media/image85.png" ContentType="image/png"/>
  <Override PartName="/ppt/media/image314.png" ContentType="image/png"/>
  <Override PartName="/ppt/media/image86.png" ContentType="image/png"/>
  <Override PartName="/ppt/media/image315.png" ContentType="image/png"/>
  <Override PartName="/ppt/media/image87.png" ContentType="image/png"/>
  <Override PartName="/ppt/media/image316.png" ContentType="image/png"/>
  <Override PartName="/ppt/media/image88.png" ContentType="image/png"/>
  <Override PartName="/ppt/media/image160.png" ContentType="image/png"/>
  <Override PartName="/ppt/media/image317.png" ContentType="image/png"/>
  <Override PartName="/ppt/media/image89.png" ContentType="image/png"/>
  <Override PartName="/ppt/media/image161.png" ContentType="image/png"/>
  <Override PartName="/ppt/media/image318.png" ContentType="image/png"/>
  <Override PartName="/ppt/media/image90.png" ContentType="image/png"/>
  <Override PartName="/ppt/media/image91.png" ContentType="image/png"/>
  <Override PartName="/ppt/media/image320.png" ContentType="image/png"/>
  <Override PartName="/ppt/media/image92.png" ContentType="image/png"/>
  <Override PartName="/ppt/media/image321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170.png" ContentType="image/png"/>
  <Override PartName="/ppt/media/image99.png" ContentType="image/png"/>
  <Override PartName="/ppt/media/image17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309.png" ContentType="image/png"/>
  <Override PartName="/ppt/media/image153.png" ContentType="image/png"/>
  <Override PartName="/ppt/media/image154.png" ContentType="image/png"/>
  <Override PartName="/ppt/media/image155.png" ContentType="image/png"/>
  <Override PartName="/ppt/media/image156.png" ContentType="image/png"/>
  <Override PartName="/ppt/media/image157.png" ContentType="image/png"/>
  <Override PartName="/ppt/media/image158.png" ContentType="image/png"/>
  <Override PartName="/ppt/media/image159.png" ContentType="image/png"/>
  <Override PartName="/ppt/media/image162.png" ContentType="image/png"/>
  <Override PartName="/ppt/media/image319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2.png" ContentType="image/png"/>
  <Override PartName="/ppt/media/image173.png" ContentType="image/png"/>
  <Override PartName="/ppt/media/image174.png" ContentType="image/png"/>
  <Override PartName="/ppt/media/image175.png" ContentType="image/png"/>
  <Override PartName="/ppt/media/image176.png" ContentType="image/png"/>
  <Override PartName="/ppt/media/image177.png" ContentType="image/png"/>
  <Override PartName="/ppt/media/image178.png" ContentType="image/png"/>
  <Override PartName="/ppt/media/image179.png" ContentType="image/png"/>
  <Override PartName="/ppt/media/image180.png" ContentType="image/png"/>
  <Override PartName="/ppt/media/image181.png" ContentType="image/png"/>
  <Override PartName="/ppt/media/image182.png" ContentType="image/png"/>
  <Override PartName="/ppt/media/image183.png" ContentType="image/png"/>
  <Override PartName="/ppt/media/image184.png" ContentType="image/png"/>
  <Override PartName="/ppt/media/image185.png" ContentType="image/png"/>
  <Override PartName="/ppt/media/image186.png" ContentType="image/png"/>
  <Override PartName="/ppt/media/image187.png" ContentType="image/png"/>
  <Override PartName="/ppt/media/image188.png" ContentType="image/png"/>
  <Override PartName="/ppt/media/image189.png" ContentType="image/png"/>
  <Override PartName="/ppt/media/image190.png" ContentType="image/png"/>
  <Override PartName="/ppt/media/image191.png" ContentType="image/png"/>
  <Override PartName="/ppt/media/image192.png" ContentType="image/png"/>
  <Override PartName="/ppt/media/image193.png" ContentType="image/png"/>
  <Override PartName="/ppt/media/image194.png" ContentType="image/png"/>
  <Override PartName="/ppt/media/image195.png" ContentType="image/png"/>
  <Override PartName="/ppt/media/image196.png" ContentType="image/png"/>
  <Override PartName="/ppt/media/image197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2.png" ContentType="image/png"/>
  <Override PartName="/ppt/media/image203.png" ContentType="image/png"/>
  <Override PartName="/ppt/media/image204.png" ContentType="image/png"/>
  <Override PartName="/ppt/media/image205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228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238.png" ContentType="image/png"/>
  <Override PartName="/ppt/media/image239.png" ContentType="image/png"/>
  <Override PartName="/ppt/media/image240.png" ContentType="image/png"/>
  <Override PartName="/ppt/media/image241.png" ContentType="image/png"/>
  <Override PartName="/ppt/media/image242.png" ContentType="image/png"/>
  <Override PartName="/ppt/media/image243.png" ContentType="image/png"/>
  <Override PartName="/ppt/media/image244.png" ContentType="image/png"/>
  <Override PartName="/ppt/media/image245.png" ContentType="image/png"/>
  <Override PartName="/ppt/media/image246.png" ContentType="image/png"/>
  <Override PartName="/ppt/media/image247.png" ContentType="image/png"/>
  <Override PartName="/ppt/media/image248.png" ContentType="image/png"/>
  <Override PartName="/ppt/media/image249.png" ContentType="image/png"/>
  <Override PartName="/ppt/media/image250.png" ContentType="image/png"/>
  <Override PartName="/ppt/media/image251.png" ContentType="image/png"/>
  <Override PartName="/ppt/media/image252.png" ContentType="image/png"/>
  <Override PartName="/ppt/media/image253.png" ContentType="image/png"/>
  <Override PartName="/ppt/media/image254.png" ContentType="image/png"/>
  <Override PartName="/ppt/media/image255.png" ContentType="image/png"/>
  <Override PartName="/ppt/media/image256.png" ContentType="image/png"/>
  <Override PartName="/ppt/media/image257.png" ContentType="image/png"/>
  <Override PartName="/ppt/media/image258.png" ContentType="image/png"/>
  <Override PartName="/ppt/media/image259.png" ContentType="image/png"/>
  <Override PartName="/ppt/media/image260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264.png" ContentType="image/png"/>
  <Override PartName="/ppt/media/image265.png" ContentType="image/png"/>
  <Override PartName="/ppt/media/image266.png" ContentType="image/png"/>
  <Override PartName="/ppt/media/image267.png" ContentType="image/png"/>
  <Override PartName="/ppt/media/image268.png" ContentType="image/png"/>
  <Override PartName="/ppt/media/image269.png" ContentType="image/png"/>
  <Override PartName="/ppt/media/image270.png" ContentType="image/png"/>
  <Override PartName="/ppt/media/image271.png" ContentType="image/png"/>
  <Override PartName="/ppt/media/image272.png" ContentType="image/png"/>
  <Override PartName="/ppt/media/image273.png" ContentType="image/png"/>
  <Override PartName="/ppt/media/image274.png" ContentType="image/png"/>
  <Override PartName="/ppt/media/image275.png" ContentType="image/png"/>
  <Override PartName="/ppt/media/image276.png" ContentType="image/png"/>
  <Override PartName="/ppt/media/image277.png" ContentType="image/png"/>
  <Override PartName="/ppt/media/image278.png" ContentType="image/png"/>
  <Override PartName="/ppt/media/image279.png" ContentType="image/png"/>
  <Override PartName="/ppt/media/image280.png" ContentType="image/png"/>
  <Override PartName="/ppt/media/image281.png" ContentType="image/png"/>
  <Override PartName="/ppt/media/image282.png" ContentType="image/png"/>
  <Override PartName="/ppt/media/image283.png" ContentType="image/png"/>
  <Override PartName="/ppt/media/image284.png" ContentType="image/png"/>
  <Override PartName="/ppt/media/image285.png" ContentType="image/png"/>
  <Override PartName="/ppt/media/image286.png" ContentType="image/png"/>
  <Override PartName="/ppt/media/image287.png" ContentType="image/png"/>
  <Override PartName="/ppt/media/image288.png" ContentType="image/png"/>
  <Override PartName="/ppt/media/image289.png" ContentType="image/png"/>
  <Override PartName="/ppt/media/image290.png" ContentType="image/png"/>
  <Override PartName="/ppt/media/image291.png" ContentType="image/png"/>
  <Override PartName="/ppt/media/image292.png" ContentType="image/png"/>
  <Override PartName="/ppt/media/image293.png" ContentType="image/png"/>
  <Override PartName="/ppt/media/image294.png" ContentType="image/png"/>
  <Override PartName="/ppt/media/image295.png" ContentType="image/png"/>
  <Override PartName="/ppt/media/image296.png" ContentType="image/png"/>
  <Override PartName="/ppt/media/image297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51206400" cy="7772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1A9CCD6-A7A5-4B3E-9CB1-B934F426D1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8840" cy="3085560"/>
          </a:xfrm>
          <a:prstGeom prst="rect">
            <a:avLst/>
          </a:prstGeom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7102784-99AB-44CD-8F8F-D9FD46432156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8840" cy="3085560"/>
          </a:xfrm>
          <a:prstGeom prst="rect">
            <a:avLst/>
          </a:prstGeom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11E8315-6DF4-4AB9-AF43-5A146C6E5F4F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8840" cy="3085560"/>
          </a:xfrm>
          <a:prstGeom prst="rect">
            <a:avLst/>
          </a:prstGeom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BB03BA-F292-4130-9EA2-0EF987F9CD2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60320" y="41731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617488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14184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372336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6032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14184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372336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60320" y="309960"/>
            <a:ext cx="4608540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617488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slideLayout" Target="../slideLayouts/slideLayout1.xml"/><Relationship Id="rId5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Relationship Id="rId26" Type="http://schemas.openxmlformats.org/officeDocument/2006/relationships/image" Target="../media/image83.png"/><Relationship Id="rId27" Type="http://schemas.openxmlformats.org/officeDocument/2006/relationships/image" Target="../media/image84.png"/><Relationship Id="rId28" Type="http://schemas.openxmlformats.org/officeDocument/2006/relationships/image" Target="../media/image85.png"/><Relationship Id="rId29" Type="http://schemas.openxmlformats.org/officeDocument/2006/relationships/image" Target="../media/image86.png"/><Relationship Id="rId30" Type="http://schemas.openxmlformats.org/officeDocument/2006/relationships/image" Target="../media/image87.png"/><Relationship Id="rId31" Type="http://schemas.openxmlformats.org/officeDocument/2006/relationships/image" Target="../media/image88.png"/><Relationship Id="rId32" Type="http://schemas.openxmlformats.org/officeDocument/2006/relationships/image" Target="../media/image89.png"/><Relationship Id="rId33" Type="http://schemas.openxmlformats.org/officeDocument/2006/relationships/image" Target="../media/image90.png"/><Relationship Id="rId34" Type="http://schemas.openxmlformats.org/officeDocument/2006/relationships/image" Target="../media/image91.png"/><Relationship Id="rId35" Type="http://schemas.openxmlformats.org/officeDocument/2006/relationships/image" Target="../media/image92.png"/><Relationship Id="rId36" Type="http://schemas.openxmlformats.org/officeDocument/2006/relationships/image" Target="../media/image93.png"/><Relationship Id="rId37" Type="http://schemas.openxmlformats.org/officeDocument/2006/relationships/image" Target="../media/image94.png"/><Relationship Id="rId38" Type="http://schemas.openxmlformats.org/officeDocument/2006/relationships/image" Target="../media/image95.png"/><Relationship Id="rId39" Type="http://schemas.openxmlformats.org/officeDocument/2006/relationships/image" Target="../media/image96.png"/><Relationship Id="rId40" Type="http://schemas.openxmlformats.org/officeDocument/2006/relationships/image" Target="../media/image97.png"/><Relationship Id="rId41" Type="http://schemas.openxmlformats.org/officeDocument/2006/relationships/image" Target="../media/image98.png"/><Relationship Id="rId42" Type="http://schemas.openxmlformats.org/officeDocument/2006/relationships/image" Target="../media/image99.png"/><Relationship Id="rId43" Type="http://schemas.openxmlformats.org/officeDocument/2006/relationships/image" Target="../media/image100.png"/><Relationship Id="rId44" Type="http://schemas.openxmlformats.org/officeDocument/2006/relationships/image" Target="../media/image101.png"/><Relationship Id="rId4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Relationship Id="rId34" Type="http://schemas.openxmlformats.org/officeDocument/2006/relationships/image" Target="../media/image135.png"/><Relationship Id="rId35" Type="http://schemas.openxmlformats.org/officeDocument/2006/relationships/image" Target="../media/image136.png"/><Relationship Id="rId36" Type="http://schemas.openxmlformats.org/officeDocument/2006/relationships/image" Target="../media/image137.png"/><Relationship Id="rId37" Type="http://schemas.openxmlformats.org/officeDocument/2006/relationships/image" Target="../media/image138.png"/><Relationship Id="rId38" Type="http://schemas.openxmlformats.org/officeDocument/2006/relationships/image" Target="../media/image139.png"/><Relationship Id="rId39" Type="http://schemas.openxmlformats.org/officeDocument/2006/relationships/image" Target="../media/image140.png"/><Relationship Id="rId40" Type="http://schemas.openxmlformats.org/officeDocument/2006/relationships/image" Target="../media/image141.png"/><Relationship Id="rId41" Type="http://schemas.openxmlformats.org/officeDocument/2006/relationships/image" Target="../media/image142.png"/><Relationship Id="rId42" Type="http://schemas.openxmlformats.org/officeDocument/2006/relationships/image" Target="../media/image143.png"/><Relationship Id="rId43" Type="http://schemas.openxmlformats.org/officeDocument/2006/relationships/image" Target="../media/image144.png"/><Relationship Id="rId44" Type="http://schemas.openxmlformats.org/officeDocument/2006/relationships/image" Target="../media/image145.png"/><Relationship Id="rId45" Type="http://schemas.openxmlformats.org/officeDocument/2006/relationships/image" Target="../media/image146.png"/><Relationship Id="rId46" Type="http://schemas.openxmlformats.org/officeDocument/2006/relationships/image" Target="../media/image147.png"/><Relationship Id="rId47" Type="http://schemas.openxmlformats.org/officeDocument/2006/relationships/image" Target="../media/image148.png"/><Relationship Id="rId48" Type="http://schemas.openxmlformats.org/officeDocument/2006/relationships/image" Target="../media/image149.png"/><Relationship Id="rId49" Type="http://schemas.openxmlformats.org/officeDocument/2006/relationships/image" Target="../media/image150.png"/><Relationship Id="rId50" Type="http://schemas.openxmlformats.org/officeDocument/2006/relationships/image" Target="../media/image151.png"/><Relationship Id="rId51" Type="http://schemas.openxmlformats.org/officeDocument/2006/relationships/image" Target="../media/image152.png"/><Relationship Id="rId52" Type="http://schemas.openxmlformats.org/officeDocument/2006/relationships/image" Target="../media/image153.png"/><Relationship Id="rId53" Type="http://schemas.openxmlformats.org/officeDocument/2006/relationships/image" Target="../media/image154.png"/><Relationship Id="rId54" Type="http://schemas.openxmlformats.org/officeDocument/2006/relationships/image" Target="../media/image155.png"/><Relationship Id="rId55" Type="http://schemas.openxmlformats.org/officeDocument/2006/relationships/image" Target="../media/image156.png"/><Relationship Id="rId56" Type="http://schemas.openxmlformats.org/officeDocument/2006/relationships/image" Target="../media/image157.png"/><Relationship Id="rId57" Type="http://schemas.openxmlformats.org/officeDocument/2006/relationships/image" Target="../media/image158.png"/><Relationship Id="rId58" Type="http://schemas.openxmlformats.org/officeDocument/2006/relationships/image" Target="../media/image159.png"/><Relationship Id="rId59" Type="http://schemas.openxmlformats.org/officeDocument/2006/relationships/image" Target="../media/image160.png"/><Relationship Id="rId60" Type="http://schemas.openxmlformats.org/officeDocument/2006/relationships/slideLayout" Target="../slideLayouts/slideLayout1.xml"/><Relationship Id="rId61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1.png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Relationship Id="rId21" Type="http://schemas.openxmlformats.org/officeDocument/2006/relationships/image" Target="../media/image181.png"/><Relationship Id="rId22" Type="http://schemas.openxmlformats.org/officeDocument/2006/relationships/image" Target="../media/image182.png"/><Relationship Id="rId23" Type="http://schemas.openxmlformats.org/officeDocument/2006/relationships/image" Target="../media/image183.png"/><Relationship Id="rId24" Type="http://schemas.openxmlformats.org/officeDocument/2006/relationships/image" Target="../media/image184.png"/><Relationship Id="rId25" Type="http://schemas.openxmlformats.org/officeDocument/2006/relationships/image" Target="../media/image185.png"/><Relationship Id="rId26" Type="http://schemas.openxmlformats.org/officeDocument/2006/relationships/image" Target="../media/image186.png"/><Relationship Id="rId27" Type="http://schemas.openxmlformats.org/officeDocument/2006/relationships/image" Target="../media/image187.png"/><Relationship Id="rId28" Type="http://schemas.openxmlformats.org/officeDocument/2006/relationships/image" Target="../media/image188.png"/><Relationship Id="rId29" Type="http://schemas.openxmlformats.org/officeDocument/2006/relationships/image" Target="../media/image189.png"/><Relationship Id="rId30" Type="http://schemas.openxmlformats.org/officeDocument/2006/relationships/image" Target="../media/image190.png"/><Relationship Id="rId31" Type="http://schemas.openxmlformats.org/officeDocument/2006/relationships/image" Target="../media/image191.png"/><Relationship Id="rId32" Type="http://schemas.openxmlformats.org/officeDocument/2006/relationships/image" Target="../media/image192.png"/><Relationship Id="rId33" Type="http://schemas.openxmlformats.org/officeDocument/2006/relationships/image" Target="../media/image193.png"/><Relationship Id="rId34" Type="http://schemas.openxmlformats.org/officeDocument/2006/relationships/image" Target="../media/image194.png"/><Relationship Id="rId35" Type="http://schemas.openxmlformats.org/officeDocument/2006/relationships/image" Target="../media/image195.png"/><Relationship Id="rId36" Type="http://schemas.openxmlformats.org/officeDocument/2006/relationships/image" Target="../media/image196.png"/><Relationship Id="rId37" Type="http://schemas.openxmlformats.org/officeDocument/2006/relationships/image" Target="../media/image197.png"/><Relationship Id="rId38" Type="http://schemas.openxmlformats.org/officeDocument/2006/relationships/image" Target="../media/image198.png"/><Relationship Id="rId39" Type="http://schemas.openxmlformats.org/officeDocument/2006/relationships/image" Target="../media/image199.png"/><Relationship Id="rId40" Type="http://schemas.openxmlformats.org/officeDocument/2006/relationships/image" Target="../media/image200.png"/><Relationship Id="rId41" Type="http://schemas.openxmlformats.org/officeDocument/2006/relationships/image" Target="../media/image201.png"/><Relationship Id="rId42" Type="http://schemas.openxmlformats.org/officeDocument/2006/relationships/image" Target="../media/image202.png"/><Relationship Id="rId43" Type="http://schemas.openxmlformats.org/officeDocument/2006/relationships/image" Target="../media/image203.png"/><Relationship Id="rId44" Type="http://schemas.openxmlformats.org/officeDocument/2006/relationships/image" Target="../media/image204.png"/><Relationship Id="rId45" Type="http://schemas.openxmlformats.org/officeDocument/2006/relationships/image" Target="../media/image205.png"/><Relationship Id="rId46" Type="http://schemas.openxmlformats.org/officeDocument/2006/relationships/image" Target="../media/image206.png"/><Relationship Id="rId47" Type="http://schemas.openxmlformats.org/officeDocument/2006/relationships/image" Target="../media/image207.png"/><Relationship Id="rId48" Type="http://schemas.openxmlformats.org/officeDocument/2006/relationships/image" Target="../media/image208.png"/><Relationship Id="rId49" Type="http://schemas.openxmlformats.org/officeDocument/2006/relationships/image" Target="../media/image209.png"/><Relationship Id="rId50" Type="http://schemas.openxmlformats.org/officeDocument/2006/relationships/image" Target="../media/image210.png"/><Relationship Id="rId51" Type="http://schemas.openxmlformats.org/officeDocument/2006/relationships/image" Target="../media/image211.png"/><Relationship Id="rId52" Type="http://schemas.openxmlformats.org/officeDocument/2006/relationships/image" Target="../media/image212.png"/><Relationship Id="rId53" Type="http://schemas.openxmlformats.org/officeDocument/2006/relationships/image" Target="../media/image213.png"/><Relationship Id="rId54" Type="http://schemas.openxmlformats.org/officeDocument/2006/relationships/image" Target="../media/image214.png"/><Relationship Id="rId55" Type="http://schemas.openxmlformats.org/officeDocument/2006/relationships/image" Target="../media/image215.png"/><Relationship Id="rId56" Type="http://schemas.openxmlformats.org/officeDocument/2006/relationships/image" Target="../media/image216.png"/><Relationship Id="rId57" Type="http://schemas.openxmlformats.org/officeDocument/2006/relationships/image" Target="../media/image217.png"/><Relationship Id="rId58" Type="http://schemas.openxmlformats.org/officeDocument/2006/relationships/image" Target="../media/image218.png"/><Relationship Id="rId59" Type="http://schemas.openxmlformats.org/officeDocument/2006/relationships/image" Target="../media/image219.png"/><Relationship Id="rId60" Type="http://schemas.openxmlformats.org/officeDocument/2006/relationships/image" Target="../media/image220.png"/><Relationship Id="rId61" Type="http://schemas.openxmlformats.org/officeDocument/2006/relationships/image" Target="../media/image221.png"/><Relationship Id="rId62" Type="http://schemas.openxmlformats.org/officeDocument/2006/relationships/image" Target="../media/image222.png"/><Relationship Id="rId63" Type="http://schemas.openxmlformats.org/officeDocument/2006/relationships/image" Target="../media/image223.png"/><Relationship Id="rId64" Type="http://schemas.openxmlformats.org/officeDocument/2006/relationships/image" Target="../media/image224.png"/><Relationship Id="rId65" Type="http://schemas.openxmlformats.org/officeDocument/2006/relationships/image" Target="../media/image225.png"/><Relationship Id="rId66" Type="http://schemas.openxmlformats.org/officeDocument/2006/relationships/image" Target="../media/image226.png"/><Relationship Id="rId67" Type="http://schemas.openxmlformats.org/officeDocument/2006/relationships/image" Target="../media/image227.png"/><Relationship Id="rId68" Type="http://schemas.openxmlformats.org/officeDocument/2006/relationships/image" Target="../media/image228.png"/><Relationship Id="rId69" Type="http://schemas.openxmlformats.org/officeDocument/2006/relationships/image" Target="../media/image229.png"/><Relationship Id="rId70" Type="http://schemas.openxmlformats.org/officeDocument/2006/relationships/image" Target="../media/image230.png"/><Relationship Id="rId71" Type="http://schemas.openxmlformats.org/officeDocument/2006/relationships/image" Target="../media/image231.png"/><Relationship Id="rId72" Type="http://schemas.openxmlformats.org/officeDocument/2006/relationships/image" Target="../media/image232.png"/><Relationship Id="rId73" Type="http://schemas.openxmlformats.org/officeDocument/2006/relationships/image" Target="../media/image233.png"/><Relationship Id="rId74" Type="http://schemas.openxmlformats.org/officeDocument/2006/relationships/image" Target="../media/image234.png"/><Relationship Id="rId75" Type="http://schemas.openxmlformats.org/officeDocument/2006/relationships/image" Target="../media/image235.png"/><Relationship Id="rId76" Type="http://schemas.openxmlformats.org/officeDocument/2006/relationships/image" Target="../media/image236.png"/><Relationship Id="rId77" Type="http://schemas.openxmlformats.org/officeDocument/2006/relationships/image" Target="../media/image237.png"/><Relationship Id="rId78" Type="http://schemas.openxmlformats.org/officeDocument/2006/relationships/image" Target="../media/image238.png"/><Relationship Id="rId79" Type="http://schemas.openxmlformats.org/officeDocument/2006/relationships/image" Target="../media/image239.png"/><Relationship Id="rId80" Type="http://schemas.openxmlformats.org/officeDocument/2006/relationships/image" Target="../media/image240.png"/><Relationship Id="rId81" Type="http://schemas.openxmlformats.org/officeDocument/2006/relationships/image" Target="../media/image241.png"/><Relationship Id="rId82" Type="http://schemas.openxmlformats.org/officeDocument/2006/relationships/image" Target="../media/image242.png"/><Relationship Id="rId83" Type="http://schemas.openxmlformats.org/officeDocument/2006/relationships/image" Target="../media/image243.png"/><Relationship Id="rId84" Type="http://schemas.openxmlformats.org/officeDocument/2006/relationships/image" Target="../media/image244.png"/><Relationship Id="rId85" Type="http://schemas.openxmlformats.org/officeDocument/2006/relationships/image" Target="../media/image245.png"/><Relationship Id="rId86" Type="http://schemas.openxmlformats.org/officeDocument/2006/relationships/image" Target="../media/image246.png"/><Relationship Id="rId8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7.png"/><Relationship Id="rId2" Type="http://schemas.openxmlformats.org/officeDocument/2006/relationships/image" Target="../media/image248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Relationship Id="rId8" Type="http://schemas.openxmlformats.org/officeDocument/2006/relationships/image" Target="../media/image254.png"/><Relationship Id="rId9" Type="http://schemas.openxmlformats.org/officeDocument/2006/relationships/image" Target="../media/image255.png"/><Relationship Id="rId10" Type="http://schemas.openxmlformats.org/officeDocument/2006/relationships/image" Target="../media/image256.png"/><Relationship Id="rId11" Type="http://schemas.openxmlformats.org/officeDocument/2006/relationships/image" Target="../media/image257.png"/><Relationship Id="rId12" Type="http://schemas.openxmlformats.org/officeDocument/2006/relationships/image" Target="../media/image258.png"/><Relationship Id="rId13" Type="http://schemas.openxmlformats.org/officeDocument/2006/relationships/image" Target="../media/image259.png"/><Relationship Id="rId14" Type="http://schemas.openxmlformats.org/officeDocument/2006/relationships/image" Target="../media/image260.png"/><Relationship Id="rId15" Type="http://schemas.openxmlformats.org/officeDocument/2006/relationships/image" Target="../media/image261.png"/><Relationship Id="rId16" Type="http://schemas.openxmlformats.org/officeDocument/2006/relationships/image" Target="../media/image262.png"/><Relationship Id="rId17" Type="http://schemas.openxmlformats.org/officeDocument/2006/relationships/image" Target="../media/image263.png"/><Relationship Id="rId18" Type="http://schemas.openxmlformats.org/officeDocument/2006/relationships/image" Target="../media/image264.png"/><Relationship Id="rId19" Type="http://schemas.openxmlformats.org/officeDocument/2006/relationships/image" Target="../media/image265.png"/><Relationship Id="rId20" Type="http://schemas.openxmlformats.org/officeDocument/2006/relationships/image" Target="../media/image266.png"/><Relationship Id="rId21" Type="http://schemas.openxmlformats.org/officeDocument/2006/relationships/image" Target="../media/image267.png"/><Relationship Id="rId22" Type="http://schemas.openxmlformats.org/officeDocument/2006/relationships/image" Target="../media/image268.png"/><Relationship Id="rId23" Type="http://schemas.openxmlformats.org/officeDocument/2006/relationships/image" Target="../media/image269.png"/><Relationship Id="rId24" Type="http://schemas.openxmlformats.org/officeDocument/2006/relationships/image" Target="../media/image270.png"/><Relationship Id="rId25" Type="http://schemas.openxmlformats.org/officeDocument/2006/relationships/image" Target="../media/image271.png"/><Relationship Id="rId26" Type="http://schemas.openxmlformats.org/officeDocument/2006/relationships/image" Target="../media/image272.png"/><Relationship Id="rId27" Type="http://schemas.openxmlformats.org/officeDocument/2006/relationships/image" Target="../media/image273.png"/><Relationship Id="rId28" Type="http://schemas.openxmlformats.org/officeDocument/2006/relationships/image" Target="../media/image274.png"/><Relationship Id="rId29" Type="http://schemas.openxmlformats.org/officeDocument/2006/relationships/image" Target="../media/image275.png"/><Relationship Id="rId30" Type="http://schemas.openxmlformats.org/officeDocument/2006/relationships/image" Target="../media/image276.png"/><Relationship Id="rId31" Type="http://schemas.openxmlformats.org/officeDocument/2006/relationships/image" Target="../media/image277.png"/><Relationship Id="rId32" Type="http://schemas.openxmlformats.org/officeDocument/2006/relationships/image" Target="../media/image278.png"/><Relationship Id="rId33" Type="http://schemas.openxmlformats.org/officeDocument/2006/relationships/image" Target="../media/image279.png"/><Relationship Id="rId34" Type="http://schemas.openxmlformats.org/officeDocument/2006/relationships/image" Target="../media/image280.png"/><Relationship Id="rId35" Type="http://schemas.openxmlformats.org/officeDocument/2006/relationships/image" Target="../media/image281.png"/><Relationship Id="rId36" Type="http://schemas.openxmlformats.org/officeDocument/2006/relationships/image" Target="../media/image282.png"/><Relationship Id="rId37" Type="http://schemas.openxmlformats.org/officeDocument/2006/relationships/image" Target="../media/image283.png"/><Relationship Id="rId38" Type="http://schemas.openxmlformats.org/officeDocument/2006/relationships/image" Target="../media/image284.png"/><Relationship Id="rId39" Type="http://schemas.openxmlformats.org/officeDocument/2006/relationships/image" Target="../media/image285.png"/><Relationship Id="rId40" Type="http://schemas.openxmlformats.org/officeDocument/2006/relationships/image" Target="../media/image286.png"/><Relationship Id="rId41" Type="http://schemas.openxmlformats.org/officeDocument/2006/relationships/image" Target="../media/image287.png"/><Relationship Id="rId42" Type="http://schemas.openxmlformats.org/officeDocument/2006/relationships/image" Target="../media/image288.png"/><Relationship Id="rId43" Type="http://schemas.openxmlformats.org/officeDocument/2006/relationships/image" Target="../media/image289.png"/><Relationship Id="rId44" Type="http://schemas.openxmlformats.org/officeDocument/2006/relationships/image" Target="../media/image290.png"/><Relationship Id="rId45" Type="http://schemas.openxmlformats.org/officeDocument/2006/relationships/image" Target="../media/image291.png"/><Relationship Id="rId46" Type="http://schemas.openxmlformats.org/officeDocument/2006/relationships/image" Target="../media/image292.png"/><Relationship Id="rId47" Type="http://schemas.openxmlformats.org/officeDocument/2006/relationships/image" Target="../media/image293.png"/><Relationship Id="rId48" Type="http://schemas.openxmlformats.org/officeDocument/2006/relationships/image" Target="../media/image294.png"/><Relationship Id="rId49" Type="http://schemas.openxmlformats.org/officeDocument/2006/relationships/image" Target="../media/image295.png"/><Relationship Id="rId50" Type="http://schemas.openxmlformats.org/officeDocument/2006/relationships/image" Target="../media/image296.png"/><Relationship Id="rId51" Type="http://schemas.openxmlformats.org/officeDocument/2006/relationships/image" Target="../media/image297.png"/><Relationship Id="rId52" Type="http://schemas.openxmlformats.org/officeDocument/2006/relationships/image" Target="../media/image298.png"/><Relationship Id="rId53" Type="http://schemas.openxmlformats.org/officeDocument/2006/relationships/image" Target="../media/image299.png"/><Relationship Id="rId54" Type="http://schemas.openxmlformats.org/officeDocument/2006/relationships/image" Target="../media/image300.png"/><Relationship Id="rId55" Type="http://schemas.openxmlformats.org/officeDocument/2006/relationships/image" Target="../media/image301.png"/><Relationship Id="rId56" Type="http://schemas.openxmlformats.org/officeDocument/2006/relationships/image" Target="../media/image302.png"/><Relationship Id="rId57" Type="http://schemas.openxmlformats.org/officeDocument/2006/relationships/image" Target="../media/image303.png"/><Relationship Id="rId58" Type="http://schemas.openxmlformats.org/officeDocument/2006/relationships/image" Target="../media/image304.png"/><Relationship Id="rId59" Type="http://schemas.openxmlformats.org/officeDocument/2006/relationships/image" Target="../media/image305.png"/><Relationship Id="rId60" Type="http://schemas.openxmlformats.org/officeDocument/2006/relationships/image" Target="../media/image306.png"/><Relationship Id="rId61" Type="http://schemas.openxmlformats.org/officeDocument/2006/relationships/image" Target="../media/image307.png"/><Relationship Id="rId62" Type="http://schemas.openxmlformats.org/officeDocument/2006/relationships/image" Target="../media/image308.png"/><Relationship Id="rId63" Type="http://schemas.openxmlformats.org/officeDocument/2006/relationships/image" Target="../media/image309.png"/><Relationship Id="rId64" Type="http://schemas.openxmlformats.org/officeDocument/2006/relationships/image" Target="../media/image310.png"/><Relationship Id="rId65" Type="http://schemas.openxmlformats.org/officeDocument/2006/relationships/image" Target="../media/image311.png"/><Relationship Id="rId66" Type="http://schemas.openxmlformats.org/officeDocument/2006/relationships/image" Target="../media/image312.png"/><Relationship Id="rId67" Type="http://schemas.openxmlformats.org/officeDocument/2006/relationships/image" Target="../media/image313.png"/><Relationship Id="rId68" Type="http://schemas.openxmlformats.org/officeDocument/2006/relationships/image" Target="../media/image314.png"/><Relationship Id="rId69" Type="http://schemas.openxmlformats.org/officeDocument/2006/relationships/image" Target="../media/image315.png"/><Relationship Id="rId70" Type="http://schemas.openxmlformats.org/officeDocument/2006/relationships/image" Target="../media/image316.png"/><Relationship Id="rId71" Type="http://schemas.openxmlformats.org/officeDocument/2006/relationships/image" Target="../media/image317.png"/><Relationship Id="rId72" Type="http://schemas.openxmlformats.org/officeDocument/2006/relationships/image" Target="../media/image318.png"/><Relationship Id="rId73" Type="http://schemas.openxmlformats.org/officeDocument/2006/relationships/image" Target="../media/image319.png"/><Relationship Id="rId74" Type="http://schemas.openxmlformats.org/officeDocument/2006/relationships/image" Target="../media/image320.png"/><Relationship Id="rId75" Type="http://schemas.openxmlformats.org/officeDocument/2006/relationships/image" Target="../media/image321.png"/><Relationship Id="rId76" Type="http://schemas.openxmlformats.org/officeDocument/2006/relationships/slideLayout" Target="../slideLayouts/slideLayout1.xml"/><Relationship Id="rId77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26640" y="314244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informs Dealer about his intent to get a car on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" name="Line 2"/>
          <p:cNvSpPr/>
          <p:nvPr/>
        </p:nvSpPr>
        <p:spPr>
          <a:xfrm>
            <a:off x="5618880" y="28566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5520" y="3171600"/>
            <a:ext cx="13766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Fleet Manager(FM)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visits Dealership with an intent to get a car on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107800" y="3121200"/>
            <a:ext cx="17618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Salesman Welcomes FM to the dealership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&amp; asks requirements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Line 5"/>
          <p:cNvSpPr/>
          <p:nvPr/>
        </p:nvSpPr>
        <p:spPr>
          <a:xfrm>
            <a:off x="3379320" y="2858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6"/>
          <p:cNvSpPr/>
          <p:nvPr/>
        </p:nvSpPr>
        <p:spPr>
          <a:xfrm>
            <a:off x="7355880" y="2849400"/>
            <a:ext cx="6400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7"/>
          <p:cNvSpPr/>
          <p:nvPr/>
        </p:nvSpPr>
        <p:spPr>
          <a:xfrm>
            <a:off x="1407960" y="28796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6409800" y="3132360"/>
            <a:ext cx="11246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Dealership’s salesman ask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his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choice of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8097480" y="3096000"/>
            <a:ext cx="11246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Dealership salesman shows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car to the FM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9393120" y="3183480"/>
            <a:ext cx="184068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finally decides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car on which he/she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would like to have quote generated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Line 11"/>
          <p:cNvSpPr/>
          <p:nvPr/>
        </p:nvSpPr>
        <p:spPr>
          <a:xfrm>
            <a:off x="8927640" y="283104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12"/>
          <p:cNvSpPr/>
          <p:nvPr/>
        </p:nvSpPr>
        <p:spPr>
          <a:xfrm>
            <a:off x="10312920" y="283104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11292480" y="3075480"/>
            <a:ext cx="11246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logs in the Dealer Quoter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Line 14"/>
          <p:cNvSpPr/>
          <p:nvPr/>
        </p:nvSpPr>
        <p:spPr>
          <a:xfrm>
            <a:off x="11957040" y="27918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5"/>
          <p:cNvSpPr/>
          <p:nvPr/>
        </p:nvSpPr>
        <p:spPr>
          <a:xfrm>
            <a:off x="12718080" y="429840"/>
            <a:ext cx="10054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6"/>
          <p:cNvSpPr/>
          <p:nvPr/>
        </p:nvSpPr>
        <p:spPr>
          <a:xfrm>
            <a:off x="13417560" y="725400"/>
            <a:ext cx="1437120" cy="15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enters the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Prospects details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CCN Number</a:t>
            </a:r>
            <a:endParaRPr b="0" lang="en-US" sz="1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VAT Number</a:t>
            </a:r>
            <a:endParaRPr b="0" lang="en-US" sz="1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Company name</a:t>
            </a:r>
            <a:endParaRPr b="0" lang="en-US" sz="1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Type</a:t>
            </a:r>
            <a:endParaRPr b="0" lang="en-US" sz="1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Address</a:t>
            </a:r>
            <a:endParaRPr b="0" lang="en-US" sz="1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Phone Number</a:t>
            </a:r>
            <a:endParaRPr b="0" lang="en-US" sz="1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Potential Cars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" name="Line 17"/>
          <p:cNvSpPr/>
          <p:nvPr/>
        </p:nvSpPr>
        <p:spPr>
          <a:xfrm>
            <a:off x="17309880" y="279288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8"/>
          <p:cNvSpPr/>
          <p:nvPr/>
        </p:nvSpPr>
        <p:spPr>
          <a:xfrm>
            <a:off x="18200880" y="3011040"/>
            <a:ext cx="14371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start the Quote creation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20231640" y="2940120"/>
            <a:ext cx="12114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create quote for single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22159080" y="2943720"/>
            <a:ext cx="12114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view car listing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Line 21"/>
          <p:cNvSpPr/>
          <p:nvPr/>
        </p:nvSpPr>
        <p:spPr>
          <a:xfrm>
            <a:off x="23063040" y="27216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2"/>
          <p:cNvSpPr/>
          <p:nvPr/>
        </p:nvSpPr>
        <p:spPr>
          <a:xfrm>
            <a:off x="24164640" y="2943360"/>
            <a:ext cx="9136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Select a car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Line 23"/>
          <p:cNvSpPr/>
          <p:nvPr/>
        </p:nvSpPr>
        <p:spPr>
          <a:xfrm>
            <a:off x="25038360" y="27216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4"/>
          <p:cNvSpPr/>
          <p:nvPr/>
        </p:nvSpPr>
        <p:spPr>
          <a:xfrm>
            <a:off x="28217520" y="2940120"/>
            <a:ext cx="101880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Add accessories to the selected lease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Line 25"/>
          <p:cNvSpPr/>
          <p:nvPr/>
        </p:nvSpPr>
        <p:spPr>
          <a:xfrm>
            <a:off x="26592840" y="2721600"/>
            <a:ext cx="162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6"/>
          <p:cNvSpPr/>
          <p:nvPr/>
        </p:nvSpPr>
        <p:spPr>
          <a:xfrm>
            <a:off x="25664400" y="2967120"/>
            <a:ext cx="132912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Select Lease Duration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 Dealer can select multiple durations for which they intend to generate quotes)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" name="Line 27"/>
          <p:cNvSpPr/>
          <p:nvPr/>
        </p:nvSpPr>
        <p:spPr>
          <a:xfrm>
            <a:off x="28986120" y="2721600"/>
            <a:ext cx="162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8"/>
          <p:cNvSpPr/>
          <p:nvPr/>
        </p:nvSpPr>
        <p:spPr>
          <a:xfrm>
            <a:off x="30431880" y="2953800"/>
            <a:ext cx="132912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add driver info: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Personal Info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Email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Address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Phone number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" name="Line 29"/>
          <p:cNvSpPr/>
          <p:nvPr/>
        </p:nvSpPr>
        <p:spPr>
          <a:xfrm>
            <a:off x="31517280" y="27216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0"/>
          <p:cNvSpPr/>
          <p:nvPr/>
        </p:nvSpPr>
        <p:spPr>
          <a:xfrm>
            <a:off x="32005080" y="2953800"/>
            <a:ext cx="132912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Calculate Quote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 different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Durations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" name="Line 31"/>
          <p:cNvSpPr/>
          <p:nvPr/>
        </p:nvSpPr>
        <p:spPr>
          <a:xfrm>
            <a:off x="33191640" y="272160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2"/>
          <p:cNvSpPr/>
          <p:nvPr/>
        </p:nvSpPr>
        <p:spPr>
          <a:xfrm>
            <a:off x="33577920" y="2953800"/>
            <a:ext cx="13291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convert Quote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(In PDF format)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Line 33"/>
          <p:cNvSpPr/>
          <p:nvPr/>
        </p:nvSpPr>
        <p:spPr>
          <a:xfrm>
            <a:off x="34781760" y="270432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4"/>
          <p:cNvSpPr/>
          <p:nvPr/>
        </p:nvSpPr>
        <p:spPr>
          <a:xfrm>
            <a:off x="35574480" y="2936520"/>
            <a:ext cx="13291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Send Quote via mail to FM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8" name="Picture 300" descr="Image result for email png icon"/>
          <p:cNvPicPr/>
          <p:nvPr/>
        </p:nvPicPr>
        <p:blipFill>
          <a:blip r:embed="rId1"/>
          <a:stretch/>
        </p:blipFill>
        <p:spPr>
          <a:xfrm>
            <a:off x="36433080" y="217620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79" name="Line 35"/>
          <p:cNvSpPr/>
          <p:nvPr/>
        </p:nvSpPr>
        <p:spPr>
          <a:xfrm>
            <a:off x="36573120" y="2694960"/>
            <a:ext cx="5486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6"/>
          <p:cNvSpPr/>
          <p:nvPr/>
        </p:nvSpPr>
        <p:spPr>
          <a:xfrm>
            <a:off x="37145520" y="2926080"/>
            <a:ext cx="132912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calls the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to know their decision about getting car on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Line 37"/>
          <p:cNvSpPr/>
          <p:nvPr/>
        </p:nvSpPr>
        <p:spPr>
          <a:xfrm>
            <a:off x="38009160" y="27032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6" descr="Related image"/>
          <p:cNvPicPr/>
          <p:nvPr/>
        </p:nvPicPr>
        <p:blipFill>
          <a:blip r:embed="rId2"/>
          <a:stretch/>
        </p:blipFill>
        <p:spPr>
          <a:xfrm>
            <a:off x="37885320" y="209844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8"/>
          <p:cNvSpPr/>
          <p:nvPr/>
        </p:nvSpPr>
        <p:spPr>
          <a:xfrm>
            <a:off x="38905200" y="2925000"/>
            <a:ext cx="1329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makes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his/her choice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Line 39"/>
          <p:cNvSpPr/>
          <p:nvPr/>
        </p:nvSpPr>
        <p:spPr>
          <a:xfrm>
            <a:off x="39823200" y="268704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40"/>
          <p:cNvSpPr/>
          <p:nvPr/>
        </p:nvSpPr>
        <p:spPr>
          <a:xfrm>
            <a:off x="40726080" y="2062800"/>
            <a:ext cx="0" cy="12801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41"/>
          <p:cNvSpPr/>
          <p:nvPr/>
        </p:nvSpPr>
        <p:spPr>
          <a:xfrm>
            <a:off x="40726080" y="206280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42"/>
          <p:cNvSpPr/>
          <p:nvPr/>
        </p:nvSpPr>
        <p:spPr>
          <a:xfrm>
            <a:off x="40726080" y="334008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3"/>
          <p:cNvSpPr/>
          <p:nvPr/>
        </p:nvSpPr>
        <p:spPr>
          <a:xfrm>
            <a:off x="41854680" y="2247840"/>
            <a:ext cx="13291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is not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Interested in going ahead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9" name="Picture 20" descr="Image result for wrong png icon"/>
          <p:cNvPicPr/>
          <p:nvPr/>
        </p:nvPicPr>
        <p:blipFill>
          <a:blip r:embed="rId3"/>
          <a:stretch/>
        </p:blipFill>
        <p:spPr>
          <a:xfrm>
            <a:off x="43767360" y="191376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90" name="Line 44"/>
          <p:cNvSpPr/>
          <p:nvPr/>
        </p:nvSpPr>
        <p:spPr>
          <a:xfrm>
            <a:off x="42811920" y="20628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5"/>
          <p:cNvSpPr/>
          <p:nvPr/>
        </p:nvSpPr>
        <p:spPr>
          <a:xfrm>
            <a:off x="41741640" y="3643920"/>
            <a:ext cx="13291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is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Interested in leasing the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Line 46"/>
          <p:cNvSpPr/>
          <p:nvPr/>
        </p:nvSpPr>
        <p:spPr>
          <a:xfrm>
            <a:off x="42652080" y="334008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7"/>
          <p:cNvSpPr/>
          <p:nvPr/>
        </p:nvSpPr>
        <p:spPr>
          <a:xfrm>
            <a:off x="43440840" y="3542040"/>
            <a:ext cx="132912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employee/dealer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Visits the FM’s office for formalities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Line 48"/>
          <p:cNvSpPr/>
          <p:nvPr/>
        </p:nvSpPr>
        <p:spPr>
          <a:xfrm>
            <a:off x="44530200" y="33408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9"/>
          <p:cNvSpPr/>
          <p:nvPr/>
        </p:nvSpPr>
        <p:spPr>
          <a:xfrm>
            <a:off x="45105120" y="3548880"/>
            <a:ext cx="157392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provides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Documents to dealership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 Driver Identity proof , Employment details, Authorized Signature holder details 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" name="Line 50"/>
          <p:cNvSpPr/>
          <p:nvPr/>
        </p:nvSpPr>
        <p:spPr>
          <a:xfrm>
            <a:off x="46321200" y="331236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1"/>
          <p:cNvSpPr/>
          <p:nvPr/>
        </p:nvSpPr>
        <p:spPr>
          <a:xfrm>
            <a:off x="47301120" y="3590280"/>
            <a:ext cx="1378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uploads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document to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Quoter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8" name="Picture 4" descr="Image result for portal png icon"/>
          <p:cNvPicPr/>
          <p:nvPr/>
        </p:nvPicPr>
        <p:blipFill>
          <a:blip r:embed="rId4"/>
          <a:stretch/>
        </p:blipFill>
        <p:spPr>
          <a:xfrm flipH="1">
            <a:off x="11833920" y="25207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4" descr="Image result for portal png icon"/>
          <p:cNvPicPr/>
          <p:nvPr/>
        </p:nvPicPr>
        <p:blipFill>
          <a:blip r:embed="rId5"/>
          <a:stretch/>
        </p:blipFill>
        <p:spPr>
          <a:xfrm flipH="1">
            <a:off x="14312880" y="1584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6" descr="Related image"/>
          <p:cNvPicPr/>
          <p:nvPr/>
        </p:nvPicPr>
        <p:blipFill>
          <a:blip r:embed="rId6"/>
          <a:stretch/>
        </p:blipFill>
        <p:spPr>
          <a:xfrm>
            <a:off x="42628320" y="148464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Related image"/>
          <p:cNvPicPr/>
          <p:nvPr/>
        </p:nvPicPr>
        <p:blipFill>
          <a:blip r:embed="rId7"/>
          <a:stretch/>
        </p:blipFill>
        <p:spPr>
          <a:xfrm>
            <a:off x="39735000" y="217620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6" descr="Related image"/>
          <p:cNvPicPr/>
          <p:nvPr/>
        </p:nvPicPr>
        <p:blipFill>
          <a:blip r:embed="rId8"/>
          <a:stretch/>
        </p:blipFill>
        <p:spPr>
          <a:xfrm>
            <a:off x="42533640" y="288216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4" descr="Image result for portal png icon"/>
          <p:cNvPicPr/>
          <p:nvPr/>
        </p:nvPicPr>
        <p:blipFill>
          <a:blip r:embed="rId9"/>
          <a:stretch/>
        </p:blipFill>
        <p:spPr>
          <a:xfrm>
            <a:off x="48066120" y="2815560"/>
            <a:ext cx="215280" cy="21528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52"/>
          <p:cNvSpPr/>
          <p:nvPr/>
        </p:nvSpPr>
        <p:spPr>
          <a:xfrm>
            <a:off x="290520" y="-720"/>
            <a:ext cx="67190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DEALER QUOTER – BUSINESS LEASE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5" name="Picture 2" descr="Image result for car dealer png icon"/>
          <p:cNvPicPr/>
          <p:nvPr/>
        </p:nvPicPr>
        <p:blipFill>
          <a:blip r:embed="rId10"/>
          <a:stretch/>
        </p:blipFill>
        <p:spPr>
          <a:xfrm>
            <a:off x="6547320" y="264060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2" descr="Image result for car dealer png icon"/>
          <p:cNvPicPr/>
          <p:nvPr/>
        </p:nvPicPr>
        <p:blipFill>
          <a:blip r:embed="rId11"/>
          <a:stretch/>
        </p:blipFill>
        <p:spPr>
          <a:xfrm>
            <a:off x="8178480" y="260676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2" descr="Image result for car dealer png icon"/>
          <p:cNvPicPr/>
          <p:nvPr/>
        </p:nvPicPr>
        <p:blipFill>
          <a:blip r:embed="rId12"/>
          <a:stretch/>
        </p:blipFill>
        <p:spPr>
          <a:xfrm>
            <a:off x="11225160" y="256320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2" descr="Image result for car dealer png icon"/>
          <p:cNvPicPr/>
          <p:nvPr/>
        </p:nvPicPr>
        <p:blipFill>
          <a:blip r:embed="rId13"/>
          <a:stretch/>
        </p:blipFill>
        <p:spPr>
          <a:xfrm>
            <a:off x="20491560" y="247860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2" descr="Image result for car dealer png icon"/>
          <p:cNvPicPr/>
          <p:nvPr/>
        </p:nvPicPr>
        <p:blipFill>
          <a:blip r:embed="rId14"/>
          <a:stretch/>
        </p:blipFill>
        <p:spPr>
          <a:xfrm>
            <a:off x="22228560" y="249912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2" descr="Image result for car dealer png icon"/>
          <p:cNvPicPr/>
          <p:nvPr/>
        </p:nvPicPr>
        <p:blipFill>
          <a:blip r:embed="rId15"/>
          <a:stretch/>
        </p:blipFill>
        <p:spPr>
          <a:xfrm>
            <a:off x="18189360" y="250128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2" descr="Image result for car dealer png icon"/>
          <p:cNvPicPr/>
          <p:nvPr/>
        </p:nvPicPr>
        <p:blipFill>
          <a:blip r:embed="rId16"/>
          <a:stretch/>
        </p:blipFill>
        <p:spPr>
          <a:xfrm>
            <a:off x="24251760" y="247644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2" descr="Image result for car dealer png icon"/>
          <p:cNvPicPr/>
          <p:nvPr/>
        </p:nvPicPr>
        <p:blipFill>
          <a:blip r:embed="rId17"/>
          <a:stretch/>
        </p:blipFill>
        <p:spPr>
          <a:xfrm>
            <a:off x="25880760" y="247536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2" descr="Image result for car dealer png icon"/>
          <p:cNvPicPr/>
          <p:nvPr/>
        </p:nvPicPr>
        <p:blipFill>
          <a:blip r:embed="rId18"/>
          <a:stretch/>
        </p:blipFill>
        <p:spPr>
          <a:xfrm>
            <a:off x="28237680" y="244296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2" descr="Image result for car dealer png icon"/>
          <p:cNvPicPr/>
          <p:nvPr/>
        </p:nvPicPr>
        <p:blipFill>
          <a:blip r:embed="rId19"/>
          <a:stretch/>
        </p:blipFill>
        <p:spPr>
          <a:xfrm>
            <a:off x="30768120" y="247176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2" descr="Image result for car dealer png icon"/>
          <p:cNvPicPr/>
          <p:nvPr/>
        </p:nvPicPr>
        <p:blipFill>
          <a:blip r:embed="rId20"/>
          <a:stretch/>
        </p:blipFill>
        <p:spPr>
          <a:xfrm>
            <a:off x="32397120" y="247032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2" descr="Image result for car dealer png icon"/>
          <p:cNvPicPr/>
          <p:nvPr/>
        </p:nvPicPr>
        <p:blipFill>
          <a:blip r:embed="rId21"/>
          <a:stretch/>
        </p:blipFill>
        <p:spPr>
          <a:xfrm>
            <a:off x="34026120" y="246924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2" descr="Image result for car dealer png icon"/>
          <p:cNvPicPr/>
          <p:nvPr/>
        </p:nvPicPr>
        <p:blipFill>
          <a:blip r:embed="rId22"/>
          <a:stretch/>
        </p:blipFill>
        <p:spPr>
          <a:xfrm>
            <a:off x="35857800" y="247932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2" descr="Image result for car dealer png icon"/>
          <p:cNvPicPr/>
          <p:nvPr/>
        </p:nvPicPr>
        <p:blipFill>
          <a:blip r:embed="rId23"/>
          <a:stretch/>
        </p:blipFill>
        <p:spPr>
          <a:xfrm>
            <a:off x="37277280" y="243324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2" descr="Image result for car dealer png icon"/>
          <p:cNvPicPr/>
          <p:nvPr/>
        </p:nvPicPr>
        <p:blipFill>
          <a:blip r:embed="rId24"/>
          <a:stretch/>
        </p:blipFill>
        <p:spPr>
          <a:xfrm>
            <a:off x="45937080" y="2754000"/>
            <a:ext cx="414720" cy="27360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2" descr="Image result for car dealer png icon"/>
          <p:cNvPicPr/>
          <p:nvPr/>
        </p:nvPicPr>
        <p:blipFill>
          <a:blip r:embed="rId25"/>
          <a:stretch/>
        </p:blipFill>
        <p:spPr>
          <a:xfrm>
            <a:off x="47485080" y="306360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2" descr="Image result for car dealer png icon"/>
          <p:cNvPicPr/>
          <p:nvPr/>
        </p:nvPicPr>
        <p:blipFill>
          <a:blip r:embed="rId26"/>
          <a:stretch/>
        </p:blipFill>
        <p:spPr>
          <a:xfrm>
            <a:off x="13723920" y="23112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2" descr="Image result for car dealer png icon"/>
          <p:cNvPicPr/>
          <p:nvPr/>
        </p:nvPicPr>
        <p:blipFill>
          <a:blip r:embed="rId27"/>
          <a:stretch/>
        </p:blipFill>
        <p:spPr>
          <a:xfrm>
            <a:off x="2592000" y="2620800"/>
            <a:ext cx="691920" cy="45648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53"/>
          <p:cNvSpPr/>
          <p:nvPr/>
        </p:nvSpPr>
        <p:spPr>
          <a:xfrm>
            <a:off x="49369680" y="6688440"/>
            <a:ext cx="12794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a-DK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 next slide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Line 54"/>
          <p:cNvSpPr/>
          <p:nvPr/>
        </p:nvSpPr>
        <p:spPr>
          <a:xfrm>
            <a:off x="12638160" y="432000"/>
            <a:ext cx="0" cy="230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55"/>
          <p:cNvSpPr/>
          <p:nvPr/>
        </p:nvSpPr>
        <p:spPr>
          <a:xfrm>
            <a:off x="12707280" y="2767320"/>
            <a:ext cx="457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6"/>
          <p:cNvSpPr/>
          <p:nvPr/>
        </p:nvSpPr>
        <p:spPr>
          <a:xfrm>
            <a:off x="16478640" y="3350880"/>
            <a:ext cx="143712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Search the Company name by entering company name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7" name="Picture 4" descr="Image result for portal png icon"/>
          <p:cNvPicPr/>
          <p:nvPr/>
        </p:nvPicPr>
        <p:blipFill>
          <a:blip r:embed="rId28"/>
          <a:stretch/>
        </p:blipFill>
        <p:spPr>
          <a:xfrm flipH="1">
            <a:off x="17402400" y="280800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2" descr="Image result for car dealer png icon"/>
          <p:cNvPicPr/>
          <p:nvPr/>
        </p:nvPicPr>
        <p:blipFill>
          <a:blip r:embed="rId29"/>
          <a:stretch/>
        </p:blipFill>
        <p:spPr>
          <a:xfrm>
            <a:off x="16793280" y="2909520"/>
            <a:ext cx="691920" cy="456480"/>
          </a:xfrm>
          <a:prstGeom prst="rect">
            <a:avLst/>
          </a:prstGeom>
          <a:ln w="0">
            <a:noFill/>
          </a:ln>
        </p:spPr>
      </p:pic>
      <p:sp>
        <p:nvSpPr>
          <p:cNvPr id="129" name="Line 57"/>
          <p:cNvSpPr/>
          <p:nvPr/>
        </p:nvSpPr>
        <p:spPr>
          <a:xfrm>
            <a:off x="14416200" y="419400"/>
            <a:ext cx="2903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58"/>
          <p:cNvSpPr/>
          <p:nvPr/>
        </p:nvSpPr>
        <p:spPr>
          <a:xfrm>
            <a:off x="17309160" y="416160"/>
            <a:ext cx="0" cy="8510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59"/>
          <p:cNvSpPr/>
          <p:nvPr/>
        </p:nvSpPr>
        <p:spPr>
          <a:xfrm>
            <a:off x="19062000" y="280080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Picture 4" descr="Image result for portal png icon"/>
          <p:cNvPicPr/>
          <p:nvPr/>
        </p:nvPicPr>
        <p:blipFill>
          <a:blip r:embed="rId30"/>
          <a:stretch/>
        </p:blipFill>
        <p:spPr>
          <a:xfrm flipH="1">
            <a:off x="21121200" y="2283120"/>
            <a:ext cx="177480" cy="177480"/>
          </a:xfrm>
          <a:prstGeom prst="rect">
            <a:avLst/>
          </a:prstGeom>
          <a:ln w="0">
            <a:noFill/>
          </a:ln>
        </p:spPr>
      </p:pic>
      <p:sp>
        <p:nvSpPr>
          <p:cNvPr id="133" name="Line 60"/>
          <p:cNvSpPr/>
          <p:nvPr/>
        </p:nvSpPr>
        <p:spPr>
          <a:xfrm>
            <a:off x="21322440" y="279180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4" descr="Image result for portal png icon"/>
          <p:cNvPicPr/>
          <p:nvPr/>
        </p:nvPicPr>
        <p:blipFill>
          <a:blip r:embed="rId31"/>
          <a:stretch/>
        </p:blipFill>
        <p:spPr>
          <a:xfrm flipH="1">
            <a:off x="22825080" y="22831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Image result for portal png icon"/>
          <p:cNvPicPr/>
          <p:nvPr/>
        </p:nvPicPr>
        <p:blipFill>
          <a:blip r:embed="rId32"/>
          <a:stretch/>
        </p:blipFill>
        <p:spPr>
          <a:xfrm flipH="1">
            <a:off x="24901560" y="22831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4" descr="Image result for portal png icon"/>
          <p:cNvPicPr/>
          <p:nvPr/>
        </p:nvPicPr>
        <p:blipFill>
          <a:blip r:embed="rId33"/>
          <a:stretch/>
        </p:blipFill>
        <p:spPr>
          <a:xfrm flipH="1">
            <a:off x="26532360" y="22831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4" descr="Image result for portal png icon"/>
          <p:cNvPicPr/>
          <p:nvPr/>
        </p:nvPicPr>
        <p:blipFill>
          <a:blip r:embed="rId34"/>
          <a:stretch/>
        </p:blipFill>
        <p:spPr>
          <a:xfrm flipH="1">
            <a:off x="28958760" y="22831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 descr="Image result for portal png icon"/>
          <p:cNvPicPr/>
          <p:nvPr/>
        </p:nvPicPr>
        <p:blipFill>
          <a:blip r:embed="rId35"/>
          <a:stretch/>
        </p:blipFill>
        <p:spPr>
          <a:xfrm flipH="1">
            <a:off x="31386960" y="22831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4" descr="Image result for portal png icon"/>
          <p:cNvPicPr/>
          <p:nvPr/>
        </p:nvPicPr>
        <p:blipFill>
          <a:blip r:embed="rId36"/>
          <a:stretch/>
        </p:blipFill>
        <p:spPr>
          <a:xfrm flipH="1">
            <a:off x="33018120" y="22831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Image result for portal png icon"/>
          <p:cNvPicPr/>
          <p:nvPr/>
        </p:nvPicPr>
        <p:blipFill>
          <a:blip r:embed="rId37"/>
          <a:stretch/>
        </p:blipFill>
        <p:spPr>
          <a:xfrm flipH="1">
            <a:off x="34666560" y="2283120"/>
            <a:ext cx="177480" cy="17748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2" descr="Image result for car dealer png icon"/>
          <p:cNvPicPr/>
          <p:nvPr/>
        </p:nvPicPr>
        <p:blipFill>
          <a:blip r:embed="rId38"/>
          <a:stretch/>
        </p:blipFill>
        <p:spPr>
          <a:xfrm>
            <a:off x="43696080" y="3083040"/>
            <a:ext cx="691920" cy="45648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61"/>
          <p:cNvSpPr/>
          <p:nvPr/>
        </p:nvSpPr>
        <p:spPr>
          <a:xfrm rot="16200000">
            <a:off x="11401560" y="780480"/>
            <a:ext cx="2099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New Prospect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62"/>
          <p:cNvSpPr/>
          <p:nvPr/>
        </p:nvSpPr>
        <p:spPr>
          <a:xfrm>
            <a:off x="15219360" y="2375280"/>
            <a:ext cx="2099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Old Customer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212" descr=""/>
          <p:cNvPicPr/>
          <p:nvPr/>
        </p:nvPicPr>
        <p:blipFill>
          <a:blip r:embed="rId39"/>
          <a:stretch/>
        </p:blipFill>
        <p:spPr>
          <a:xfrm>
            <a:off x="15426360" y="8676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63"/>
          <p:cNvSpPr/>
          <p:nvPr/>
        </p:nvSpPr>
        <p:spPr>
          <a:xfrm>
            <a:off x="15204600" y="550080"/>
            <a:ext cx="11246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 employee connects with the customer to discuss &amp; Finalize business agreement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64"/>
          <p:cNvSpPr/>
          <p:nvPr/>
        </p:nvSpPr>
        <p:spPr>
          <a:xfrm>
            <a:off x="16886520" y="1757520"/>
            <a:ext cx="11246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has signed the business agreement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Line 65"/>
          <p:cNvSpPr/>
          <p:nvPr/>
        </p:nvSpPr>
        <p:spPr>
          <a:xfrm>
            <a:off x="17330760" y="2352960"/>
            <a:ext cx="0" cy="388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6"/>
          <p:cNvSpPr/>
          <p:nvPr/>
        </p:nvSpPr>
        <p:spPr>
          <a:xfrm>
            <a:off x="1190880" y="5607720"/>
            <a:ext cx="952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9" name="Picture 4" descr="Image result for customer png icon"/>
          <p:cNvPicPr/>
          <p:nvPr/>
        </p:nvPicPr>
        <p:blipFill>
          <a:blip r:embed="rId40"/>
          <a:stretch/>
        </p:blipFill>
        <p:spPr>
          <a:xfrm>
            <a:off x="4926600" y="551844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67"/>
          <p:cNvSpPr/>
          <p:nvPr/>
        </p:nvSpPr>
        <p:spPr>
          <a:xfrm>
            <a:off x="5441400" y="551772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1" name="Picture 4" descr="Image result for portal png icon"/>
          <p:cNvPicPr/>
          <p:nvPr/>
        </p:nvPicPr>
        <p:blipFill>
          <a:blip r:embed="rId41"/>
          <a:stretch/>
        </p:blipFill>
        <p:spPr>
          <a:xfrm>
            <a:off x="3501720" y="557568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6" descr="Related image"/>
          <p:cNvPicPr/>
          <p:nvPr/>
        </p:nvPicPr>
        <p:blipFill>
          <a:blip r:embed="rId42"/>
          <a:stretch/>
        </p:blipFill>
        <p:spPr>
          <a:xfrm>
            <a:off x="3501720" y="632376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68"/>
          <p:cNvSpPr/>
          <p:nvPr/>
        </p:nvSpPr>
        <p:spPr>
          <a:xfrm>
            <a:off x="4016520" y="6355800"/>
            <a:ext cx="682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69"/>
          <p:cNvSpPr/>
          <p:nvPr/>
        </p:nvSpPr>
        <p:spPr>
          <a:xfrm>
            <a:off x="4016520" y="5515200"/>
            <a:ext cx="682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5" name="Picture 227" descr="Image result for email png icon"/>
          <p:cNvPicPr/>
          <p:nvPr/>
        </p:nvPicPr>
        <p:blipFill>
          <a:blip r:embed="rId43"/>
          <a:stretch/>
        </p:blipFill>
        <p:spPr>
          <a:xfrm>
            <a:off x="4990320" y="638064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70"/>
          <p:cNvSpPr/>
          <p:nvPr/>
        </p:nvSpPr>
        <p:spPr>
          <a:xfrm>
            <a:off x="5550840" y="6355800"/>
            <a:ext cx="603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" name="CustomShape 71"/>
          <p:cNvSpPr/>
          <p:nvPr/>
        </p:nvSpPr>
        <p:spPr>
          <a:xfrm>
            <a:off x="1196640" y="626364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Fleet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Manager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8" name="Picture 2" descr="Image result for car dealer png icon"/>
          <p:cNvPicPr/>
          <p:nvPr/>
        </p:nvPicPr>
        <p:blipFill>
          <a:blip r:embed="rId44"/>
          <a:stretch/>
        </p:blipFill>
        <p:spPr>
          <a:xfrm>
            <a:off x="457560" y="551772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46" descr=""/>
          <p:cNvPicPr/>
          <p:nvPr/>
        </p:nvPicPr>
        <p:blipFill>
          <a:blip r:embed="rId45"/>
          <a:stretch/>
        </p:blipFill>
        <p:spPr>
          <a:xfrm>
            <a:off x="1974960" y="626688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160" name="CustomShape 72"/>
          <p:cNvSpPr/>
          <p:nvPr/>
        </p:nvSpPr>
        <p:spPr>
          <a:xfrm>
            <a:off x="2511000" y="6355800"/>
            <a:ext cx="682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1" name="Picture 152" descr=""/>
          <p:cNvPicPr/>
          <p:nvPr/>
        </p:nvPicPr>
        <p:blipFill>
          <a:blip r:embed="rId46"/>
          <a:stretch/>
        </p:blipFill>
        <p:spPr>
          <a:xfrm>
            <a:off x="1995480" y="550800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73"/>
          <p:cNvSpPr/>
          <p:nvPr/>
        </p:nvSpPr>
        <p:spPr>
          <a:xfrm>
            <a:off x="2471400" y="5529240"/>
            <a:ext cx="9669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rId47"/>
          <a:stretch/>
        </p:blipFill>
        <p:spPr>
          <a:xfrm>
            <a:off x="457560" y="62658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70" descr=""/>
          <p:cNvPicPr/>
          <p:nvPr/>
        </p:nvPicPr>
        <p:blipFill>
          <a:blip r:embed="rId48"/>
          <a:stretch/>
        </p:blipFill>
        <p:spPr>
          <a:xfrm>
            <a:off x="648360" y="26758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171" descr=""/>
          <p:cNvPicPr/>
          <p:nvPr/>
        </p:nvPicPr>
        <p:blipFill>
          <a:blip r:embed="rId49"/>
          <a:stretch/>
        </p:blipFill>
        <p:spPr>
          <a:xfrm>
            <a:off x="4669560" y="26265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172" descr=""/>
          <p:cNvPicPr/>
          <p:nvPr/>
        </p:nvPicPr>
        <p:blipFill>
          <a:blip r:embed="rId50"/>
          <a:stretch/>
        </p:blipFill>
        <p:spPr>
          <a:xfrm>
            <a:off x="9700200" y="2617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173" descr=""/>
          <p:cNvPicPr/>
          <p:nvPr/>
        </p:nvPicPr>
        <p:blipFill>
          <a:blip r:embed="rId51"/>
          <a:stretch/>
        </p:blipFill>
        <p:spPr>
          <a:xfrm>
            <a:off x="41906880" y="18345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175" descr=""/>
          <p:cNvPicPr/>
          <p:nvPr/>
        </p:nvPicPr>
        <p:blipFill>
          <a:blip r:embed="rId52"/>
          <a:stretch/>
        </p:blipFill>
        <p:spPr>
          <a:xfrm>
            <a:off x="17091360" y="13359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76" descr=""/>
          <p:cNvPicPr/>
          <p:nvPr/>
        </p:nvPicPr>
        <p:blipFill>
          <a:blip r:embed="rId53"/>
          <a:stretch/>
        </p:blipFill>
        <p:spPr>
          <a:xfrm>
            <a:off x="41862600" y="31323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77" descr=""/>
          <p:cNvPicPr/>
          <p:nvPr/>
        </p:nvPicPr>
        <p:blipFill>
          <a:blip r:embed="rId54"/>
          <a:stretch/>
        </p:blipFill>
        <p:spPr>
          <a:xfrm>
            <a:off x="45479160" y="30884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78" descr=""/>
          <p:cNvPicPr/>
          <p:nvPr/>
        </p:nvPicPr>
        <p:blipFill>
          <a:blip r:embed="rId55"/>
          <a:stretch/>
        </p:blipFill>
        <p:spPr>
          <a:xfrm>
            <a:off x="39030120" y="24706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180" descr=""/>
          <p:cNvPicPr/>
          <p:nvPr/>
        </p:nvPicPr>
        <p:blipFill>
          <a:blip r:embed="rId56"/>
          <a:stretch/>
        </p:blipFill>
        <p:spPr>
          <a:xfrm>
            <a:off x="44209080" y="2571120"/>
            <a:ext cx="710640" cy="45648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74"/>
          <p:cNvSpPr/>
          <p:nvPr/>
        </p:nvSpPr>
        <p:spPr>
          <a:xfrm>
            <a:off x="7075440" y="6359040"/>
            <a:ext cx="137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CustomShape 75"/>
          <p:cNvSpPr/>
          <p:nvPr/>
        </p:nvSpPr>
        <p:spPr>
          <a:xfrm>
            <a:off x="44987760" y="4933800"/>
            <a:ext cx="1713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IN" sz="1100" spc="-1" strike="noStrike">
                <a:solidFill>
                  <a:srgbClr val="2f5597"/>
                </a:solidFill>
                <a:latin typeface="Calibri"/>
                <a:ea typeface="DejaVu Sans"/>
              </a:rPr>
              <a:t>* This is optional step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75" name="Picture 166" descr=""/>
          <p:cNvPicPr/>
          <p:nvPr/>
        </p:nvPicPr>
        <p:blipFill>
          <a:blip r:embed="rId57"/>
          <a:stretch/>
        </p:blipFill>
        <p:spPr>
          <a:xfrm>
            <a:off x="6431760" y="544140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76"/>
          <p:cNvSpPr/>
          <p:nvPr/>
        </p:nvSpPr>
        <p:spPr>
          <a:xfrm>
            <a:off x="6975720" y="5468400"/>
            <a:ext cx="10306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Signature Authority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77"/>
          <p:cNvSpPr/>
          <p:nvPr/>
        </p:nvSpPr>
        <p:spPr>
          <a:xfrm>
            <a:off x="6335280" y="6225840"/>
            <a:ext cx="670680" cy="4953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8"/>
          <p:cNvSpPr/>
          <p:nvPr/>
        </p:nvSpPr>
        <p:spPr>
          <a:xfrm>
            <a:off x="14603040" y="2098440"/>
            <a:ext cx="670680" cy="4953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DQ-B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517200" y="3095280"/>
            <a:ext cx="18752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can view notification msg stating “FM order confirmed”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28320" y="3132360"/>
            <a:ext cx="13766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 generates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 contract using dealer quoter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817640" y="3115800"/>
            <a:ext cx="17618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Authorized Person signs the contract using digital signature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Line 4"/>
          <p:cNvSpPr/>
          <p:nvPr/>
        </p:nvSpPr>
        <p:spPr>
          <a:xfrm>
            <a:off x="2715120" y="286344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5"/>
          <p:cNvSpPr/>
          <p:nvPr/>
        </p:nvSpPr>
        <p:spPr>
          <a:xfrm>
            <a:off x="1184760" y="28742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5342400" y="3103920"/>
            <a:ext cx="1875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receives mail about confirmation of order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Line 7"/>
          <p:cNvSpPr/>
          <p:nvPr/>
        </p:nvSpPr>
        <p:spPr>
          <a:xfrm>
            <a:off x="4658400" y="286344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31" descr="Image result for email png icon"/>
          <p:cNvPicPr/>
          <p:nvPr/>
        </p:nvPicPr>
        <p:blipFill>
          <a:blip r:embed="rId1"/>
          <a:stretch/>
        </p:blipFill>
        <p:spPr>
          <a:xfrm>
            <a:off x="6508440" y="24271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187" name="Line 8"/>
          <p:cNvSpPr/>
          <p:nvPr/>
        </p:nvSpPr>
        <p:spPr>
          <a:xfrm>
            <a:off x="6561720" y="285876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7218360" y="3110760"/>
            <a:ext cx="10526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receives mail for their MY MultiFleet portal login credentials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Line 10"/>
          <p:cNvSpPr/>
          <p:nvPr/>
        </p:nvSpPr>
        <p:spPr>
          <a:xfrm>
            <a:off x="7862040" y="28587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8837640" y="3056400"/>
            <a:ext cx="18752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mail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 My MultiFleet app login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credentials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1" name="Picture 67" descr="Image result for email png icon"/>
          <p:cNvPicPr/>
          <p:nvPr/>
        </p:nvPicPr>
        <p:blipFill>
          <a:blip r:embed="rId2"/>
          <a:stretch/>
        </p:blipFill>
        <p:spPr>
          <a:xfrm>
            <a:off x="9552960" y="24289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192" name="Line 12"/>
          <p:cNvSpPr/>
          <p:nvPr/>
        </p:nvSpPr>
        <p:spPr>
          <a:xfrm>
            <a:off x="9577800" y="28281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3"/>
          <p:cNvSpPr/>
          <p:nvPr/>
        </p:nvSpPr>
        <p:spPr>
          <a:xfrm>
            <a:off x="10553040" y="3025800"/>
            <a:ext cx="18752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Dealer/MultiFleet calls FM to inquire about mode of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Line 14"/>
          <p:cNvSpPr/>
          <p:nvPr/>
        </p:nvSpPr>
        <p:spPr>
          <a:xfrm>
            <a:off x="12548520" y="1940040"/>
            <a:ext cx="0" cy="1828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15"/>
          <p:cNvSpPr/>
          <p:nvPr/>
        </p:nvSpPr>
        <p:spPr>
          <a:xfrm>
            <a:off x="12548520" y="1956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16"/>
          <p:cNvSpPr/>
          <p:nvPr/>
        </p:nvSpPr>
        <p:spPr>
          <a:xfrm>
            <a:off x="12592080" y="37263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17"/>
          <p:cNvSpPr/>
          <p:nvPr/>
        </p:nvSpPr>
        <p:spPr>
          <a:xfrm>
            <a:off x="11268360" y="28213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8"/>
          <p:cNvSpPr/>
          <p:nvPr/>
        </p:nvSpPr>
        <p:spPr>
          <a:xfrm>
            <a:off x="12695040" y="1564560"/>
            <a:ext cx="822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Pick 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19"/>
          <p:cNvSpPr/>
          <p:nvPr/>
        </p:nvSpPr>
        <p:spPr>
          <a:xfrm>
            <a:off x="12626640" y="3855960"/>
            <a:ext cx="8222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Home/ Office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0" name="Picture 4" descr="Image result for portal png icon"/>
          <p:cNvPicPr/>
          <p:nvPr/>
        </p:nvPicPr>
        <p:blipFill>
          <a:blip r:embed="rId3"/>
          <a:stretch/>
        </p:blipFill>
        <p:spPr>
          <a:xfrm>
            <a:off x="1149840" y="2498400"/>
            <a:ext cx="215280" cy="21528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4" descr="Image result for portal png icon"/>
          <p:cNvPicPr/>
          <p:nvPr/>
        </p:nvPicPr>
        <p:blipFill>
          <a:blip r:embed="rId4"/>
          <a:stretch/>
        </p:blipFill>
        <p:spPr>
          <a:xfrm>
            <a:off x="4478040" y="2402280"/>
            <a:ext cx="179280" cy="17928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20"/>
          <p:cNvSpPr/>
          <p:nvPr/>
        </p:nvSpPr>
        <p:spPr>
          <a:xfrm>
            <a:off x="13683600" y="210564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selects pick up as the mode of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13625640" y="398808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selects Home / office Delivery as the mode of car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4" name="Picture 6" descr="Related image"/>
          <p:cNvPicPr/>
          <p:nvPr/>
        </p:nvPicPr>
        <p:blipFill>
          <a:blip r:embed="rId5"/>
          <a:stretch/>
        </p:blipFill>
        <p:spPr>
          <a:xfrm>
            <a:off x="14415480" y="128268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6" descr="Related image"/>
          <p:cNvPicPr/>
          <p:nvPr/>
        </p:nvPicPr>
        <p:blipFill>
          <a:blip r:embed="rId6"/>
          <a:stretch/>
        </p:blipFill>
        <p:spPr>
          <a:xfrm>
            <a:off x="14334120" y="320796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206" name="Line 22"/>
          <p:cNvSpPr/>
          <p:nvPr/>
        </p:nvSpPr>
        <p:spPr>
          <a:xfrm>
            <a:off x="17802000" y="1952280"/>
            <a:ext cx="1471320" cy="82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3"/>
          <p:cNvSpPr/>
          <p:nvPr/>
        </p:nvSpPr>
        <p:spPr>
          <a:xfrm>
            <a:off x="17061120" y="206964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picks up the car from the dealership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24"/>
          <p:cNvSpPr/>
          <p:nvPr/>
        </p:nvSpPr>
        <p:spPr>
          <a:xfrm>
            <a:off x="15221160" y="219096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&amp; driver receive mail about pickup details : Date &amp; 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25"/>
          <p:cNvSpPr/>
          <p:nvPr/>
        </p:nvSpPr>
        <p:spPr>
          <a:xfrm>
            <a:off x="19008360" y="2112480"/>
            <a:ext cx="148176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Useful numbers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Pass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0" name="Picture 20" descr="Image result for wrong png icon"/>
          <p:cNvPicPr/>
          <p:nvPr/>
        </p:nvPicPr>
        <p:blipFill>
          <a:blip r:embed="rId7"/>
          <a:stretch/>
        </p:blipFill>
        <p:spPr>
          <a:xfrm>
            <a:off x="21490920" y="181692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211" name="Line 26"/>
          <p:cNvSpPr/>
          <p:nvPr/>
        </p:nvSpPr>
        <p:spPr>
          <a:xfrm>
            <a:off x="20056320" y="1956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27"/>
          <p:cNvSpPr/>
          <p:nvPr/>
        </p:nvSpPr>
        <p:spPr>
          <a:xfrm>
            <a:off x="16182360" y="195624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108" descr="Image result for email png icon"/>
          <p:cNvPicPr/>
          <p:nvPr/>
        </p:nvPicPr>
        <p:blipFill>
          <a:blip r:embed="rId8"/>
          <a:stretch/>
        </p:blipFill>
        <p:spPr>
          <a:xfrm>
            <a:off x="19749600" y="14767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214" name="Line 28"/>
          <p:cNvSpPr/>
          <p:nvPr/>
        </p:nvSpPr>
        <p:spPr>
          <a:xfrm>
            <a:off x="14613480" y="195624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9"/>
          <p:cNvSpPr/>
          <p:nvPr/>
        </p:nvSpPr>
        <p:spPr>
          <a:xfrm>
            <a:off x="16426440" y="396900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Deliver car at Home / 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Line 30"/>
          <p:cNvSpPr/>
          <p:nvPr/>
        </p:nvSpPr>
        <p:spPr>
          <a:xfrm flipV="1">
            <a:off x="17157240" y="367128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1"/>
          <p:cNvSpPr/>
          <p:nvPr/>
        </p:nvSpPr>
        <p:spPr>
          <a:xfrm>
            <a:off x="17809920" y="3995280"/>
            <a:ext cx="148176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FM/Driver receives the mail about the successful car delivery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Line 32"/>
          <p:cNvSpPr/>
          <p:nvPr/>
        </p:nvSpPr>
        <p:spPr>
          <a:xfrm>
            <a:off x="18849600" y="367200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Picture 116" descr="Image result for email png icon"/>
          <p:cNvPicPr/>
          <p:nvPr/>
        </p:nvPicPr>
        <p:blipFill>
          <a:blip r:embed="rId9"/>
          <a:stretch/>
        </p:blipFill>
        <p:spPr>
          <a:xfrm>
            <a:off x="18636480" y="32713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33"/>
          <p:cNvSpPr/>
          <p:nvPr/>
        </p:nvSpPr>
        <p:spPr>
          <a:xfrm>
            <a:off x="19627200" y="4029480"/>
            <a:ext cx="148176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Useful numbers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Pass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1" name="Picture 20" descr="Image result for wrong png icon"/>
          <p:cNvPicPr/>
          <p:nvPr/>
        </p:nvPicPr>
        <p:blipFill>
          <a:blip r:embed="rId10"/>
          <a:stretch/>
        </p:blipFill>
        <p:spPr>
          <a:xfrm>
            <a:off x="21891960" y="357336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222" name="Line 34"/>
          <p:cNvSpPr/>
          <p:nvPr/>
        </p:nvSpPr>
        <p:spPr>
          <a:xfrm>
            <a:off x="20486520" y="3672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Picture 121" descr="Image result for email png icon"/>
          <p:cNvPicPr/>
          <p:nvPr/>
        </p:nvPicPr>
        <p:blipFill>
          <a:blip r:embed="rId11"/>
          <a:stretch/>
        </p:blipFill>
        <p:spPr>
          <a:xfrm>
            <a:off x="20325600" y="33271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224" name="Line 35"/>
          <p:cNvSpPr/>
          <p:nvPr/>
        </p:nvSpPr>
        <p:spPr>
          <a:xfrm flipV="1">
            <a:off x="14526720" y="3726000"/>
            <a:ext cx="73152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6"/>
          <p:cNvSpPr/>
          <p:nvPr/>
        </p:nvSpPr>
        <p:spPr>
          <a:xfrm>
            <a:off x="290520" y="-720"/>
            <a:ext cx="6693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DEALER QUOTER – BUSINESS LEASE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6" name="Picture 2" descr="Image result for car dealer png icon"/>
          <p:cNvPicPr/>
          <p:nvPr/>
        </p:nvPicPr>
        <p:blipFill>
          <a:blip r:embed="rId12"/>
          <a:stretch/>
        </p:blipFill>
        <p:spPr>
          <a:xfrm>
            <a:off x="430560" y="264168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" descr="Image result for car dealer png icon"/>
          <p:cNvPicPr/>
          <p:nvPr/>
        </p:nvPicPr>
        <p:blipFill>
          <a:blip r:embed="rId13"/>
          <a:stretch/>
        </p:blipFill>
        <p:spPr>
          <a:xfrm>
            <a:off x="3890880" y="262080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2" descr="Image result for car dealer png icon"/>
          <p:cNvPicPr/>
          <p:nvPr/>
        </p:nvPicPr>
        <p:blipFill>
          <a:blip r:embed="rId14"/>
          <a:stretch/>
        </p:blipFill>
        <p:spPr>
          <a:xfrm>
            <a:off x="16558920" y="345708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2" descr="Image result for car dealer png icon"/>
          <p:cNvPicPr/>
          <p:nvPr/>
        </p:nvPicPr>
        <p:blipFill>
          <a:blip r:embed="rId15"/>
          <a:stretch/>
        </p:blipFill>
        <p:spPr>
          <a:xfrm>
            <a:off x="10863720" y="254268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148" descr="Image result for email png icon"/>
          <p:cNvPicPr/>
          <p:nvPr/>
        </p:nvPicPr>
        <p:blipFill>
          <a:blip r:embed="rId16"/>
          <a:stretch/>
        </p:blipFill>
        <p:spPr>
          <a:xfrm>
            <a:off x="7961400" y="236484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1" descr=""/>
          <p:cNvPicPr/>
          <p:nvPr/>
        </p:nvPicPr>
        <p:blipFill>
          <a:blip r:embed="rId17"/>
          <a:stretch/>
        </p:blipFill>
        <p:spPr>
          <a:xfrm>
            <a:off x="9178200" y="264492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6" descr="Related image"/>
          <p:cNvPicPr/>
          <p:nvPr/>
        </p:nvPicPr>
        <p:blipFill>
          <a:blip r:embed="rId18"/>
          <a:stretch/>
        </p:blipFill>
        <p:spPr>
          <a:xfrm>
            <a:off x="11441160" y="228636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152" descr=""/>
          <p:cNvPicPr/>
          <p:nvPr/>
        </p:nvPicPr>
        <p:blipFill>
          <a:blip r:embed="rId19"/>
          <a:stretch/>
        </p:blipFill>
        <p:spPr>
          <a:xfrm>
            <a:off x="18108360" y="3156120"/>
            <a:ext cx="334800" cy="33480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153" descr="Image result for email png icon"/>
          <p:cNvPicPr/>
          <p:nvPr/>
        </p:nvPicPr>
        <p:blipFill>
          <a:blip r:embed="rId20"/>
          <a:stretch/>
        </p:blipFill>
        <p:spPr>
          <a:xfrm>
            <a:off x="15961320" y="146268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154" descr=""/>
          <p:cNvPicPr/>
          <p:nvPr/>
        </p:nvPicPr>
        <p:blipFill>
          <a:blip r:embed="rId21"/>
          <a:stretch/>
        </p:blipFill>
        <p:spPr>
          <a:xfrm>
            <a:off x="17216280" y="167796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155" descr=""/>
          <p:cNvPicPr/>
          <p:nvPr/>
        </p:nvPicPr>
        <p:blipFill>
          <a:blip r:embed="rId22"/>
          <a:stretch/>
        </p:blipFill>
        <p:spPr>
          <a:xfrm>
            <a:off x="19350360" y="167796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58" descr=""/>
          <p:cNvPicPr/>
          <p:nvPr/>
        </p:nvPicPr>
        <p:blipFill>
          <a:blip r:embed="rId23"/>
          <a:stretch/>
        </p:blipFill>
        <p:spPr>
          <a:xfrm>
            <a:off x="19945080" y="340524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37"/>
          <p:cNvSpPr/>
          <p:nvPr/>
        </p:nvSpPr>
        <p:spPr>
          <a:xfrm>
            <a:off x="1829880" y="3841920"/>
            <a:ext cx="1623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IN" sz="1000" spc="-1" strike="noStrike">
                <a:solidFill>
                  <a:srgbClr val="203864"/>
                </a:solidFill>
                <a:latin typeface="Calibri"/>
                <a:ea typeface="DejaVu Sans"/>
              </a:rPr>
              <a:t>* This is the contract for car which is above the business agreement made between business and MultiFleet.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39" name="Picture 82" descr=""/>
          <p:cNvPicPr/>
          <p:nvPr/>
        </p:nvPicPr>
        <p:blipFill>
          <a:blip r:embed="rId24"/>
          <a:stretch/>
        </p:blipFill>
        <p:spPr>
          <a:xfrm>
            <a:off x="5371920" y="262080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85" descr="Image result for email png icon"/>
          <p:cNvPicPr/>
          <p:nvPr/>
        </p:nvPicPr>
        <p:blipFill>
          <a:blip r:embed="rId25"/>
          <a:stretch/>
        </p:blipFill>
        <p:spPr>
          <a:xfrm>
            <a:off x="15667560" y="334836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86" descr=""/>
          <p:cNvPicPr/>
          <p:nvPr/>
        </p:nvPicPr>
        <p:blipFill>
          <a:blip r:embed="rId26"/>
          <a:stretch/>
        </p:blipFill>
        <p:spPr>
          <a:xfrm>
            <a:off x="15341760" y="327636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242" name="Line 38"/>
          <p:cNvSpPr/>
          <p:nvPr/>
        </p:nvSpPr>
        <p:spPr>
          <a:xfrm flipV="1">
            <a:off x="15990480" y="3719520"/>
            <a:ext cx="45720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9"/>
          <p:cNvSpPr/>
          <p:nvPr/>
        </p:nvSpPr>
        <p:spPr>
          <a:xfrm>
            <a:off x="14955120" y="4111920"/>
            <a:ext cx="148176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&amp; Driver receives email stating “ Fleet manager has chosen Home/ Office delivery as a mode of delivery for ordered car”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40"/>
          <p:cNvSpPr/>
          <p:nvPr/>
        </p:nvSpPr>
        <p:spPr>
          <a:xfrm>
            <a:off x="1190880" y="5607720"/>
            <a:ext cx="952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Dealer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5" name="Picture 4" descr="Image result for customer png icon"/>
          <p:cNvPicPr/>
          <p:nvPr/>
        </p:nvPicPr>
        <p:blipFill>
          <a:blip r:embed="rId27"/>
          <a:stretch/>
        </p:blipFill>
        <p:spPr>
          <a:xfrm>
            <a:off x="4926600" y="551844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41"/>
          <p:cNvSpPr/>
          <p:nvPr/>
        </p:nvSpPr>
        <p:spPr>
          <a:xfrm>
            <a:off x="5441400" y="551772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7" name="Picture 4" descr="Image result for portal png icon"/>
          <p:cNvPicPr/>
          <p:nvPr/>
        </p:nvPicPr>
        <p:blipFill>
          <a:blip r:embed="rId28"/>
          <a:stretch/>
        </p:blipFill>
        <p:spPr>
          <a:xfrm>
            <a:off x="3501720" y="557568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6" descr="Related image"/>
          <p:cNvPicPr/>
          <p:nvPr/>
        </p:nvPicPr>
        <p:blipFill>
          <a:blip r:embed="rId29"/>
          <a:stretch/>
        </p:blipFill>
        <p:spPr>
          <a:xfrm>
            <a:off x="3501720" y="632376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249" name="CustomShape 42"/>
          <p:cNvSpPr/>
          <p:nvPr/>
        </p:nvSpPr>
        <p:spPr>
          <a:xfrm>
            <a:off x="4016520" y="6355800"/>
            <a:ext cx="682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CustomShape 43"/>
          <p:cNvSpPr/>
          <p:nvPr/>
        </p:nvSpPr>
        <p:spPr>
          <a:xfrm>
            <a:off x="4016520" y="5515200"/>
            <a:ext cx="682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1" name="Picture 141" descr="Image result for email png icon"/>
          <p:cNvPicPr/>
          <p:nvPr/>
        </p:nvPicPr>
        <p:blipFill>
          <a:blip r:embed="rId30"/>
          <a:stretch/>
        </p:blipFill>
        <p:spPr>
          <a:xfrm>
            <a:off x="4990320" y="638064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252" name="CustomShape 44"/>
          <p:cNvSpPr/>
          <p:nvPr/>
        </p:nvSpPr>
        <p:spPr>
          <a:xfrm>
            <a:off x="5550840" y="6355800"/>
            <a:ext cx="603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45"/>
          <p:cNvSpPr/>
          <p:nvPr/>
        </p:nvSpPr>
        <p:spPr>
          <a:xfrm>
            <a:off x="1196640" y="626364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Fleet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Manager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4" name="Picture 2" descr="Image result for car dealer png icon"/>
          <p:cNvPicPr/>
          <p:nvPr/>
        </p:nvPicPr>
        <p:blipFill>
          <a:blip r:embed="rId31"/>
          <a:stretch/>
        </p:blipFill>
        <p:spPr>
          <a:xfrm>
            <a:off x="457560" y="551772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60" descr=""/>
          <p:cNvPicPr/>
          <p:nvPr/>
        </p:nvPicPr>
        <p:blipFill>
          <a:blip r:embed="rId32"/>
          <a:stretch/>
        </p:blipFill>
        <p:spPr>
          <a:xfrm>
            <a:off x="1974960" y="626688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256" name="CustomShape 46"/>
          <p:cNvSpPr/>
          <p:nvPr/>
        </p:nvSpPr>
        <p:spPr>
          <a:xfrm>
            <a:off x="2511000" y="6355800"/>
            <a:ext cx="682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7" name="Picture 162" descr=""/>
          <p:cNvPicPr/>
          <p:nvPr/>
        </p:nvPicPr>
        <p:blipFill>
          <a:blip r:embed="rId33"/>
          <a:stretch/>
        </p:blipFill>
        <p:spPr>
          <a:xfrm>
            <a:off x="1995480" y="550800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258" name="CustomShape 47"/>
          <p:cNvSpPr/>
          <p:nvPr/>
        </p:nvSpPr>
        <p:spPr>
          <a:xfrm>
            <a:off x="2471760" y="5529240"/>
            <a:ext cx="9669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9" name="Picture 164" descr=""/>
          <p:cNvPicPr/>
          <p:nvPr/>
        </p:nvPicPr>
        <p:blipFill>
          <a:blip r:embed="rId34"/>
          <a:stretch/>
        </p:blipFill>
        <p:spPr>
          <a:xfrm>
            <a:off x="457560" y="62658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166" descr=""/>
          <p:cNvPicPr/>
          <p:nvPr/>
        </p:nvPicPr>
        <p:blipFill>
          <a:blip r:embed="rId35"/>
          <a:stretch/>
        </p:blipFill>
        <p:spPr>
          <a:xfrm>
            <a:off x="5787000" y="26362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167" descr=""/>
          <p:cNvPicPr/>
          <p:nvPr/>
        </p:nvPicPr>
        <p:blipFill>
          <a:blip r:embed="rId36"/>
          <a:stretch/>
        </p:blipFill>
        <p:spPr>
          <a:xfrm>
            <a:off x="7318440" y="26607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168" descr=""/>
          <p:cNvPicPr/>
          <p:nvPr/>
        </p:nvPicPr>
        <p:blipFill>
          <a:blip r:embed="rId37"/>
          <a:stretch/>
        </p:blipFill>
        <p:spPr>
          <a:xfrm>
            <a:off x="13815720" y="16779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169" descr=""/>
          <p:cNvPicPr/>
          <p:nvPr/>
        </p:nvPicPr>
        <p:blipFill>
          <a:blip r:embed="rId38"/>
          <a:stretch/>
        </p:blipFill>
        <p:spPr>
          <a:xfrm>
            <a:off x="15335640" y="17215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170" descr=""/>
          <p:cNvPicPr/>
          <p:nvPr/>
        </p:nvPicPr>
        <p:blipFill>
          <a:blip r:embed="rId39"/>
          <a:stretch/>
        </p:blipFill>
        <p:spPr>
          <a:xfrm>
            <a:off x="13746600" y="35672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171" descr=""/>
          <p:cNvPicPr/>
          <p:nvPr/>
        </p:nvPicPr>
        <p:blipFill>
          <a:blip r:embed="rId40"/>
          <a:stretch/>
        </p:blipFill>
        <p:spPr>
          <a:xfrm>
            <a:off x="15195600" y="35841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172" descr=""/>
          <p:cNvPicPr/>
          <p:nvPr/>
        </p:nvPicPr>
        <p:blipFill>
          <a:blip r:embed="rId41"/>
          <a:stretch/>
        </p:blipFill>
        <p:spPr>
          <a:xfrm>
            <a:off x="17974440" y="35071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4" descr=""/>
          <p:cNvPicPr/>
          <p:nvPr/>
        </p:nvPicPr>
        <p:blipFill>
          <a:blip r:embed="rId42"/>
          <a:stretch/>
        </p:blipFill>
        <p:spPr>
          <a:xfrm>
            <a:off x="2196000" y="2550960"/>
            <a:ext cx="475560" cy="47556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95" descr="Image result for email png icon"/>
          <p:cNvPicPr/>
          <p:nvPr/>
        </p:nvPicPr>
        <p:blipFill>
          <a:blip r:embed="rId43"/>
          <a:stretch/>
        </p:blipFill>
        <p:spPr>
          <a:xfrm>
            <a:off x="2622240" y="246276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98" descr=""/>
          <p:cNvPicPr/>
          <p:nvPr/>
        </p:nvPicPr>
        <p:blipFill>
          <a:blip r:embed="rId44"/>
          <a:stretch/>
        </p:blipFill>
        <p:spPr>
          <a:xfrm>
            <a:off x="6431760" y="544140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48"/>
          <p:cNvSpPr/>
          <p:nvPr/>
        </p:nvSpPr>
        <p:spPr>
          <a:xfrm>
            <a:off x="6975720" y="5468400"/>
            <a:ext cx="10306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Signature Authority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CustomShape 49"/>
          <p:cNvSpPr/>
          <p:nvPr/>
        </p:nvSpPr>
        <p:spPr>
          <a:xfrm>
            <a:off x="7075440" y="6359040"/>
            <a:ext cx="137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CustomShape 50"/>
          <p:cNvSpPr/>
          <p:nvPr/>
        </p:nvSpPr>
        <p:spPr>
          <a:xfrm>
            <a:off x="6335280" y="6225840"/>
            <a:ext cx="670680" cy="4953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520440" y="413640"/>
            <a:ext cx="44164800" cy="15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990" spc="-1" strike="noStrike">
                <a:solidFill>
                  <a:srgbClr val="000000"/>
                </a:solidFill>
                <a:latin typeface="Calibri Light"/>
              </a:rPr>
              <a:t>Dealer Quoter – Business Lease (Notes / Queries)</a:t>
            </a:r>
            <a:endParaRPr b="0" lang="en-US" sz="499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520440" y="2068920"/>
            <a:ext cx="44164800" cy="49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9200" indent="-2584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DQ-B 1) Prospect / Lead information integration will come to CRM via the Portal.</a:t>
            </a:r>
            <a:endParaRPr b="0" lang="en-US" sz="3180" spc="-1" strike="noStrike">
              <a:latin typeface="Arial"/>
            </a:endParaRPr>
          </a:p>
          <a:p>
            <a:pPr marL="259200" indent="-2584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Small Business Customer Journey needs to be discussed</a:t>
            </a:r>
            <a:endParaRPr b="0" lang="en-US" sz="3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50440" y="314244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learns about business lease on the L2O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Line 2"/>
          <p:cNvSpPr/>
          <p:nvPr/>
        </p:nvSpPr>
        <p:spPr>
          <a:xfrm>
            <a:off x="5720400" y="285660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"/>
          <p:cNvSpPr/>
          <p:nvPr/>
        </p:nvSpPr>
        <p:spPr>
          <a:xfrm>
            <a:off x="981000" y="3131280"/>
            <a:ext cx="13766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Fleet Manager(FM)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Plans to start a mobility business agreement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184200" y="3121200"/>
            <a:ext cx="17618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lands to MultiFleet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(L2O)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Line 5"/>
          <p:cNvSpPr/>
          <p:nvPr/>
        </p:nvSpPr>
        <p:spPr>
          <a:xfrm>
            <a:off x="4065120" y="285804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Line 6"/>
          <p:cNvSpPr/>
          <p:nvPr/>
        </p:nvSpPr>
        <p:spPr>
          <a:xfrm>
            <a:off x="7544520" y="28494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Line 7"/>
          <p:cNvSpPr/>
          <p:nvPr/>
        </p:nvSpPr>
        <p:spPr>
          <a:xfrm>
            <a:off x="1994040" y="288936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8"/>
          <p:cNvSpPr/>
          <p:nvPr/>
        </p:nvSpPr>
        <p:spPr>
          <a:xfrm>
            <a:off x="6633720" y="3117240"/>
            <a:ext cx="112464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connects with MultiFleet lease for leasing advise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8229600" y="3096000"/>
            <a:ext cx="11246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sales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Connects with FM to discuss leasing requirements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9508320" y="3070800"/>
            <a:ext cx="118800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makes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choice on behalf of business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Line 11"/>
          <p:cNvSpPr/>
          <p:nvPr/>
        </p:nvSpPr>
        <p:spPr>
          <a:xfrm>
            <a:off x="8881920" y="284832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12"/>
          <p:cNvSpPr/>
          <p:nvPr/>
        </p:nvSpPr>
        <p:spPr>
          <a:xfrm>
            <a:off x="10617840" y="283104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3"/>
          <p:cNvSpPr/>
          <p:nvPr/>
        </p:nvSpPr>
        <p:spPr>
          <a:xfrm>
            <a:off x="10991160" y="3095280"/>
            <a:ext cx="162792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sales mails agreement 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Define Brands for Business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Finance &amp; Invoicing agreement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8" name="Picture 4" descr="Image result for customer png icon"/>
          <p:cNvPicPr/>
          <p:nvPr/>
        </p:nvPicPr>
        <p:blipFill>
          <a:blip r:embed="rId1"/>
          <a:stretch/>
        </p:blipFill>
        <p:spPr>
          <a:xfrm>
            <a:off x="2203560" y="527076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14"/>
          <p:cNvSpPr/>
          <p:nvPr/>
        </p:nvSpPr>
        <p:spPr>
          <a:xfrm>
            <a:off x="2726280" y="526968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0" name="Picture 4" descr="Image result for portal png icon"/>
          <p:cNvPicPr/>
          <p:nvPr/>
        </p:nvPicPr>
        <p:blipFill>
          <a:blip r:embed="rId2"/>
          <a:stretch/>
        </p:blipFill>
        <p:spPr>
          <a:xfrm>
            <a:off x="3673080" y="468468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6" descr="Related image"/>
          <p:cNvPicPr/>
          <p:nvPr/>
        </p:nvPicPr>
        <p:blipFill>
          <a:blip r:embed="rId3"/>
          <a:stretch/>
        </p:blipFill>
        <p:spPr>
          <a:xfrm>
            <a:off x="3673080" y="532764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292" name="CustomShape 15"/>
          <p:cNvSpPr/>
          <p:nvPr/>
        </p:nvSpPr>
        <p:spPr>
          <a:xfrm>
            <a:off x="4226040" y="5359680"/>
            <a:ext cx="682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" name="CustomShape 16"/>
          <p:cNvSpPr/>
          <p:nvPr/>
        </p:nvSpPr>
        <p:spPr>
          <a:xfrm>
            <a:off x="4226040" y="4624560"/>
            <a:ext cx="682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4" name="Picture 31" descr="Image result for email png icon"/>
          <p:cNvPicPr/>
          <p:nvPr/>
        </p:nvPicPr>
        <p:blipFill>
          <a:blip r:embed="rId4"/>
          <a:stretch/>
        </p:blipFill>
        <p:spPr>
          <a:xfrm>
            <a:off x="2295000" y="474156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17"/>
          <p:cNvSpPr/>
          <p:nvPr/>
        </p:nvSpPr>
        <p:spPr>
          <a:xfrm>
            <a:off x="2726280" y="4717080"/>
            <a:ext cx="603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6" name="Picture 41" descr=""/>
          <p:cNvPicPr/>
          <p:nvPr/>
        </p:nvPicPr>
        <p:blipFill>
          <a:blip r:embed="rId5"/>
          <a:stretch/>
        </p:blipFill>
        <p:spPr>
          <a:xfrm>
            <a:off x="5045400" y="462780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297" name="Picture 4" descr="Image result for portal png icon"/>
          <p:cNvPicPr/>
          <p:nvPr/>
        </p:nvPicPr>
        <p:blipFill>
          <a:blip r:embed="rId6"/>
          <a:stretch/>
        </p:blipFill>
        <p:spPr>
          <a:xfrm>
            <a:off x="3853800" y="228816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46" descr="Image result for email png icon"/>
          <p:cNvPicPr/>
          <p:nvPr/>
        </p:nvPicPr>
        <p:blipFill>
          <a:blip r:embed="rId7"/>
          <a:stretch/>
        </p:blipFill>
        <p:spPr>
          <a:xfrm>
            <a:off x="11940120" y="22957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299" name="Line 18"/>
          <p:cNvSpPr/>
          <p:nvPr/>
        </p:nvSpPr>
        <p:spPr>
          <a:xfrm>
            <a:off x="12033720" y="283968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9"/>
          <p:cNvSpPr/>
          <p:nvPr/>
        </p:nvSpPr>
        <p:spPr>
          <a:xfrm>
            <a:off x="12619440" y="3095280"/>
            <a:ext cx="184068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accepts the agreement by digitally signing the document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14594760" y="3029040"/>
            <a:ext cx="137088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receives mail stating “Thanks for doing Business with MultiFleet Lease”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Line 21"/>
          <p:cNvSpPr/>
          <p:nvPr/>
        </p:nvSpPr>
        <p:spPr>
          <a:xfrm>
            <a:off x="13753440" y="282312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3" name="Picture 54" descr="Image result for email png icon"/>
          <p:cNvPicPr/>
          <p:nvPr/>
        </p:nvPicPr>
        <p:blipFill>
          <a:blip r:embed="rId8"/>
          <a:stretch/>
        </p:blipFill>
        <p:spPr>
          <a:xfrm>
            <a:off x="15572880" y="22957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304" name="CustomShape 22"/>
          <p:cNvSpPr/>
          <p:nvPr/>
        </p:nvSpPr>
        <p:spPr>
          <a:xfrm>
            <a:off x="16449480" y="3039840"/>
            <a:ext cx="118800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receives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mail containing business 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Line 23"/>
          <p:cNvSpPr/>
          <p:nvPr/>
        </p:nvSpPr>
        <p:spPr>
          <a:xfrm>
            <a:off x="15626520" y="283824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6" name="Picture 58" descr="Image result for email png icon"/>
          <p:cNvPicPr/>
          <p:nvPr/>
        </p:nvPicPr>
        <p:blipFill>
          <a:blip r:embed="rId9"/>
          <a:stretch/>
        </p:blipFill>
        <p:spPr>
          <a:xfrm>
            <a:off x="17245080" y="22957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307" name="Line 24"/>
          <p:cNvSpPr/>
          <p:nvPr/>
        </p:nvSpPr>
        <p:spPr>
          <a:xfrm>
            <a:off x="17384040" y="28566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5"/>
          <p:cNvSpPr/>
          <p:nvPr/>
        </p:nvSpPr>
        <p:spPr>
          <a:xfrm>
            <a:off x="17977320" y="3045600"/>
            <a:ext cx="109656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intents to lease a car with MultiFleet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Line 26"/>
          <p:cNvSpPr/>
          <p:nvPr/>
        </p:nvSpPr>
        <p:spPr>
          <a:xfrm>
            <a:off x="18927720" y="28483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27"/>
          <p:cNvSpPr/>
          <p:nvPr/>
        </p:nvSpPr>
        <p:spPr>
          <a:xfrm>
            <a:off x="19991880" y="3056040"/>
            <a:ext cx="12636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lands to MultiFleet (L2O)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Line 28"/>
          <p:cNvSpPr/>
          <p:nvPr/>
        </p:nvSpPr>
        <p:spPr>
          <a:xfrm flipV="1">
            <a:off x="21065040" y="2879640"/>
            <a:ext cx="1188720" cy="97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9"/>
          <p:cNvSpPr/>
          <p:nvPr/>
        </p:nvSpPr>
        <p:spPr>
          <a:xfrm>
            <a:off x="22083120" y="3119400"/>
            <a:ext cx="12636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selects business lease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13" name="Picture 4" descr="Image result for portal png icon"/>
          <p:cNvPicPr/>
          <p:nvPr/>
        </p:nvPicPr>
        <p:blipFill>
          <a:blip r:embed="rId10"/>
          <a:stretch/>
        </p:blipFill>
        <p:spPr>
          <a:xfrm>
            <a:off x="22918320" y="228816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4" descr="Image result for portal png icon"/>
          <p:cNvPicPr/>
          <p:nvPr/>
        </p:nvPicPr>
        <p:blipFill>
          <a:blip r:embed="rId11"/>
          <a:stretch/>
        </p:blipFill>
        <p:spPr>
          <a:xfrm>
            <a:off x="2082240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15" name="Line 30"/>
          <p:cNvSpPr/>
          <p:nvPr/>
        </p:nvSpPr>
        <p:spPr>
          <a:xfrm>
            <a:off x="23028480" y="289908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31"/>
          <p:cNvSpPr/>
          <p:nvPr/>
        </p:nvSpPr>
        <p:spPr>
          <a:xfrm>
            <a:off x="23866920" y="3348000"/>
            <a:ext cx="126360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enters business code, Email &amp; Password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17" name="Picture 4" descr="Image result for portal png icon"/>
          <p:cNvPicPr/>
          <p:nvPr/>
        </p:nvPicPr>
        <p:blipFill>
          <a:blip r:embed="rId12"/>
          <a:stretch/>
        </p:blipFill>
        <p:spPr>
          <a:xfrm>
            <a:off x="2460672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32"/>
          <p:cNvSpPr/>
          <p:nvPr/>
        </p:nvSpPr>
        <p:spPr>
          <a:xfrm>
            <a:off x="23637240" y="2612520"/>
            <a:ext cx="519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Line 33"/>
          <p:cNvSpPr/>
          <p:nvPr/>
        </p:nvSpPr>
        <p:spPr>
          <a:xfrm>
            <a:off x="24776640" y="288936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34"/>
          <p:cNvSpPr/>
          <p:nvPr/>
        </p:nvSpPr>
        <p:spPr>
          <a:xfrm>
            <a:off x="25502760" y="3105000"/>
            <a:ext cx="126360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search cars on L2O portal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2f5597"/>
                </a:solidFill>
                <a:latin typeface="Calibri"/>
                <a:ea typeface="DejaVu Sans"/>
              </a:rPr>
              <a:t>(*Cars Displayed as per business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2f5597"/>
                </a:solidFill>
                <a:latin typeface="Calibri"/>
                <a:ea typeface="DejaVu Sans"/>
              </a:rPr>
              <a:t>agreement)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1" name="Picture 4" descr="Image result for portal png icon"/>
          <p:cNvPicPr/>
          <p:nvPr/>
        </p:nvPicPr>
        <p:blipFill>
          <a:blip r:embed="rId13"/>
          <a:stretch/>
        </p:blipFill>
        <p:spPr>
          <a:xfrm>
            <a:off x="2614896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22" name="Line 35"/>
          <p:cNvSpPr/>
          <p:nvPr/>
        </p:nvSpPr>
        <p:spPr>
          <a:xfrm>
            <a:off x="26332920" y="290484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6"/>
          <p:cNvSpPr/>
          <p:nvPr/>
        </p:nvSpPr>
        <p:spPr>
          <a:xfrm>
            <a:off x="26986320" y="3120480"/>
            <a:ext cx="126360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needs to select car parameters: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MMTY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Gear Box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Type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4" name="Picture 4" descr="Image result for portal png icon"/>
          <p:cNvPicPr/>
          <p:nvPr/>
        </p:nvPicPr>
        <p:blipFill>
          <a:blip r:embed="rId14"/>
          <a:stretch/>
        </p:blipFill>
        <p:spPr>
          <a:xfrm>
            <a:off x="2779200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25" name="Line 37"/>
          <p:cNvSpPr/>
          <p:nvPr/>
        </p:nvSpPr>
        <p:spPr>
          <a:xfrm>
            <a:off x="27829440" y="29070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38"/>
          <p:cNvSpPr/>
          <p:nvPr/>
        </p:nvSpPr>
        <p:spPr>
          <a:xfrm>
            <a:off x="28483200" y="3122640"/>
            <a:ext cx="126360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view car listings: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MMTY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Gear Box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Type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7" name="Picture 4" descr="Image result for portal png icon"/>
          <p:cNvPicPr/>
          <p:nvPr/>
        </p:nvPicPr>
        <p:blipFill>
          <a:blip r:embed="rId15"/>
          <a:stretch/>
        </p:blipFill>
        <p:spPr>
          <a:xfrm>
            <a:off x="2909844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28" name="Line 39"/>
          <p:cNvSpPr/>
          <p:nvPr/>
        </p:nvSpPr>
        <p:spPr>
          <a:xfrm>
            <a:off x="29328840" y="289908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40"/>
          <p:cNvSpPr/>
          <p:nvPr/>
        </p:nvSpPr>
        <p:spPr>
          <a:xfrm>
            <a:off x="29967840" y="3114720"/>
            <a:ext cx="126360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select the car &amp; design the leasing deal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30" name="Picture 4" descr="Image result for portal png icon"/>
          <p:cNvPicPr/>
          <p:nvPr/>
        </p:nvPicPr>
        <p:blipFill>
          <a:blip r:embed="rId16"/>
          <a:stretch/>
        </p:blipFill>
        <p:spPr>
          <a:xfrm>
            <a:off x="3072060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31" name="Line 41"/>
          <p:cNvSpPr/>
          <p:nvPr/>
        </p:nvSpPr>
        <p:spPr>
          <a:xfrm>
            <a:off x="30881160" y="288972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42"/>
          <p:cNvSpPr/>
          <p:nvPr/>
        </p:nvSpPr>
        <p:spPr>
          <a:xfrm>
            <a:off x="31403880" y="3105720"/>
            <a:ext cx="126360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view complete car description &amp; features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33" name="Picture 4" descr="Image result for portal png icon"/>
          <p:cNvPicPr/>
          <p:nvPr/>
        </p:nvPicPr>
        <p:blipFill>
          <a:blip r:embed="rId17"/>
          <a:stretch/>
        </p:blipFill>
        <p:spPr>
          <a:xfrm>
            <a:off x="3215520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34" name="Line 43"/>
          <p:cNvSpPr/>
          <p:nvPr/>
        </p:nvSpPr>
        <p:spPr>
          <a:xfrm>
            <a:off x="32244840" y="28800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44"/>
          <p:cNvSpPr/>
          <p:nvPr/>
        </p:nvSpPr>
        <p:spPr>
          <a:xfrm>
            <a:off x="32840280" y="3096000"/>
            <a:ext cx="12636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needs to select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Lease duration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36" name="Picture 4" descr="Image result for portal png icon"/>
          <p:cNvPicPr/>
          <p:nvPr/>
        </p:nvPicPr>
        <p:blipFill>
          <a:blip r:embed="rId18"/>
          <a:stretch/>
        </p:blipFill>
        <p:spPr>
          <a:xfrm>
            <a:off x="3358872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37" name="Line 45"/>
          <p:cNvSpPr/>
          <p:nvPr/>
        </p:nvSpPr>
        <p:spPr>
          <a:xfrm>
            <a:off x="33485400" y="285660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46"/>
          <p:cNvSpPr/>
          <p:nvPr/>
        </p:nvSpPr>
        <p:spPr>
          <a:xfrm>
            <a:off x="34327800" y="3072240"/>
            <a:ext cx="12636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adjust Annual Mileage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39" name="Picture 4" descr="Image result for portal png icon"/>
          <p:cNvPicPr/>
          <p:nvPr/>
        </p:nvPicPr>
        <p:blipFill>
          <a:blip r:embed="rId19"/>
          <a:stretch/>
        </p:blipFill>
        <p:spPr>
          <a:xfrm>
            <a:off x="3507624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40" name="Line 47"/>
          <p:cNvSpPr/>
          <p:nvPr/>
        </p:nvSpPr>
        <p:spPr>
          <a:xfrm>
            <a:off x="35086680" y="28598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8"/>
          <p:cNvSpPr/>
          <p:nvPr/>
        </p:nvSpPr>
        <p:spPr>
          <a:xfrm>
            <a:off x="35914320" y="3075840"/>
            <a:ext cx="12636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add insurance plan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42" name="Picture 4" descr="Image result for portal png icon"/>
          <p:cNvPicPr/>
          <p:nvPr/>
        </p:nvPicPr>
        <p:blipFill>
          <a:blip r:embed="rId20"/>
          <a:stretch/>
        </p:blipFill>
        <p:spPr>
          <a:xfrm>
            <a:off x="3666276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43" name="Line 49"/>
          <p:cNvSpPr/>
          <p:nvPr/>
        </p:nvSpPr>
        <p:spPr>
          <a:xfrm>
            <a:off x="36572760" y="28598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50"/>
          <p:cNvSpPr/>
          <p:nvPr/>
        </p:nvSpPr>
        <p:spPr>
          <a:xfrm>
            <a:off x="37415160" y="3075840"/>
            <a:ext cx="126360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add services to their leased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45" name="Picture 4" descr="Image result for portal png icon"/>
          <p:cNvPicPr/>
          <p:nvPr/>
        </p:nvPicPr>
        <p:blipFill>
          <a:blip r:embed="rId21"/>
          <a:stretch/>
        </p:blipFill>
        <p:spPr>
          <a:xfrm>
            <a:off x="3816360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46" name="Line 51"/>
          <p:cNvSpPr/>
          <p:nvPr/>
        </p:nvSpPr>
        <p:spPr>
          <a:xfrm>
            <a:off x="38348280" y="287820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2"/>
          <p:cNvSpPr/>
          <p:nvPr/>
        </p:nvSpPr>
        <p:spPr>
          <a:xfrm>
            <a:off x="39233880" y="3093840"/>
            <a:ext cx="126360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proceed to generate quote for selected lease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48" name="Picture 4" descr="Image result for portal png icon"/>
          <p:cNvPicPr/>
          <p:nvPr/>
        </p:nvPicPr>
        <p:blipFill>
          <a:blip r:embed="rId22"/>
          <a:stretch/>
        </p:blipFill>
        <p:spPr>
          <a:xfrm>
            <a:off x="3998232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49" name="Line 53"/>
          <p:cNvSpPr/>
          <p:nvPr/>
        </p:nvSpPr>
        <p:spPr>
          <a:xfrm>
            <a:off x="40232880" y="289692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4"/>
          <p:cNvSpPr/>
          <p:nvPr/>
        </p:nvSpPr>
        <p:spPr>
          <a:xfrm>
            <a:off x="41205600" y="3112920"/>
            <a:ext cx="1546560" cy="15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view complete car info &amp; final lease price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Basic Description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Services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Final Lease Price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351" name="Picture 4" descr="Image result for portal png icon"/>
          <p:cNvPicPr/>
          <p:nvPr/>
        </p:nvPicPr>
        <p:blipFill>
          <a:blip r:embed="rId23"/>
          <a:stretch/>
        </p:blipFill>
        <p:spPr>
          <a:xfrm>
            <a:off x="41954040" y="22881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352" name="Line 55"/>
          <p:cNvSpPr/>
          <p:nvPr/>
        </p:nvSpPr>
        <p:spPr>
          <a:xfrm>
            <a:off x="42202080" y="28814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56"/>
          <p:cNvSpPr/>
          <p:nvPr/>
        </p:nvSpPr>
        <p:spPr>
          <a:xfrm>
            <a:off x="43116840" y="3097080"/>
            <a:ext cx="154656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create quote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and request for quote to be mailed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54" name="Picture 4" descr="Image result for portal png icon"/>
          <p:cNvPicPr/>
          <p:nvPr/>
        </p:nvPicPr>
        <p:blipFill>
          <a:blip r:embed="rId24"/>
          <a:stretch/>
        </p:blipFill>
        <p:spPr>
          <a:xfrm>
            <a:off x="43864920" y="228816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355" name="Picture 6" descr="Related image"/>
          <p:cNvPicPr/>
          <p:nvPr/>
        </p:nvPicPr>
        <p:blipFill>
          <a:blip r:embed="rId25"/>
          <a:stretch/>
        </p:blipFill>
        <p:spPr>
          <a:xfrm>
            <a:off x="7237800" y="223884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356" name="Picture 4" descr="Image result for portal png icon"/>
          <p:cNvPicPr/>
          <p:nvPr/>
        </p:nvPicPr>
        <p:blipFill>
          <a:blip r:embed="rId26"/>
          <a:stretch/>
        </p:blipFill>
        <p:spPr>
          <a:xfrm>
            <a:off x="5646960" y="228816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357" name="Picture 130" descr="Image result for email png icon"/>
          <p:cNvPicPr/>
          <p:nvPr/>
        </p:nvPicPr>
        <p:blipFill>
          <a:blip r:embed="rId27"/>
          <a:stretch/>
        </p:blipFill>
        <p:spPr>
          <a:xfrm>
            <a:off x="6749640" y="229572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131" descr=""/>
          <p:cNvPicPr/>
          <p:nvPr/>
        </p:nvPicPr>
        <p:blipFill>
          <a:blip r:embed="rId28"/>
          <a:stretch/>
        </p:blipFill>
        <p:spPr>
          <a:xfrm>
            <a:off x="8376480" y="2625480"/>
            <a:ext cx="475560" cy="475560"/>
          </a:xfrm>
          <a:prstGeom prst="rect">
            <a:avLst/>
          </a:prstGeom>
          <a:ln w="0">
            <a:noFill/>
          </a:ln>
        </p:spPr>
      </p:pic>
      <p:pic>
        <p:nvPicPr>
          <p:cNvPr id="359" name="Picture 6" descr="Related image"/>
          <p:cNvPicPr/>
          <p:nvPr/>
        </p:nvPicPr>
        <p:blipFill>
          <a:blip r:embed="rId29"/>
          <a:stretch/>
        </p:blipFill>
        <p:spPr>
          <a:xfrm>
            <a:off x="8740440" y="223884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360" name="Picture 133" descr="Image result for email png icon"/>
          <p:cNvPicPr/>
          <p:nvPr/>
        </p:nvPicPr>
        <p:blipFill>
          <a:blip r:embed="rId30"/>
          <a:stretch/>
        </p:blipFill>
        <p:spPr>
          <a:xfrm>
            <a:off x="8091720" y="229572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134" descr=""/>
          <p:cNvPicPr/>
          <p:nvPr/>
        </p:nvPicPr>
        <p:blipFill>
          <a:blip r:embed="rId31"/>
          <a:stretch/>
        </p:blipFill>
        <p:spPr>
          <a:xfrm>
            <a:off x="11490120" y="2625480"/>
            <a:ext cx="475560" cy="475560"/>
          </a:xfrm>
          <a:prstGeom prst="rect">
            <a:avLst/>
          </a:prstGeom>
          <a:ln w="0">
            <a:noFill/>
          </a:ln>
        </p:spPr>
      </p:pic>
      <p:pic>
        <p:nvPicPr>
          <p:cNvPr id="362" name="Picture 135" descr="Image result for email png icon"/>
          <p:cNvPicPr/>
          <p:nvPr/>
        </p:nvPicPr>
        <p:blipFill>
          <a:blip r:embed="rId32"/>
          <a:stretch/>
        </p:blipFill>
        <p:spPr>
          <a:xfrm>
            <a:off x="13601880" y="229572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363" name="CustomShape 57"/>
          <p:cNvSpPr/>
          <p:nvPr/>
        </p:nvSpPr>
        <p:spPr>
          <a:xfrm>
            <a:off x="290520" y="-720"/>
            <a:ext cx="85928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Lead to Order – BUSINESS LEASE (Fleet Manager)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64" name="Picture 136" descr=""/>
          <p:cNvPicPr/>
          <p:nvPr/>
        </p:nvPicPr>
        <p:blipFill>
          <a:blip r:embed="rId33"/>
          <a:stretch/>
        </p:blipFill>
        <p:spPr>
          <a:xfrm>
            <a:off x="474120" y="5269680"/>
            <a:ext cx="710640" cy="45648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58"/>
          <p:cNvSpPr/>
          <p:nvPr/>
        </p:nvSpPr>
        <p:spPr>
          <a:xfrm>
            <a:off x="1214640" y="526752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Fleet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Manager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66" name="Picture 138" descr=""/>
          <p:cNvPicPr/>
          <p:nvPr/>
        </p:nvPicPr>
        <p:blipFill>
          <a:blip r:embed="rId34"/>
          <a:stretch/>
        </p:blipFill>
        <p:spPr>
          <a:xfrm>
            <a:off x="633240" y="461736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367" name="CustomShape 59"/>
          <p:cNvSpPr/>
          <p:nvPr/>
        </p:nvSpPr>
        <p:spPr>
          <a:xfrm>
            <a:off x="1147680" y="4617360"/>
            <a:ext cx="9669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68" name="Picture 140" descr=""/>
          <p:cNvPicPr/>
          <p:nvPr/>
        </p:nvPicPr>
        <p:blipFill>
          <a:blip r:embed="rId35"/>
          <a:stretch/>
        </p:blipFill>
        <p:spPr>
          <a:xfrm>
            <a:off x="112680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69" name="Picture 141" descr=""/>
          <p:cNvPicPr/>
          <p:nvPr/>
        </p:nvPicPr>
        <p:blipFill>
          <a:blip r:embed="rId36"/>
          <a:stretch/>
        </p:blipFill>
        <p:spPr>
          <a:xfrm>
            <a:off x="321696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0" name="Picture 142" descr=""/>
          <p:cNvPicPr/>
          <p:nvPr/>
        </p:nvPicPr>
        <p:blipFill>
          <a:blip r:embed="rId37"/>
          <a:stretch/>
        </p:blipFill>
        <p:spPr>
          <a:xfrm>
            <a:off x="503784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1" name="Picture 143" descr=""/>
          <p:cNvPicPr/>
          <p:nvPr/>
        </p:nvPicPr>
        <p:blipFill>
          <a:blip r:embed="rId38"/>
          <a:stretch/>
        </p:blipFill>
        <p:spPr>
          <a:xfrm>
            <a:off x="671148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2" name="Picture 144" descr=""/>
          <p:cNvPicPr/>
          <p:nvPr/>
        </p:nvPicPr>
        <p:blipFill>
          <a:blip r:embed="rId39"/>
          <a:stretch/>
        </p:blipFill>
        <p:spPr>
          <a:xfrm>
            <a:off x="982836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3" name="Picture 145" descr=""/>
          <p:cNvPicPr/>
          <p:nvPr/>
        </p:nvPicPr>
        <p:blipFill>
          <a:blip r:embed="rId40"/>
          <a:stretch/>
        </p:blipFill>
        <p:spPr>
          <a:xfrm>
            <a:off x="1289088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4" name="Picture 146" descr=""/>
          <p:cNvPicPr/>
          <p:nvPr/>
        </p:nvPicPr>
        <p:blipFill>
          <a:blip r:embed="rId41"/>
          <a:stretch/>
        </p:blipFill>
        <p:spPr>
          <a:xfrm>
            <a:off x="1485108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5" name="Picture 147" descr=""/>
          <p:cNvPicPr/>
          <p:nvPr/>
        </p:nvPicPr>
        <p:blipFill>
          <a:blip r:embed="rId42"/>
          <a:stretch/>
        </p:blipFill>
        <p:spPr>
          <a:xfrm>
            <a:off x="1812888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6" name="Picture 148" descr=""/>
          <p:cNvPicPr/>
          <p:nvPr/>
        </p:nvPicPr>
        <p:blipFill>
          <a:blip r:embed="rId43"/>
          <a:stretch/>
        </p:blipFill>
        <p:spPr>
          <a:xfrm>
            <a:off x="2019132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7" name="Picture 149" descr=""/>
          <p:cNvPicPr/>
          <p:nvPr/>
        </p:nvPicPr>
        <p:blipFill>
          <a:blip r:embed="rId44"/>
          <a:stretch/>
        </p:blipFill>
        <p:spPr>
          <a:xfrm>
            <a:off x="2229768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150" descr=""/>
          <p:cNvPicPr/>
          <p:nvPr/>
        </p:nvPicPr>
        <p:blipFill>
          <a:blip r:embed="rId45"/>
          <a:stretch/>
        </p:blipFill>
        <p:spPr>
          <a:xfrm>
            <a:off x="1656324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79" name="Picture 151" descr=""/>
          <p:cNvPicPr/>
          <p:nvPr/>
        </p:nvPicPr>
        <p:blipFill>
          <a:blip r:embed="rId46"/>
          <a:stretch/>
        </p:blipFill>
        <p:spPr>
          <a:xfrm>
            <a:off x="2395044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0" name="Picture 152" descr=""/>
          <p:cNvPicPr/>
          <p:nvPr/>
        </p:nvPicPr>
        <p:blipFill>
          <a:blip r:embed="rId47"/>
          <a:stretch/>
        </p:blipFill>
        <p:spPr>
          <a:xfrm>
            <a:off x="2556396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1" name="Picture 153" descr=""/>
          <p:cNvPicPr/>
          <p:nvPr/>
        </p:nvPicPr>
        <p:blipFill>
          <a:blip r:embed="rId48"/>
          <a:stretch/>
        </p:blipFill>
        <p:spPr>
          <a:xfrm>
            <a:off x="2714832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154" descr=""/>
          <p:cNvPicPr/>
          <p:nvPr/>
        </p:nvPicPr>
        <p:blipFill>
          <a:blip r:embed="rId49"/>
          <a:stretch/>
        </p:blipFill>
        <p:spPr>
          <a:xfrm>
            <a:off x="2850012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155" descr=""/>
          <p:cNvPicPr/>
          <p:nvPr/>
        </p:nvPicPr>
        <p:blipFill>
          <a:blip r:embed="rId50"/>
          <a:stretch/>
        </p:blipFill>
        <p:spPr>
          <a:xfrm>
            <a:off x="3013092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4" name="Picture 156" descr=""/>
          <p:cNvPicPr/>
          <p:nvPr/>
        </p:nvPicPr>
        <p:blipFill>
          <a:blip r:embed="rId51"/>
          <a:stretch/>
        </p:blipFill>
        <p:spPr>
          <a:xfrm>
            <a:off x="3145212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5" name="Picture 157" descr=""/>
          <p:cNvPicPr/>
          <p:nvPr/>
        </p:nvPicPr>
        <p:blipFill>
          <a:blip r:embed="rId52"/>
          <a:stretch/>
        </p:blipFill>
        <p:spPr>
          <a:xfrm>
            <a:off x="3301740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158" descr=""/>
          <p:cNvPicPr/>
          <p:nvPr/>
        </p:nvPicPr>
        <p:blipFill>
          <a:blip r:embed="rId53"/>
          <a:stretch/>
        </p:blipFill>
        <p:spPr>
          <a:xfrm>
            <a:off x="3450492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159" descr=""/>
          <p:cNvPicPr/>
          <p:nvPr/>
        </p:nvPicPr>
        <p:blipFill>
          <a:blip r:embed="rId54"/>
          <a:stretch/>
        </p:blipFill>
        <p:spPr>
          <a:xfrm>
            <a:off x="3609144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8" name="Picture 160" descr=""/>
          <p:cNvPicPr/>
          <p:nvPr/>
        </p:nvPicPr>
        <p:blipFill>
          <a:blip r:embed="rId55"/>
          <a:stretch/>
        </p:blipFill>
        <p:spPr>
          <a:xfrm>
            <a:off x="3759228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89" name="Picture 161" descr=""/>
          <p:cNvPicPr/>
          <p:nvPr/>
        </p:nvPicPr>
        <p:blipFill>
          <a:blip r:embed="rId56"/>
          <a:stretch/>
        </p:blipFill>
        <p:spPr>
          <a:xfrm>
            <a:off x="3941100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90" name="Picture 162" descr=""/>
          <p:cNvPicPr/>
          <p:nvPr/>
        </p:nvPicPr>
        <p:blipFill>
          <a:blip r:embed="rId57"/>
          <a:stretch/>
        </p:blipFill>
        <p:spPr>
          <a:xfrm>
            <a:off x="41382720" y="2635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391" name="Picture 163" descr=""/>
          <p:cNvPicPr/>
          <p:nvPr/>
        </p:nvPicPr>
        <p:blipFill>
          <a:blip r:embed="rId58"/>
          <a:stretch/>
        </p:blipFill>
        <p:spPr>
          <a:xfrm>
            <a:off x="43293960" y="2635200"/>
            <a:ext cx="710640" cy="456480"/>
          </a:xfrm>
          <a:prstGeom prst="rect">
            <a:avLst/>
          </a:prstGeom>
          <a:ln w="0">
            <a:noFill/>
          </a:ln>
        </p:spPr>
      </p:pic>
      <p:sp>
        <p:nvSpPr>
          <p:cNvPr id="392" name="CustomShape 60"/>
          <p:cNvSpPr/>
          <p:nvPr/>
        </p:nvSpPr>
        <p:spPr>
          <a:xfrm>
            <a:off x="5677920" y="4717080"/>
            <a:ext cx="137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93" name="Picture 165" descr=""/>
          <p:cNvPicPr/>
          <p:nvPr/>
        </p:nvPicPr>
        <p:blipFill>
          <a:blip r:embed="rId59"/>
          <a:stretch/>
        </p:blipFill>
        <p:spPr>
          <a:xfrm>
            <a:off x="6431760" y="454968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394" name="CustomShape 61"/>
          <p:cNvSpPr/>
          <p:nvPr/>
        </p:nvSpPr>
        <p:spPr>
          <a:xfrm>
            <a:off x="6975720" y="4576680"/>
            <a:ext cx="10306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Signature Authority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" name="CustomShape 62"/>
          <p:cNvSpPr/>
          <p:nvPr/>
        </p:nvSpPr>
        <p:spPr>
          <a:xfrm>
            <a:off x="5853600" y="5408280"/>
            <a:ext cx="137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CustomShape 63"/>
          <p:cNvSpPr/>
          <p:nvPr/>
        </p:nvSpPr>
        <p:spPr>
          <a:xfrm>
            <a:off x="5113440" y="5275080"/>
            <a:ext cx="670680" cy="4953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64"/>
          <p:cNvSpPr/>
          <p:nvPr/>
        </p:nvSpPr>
        <p:spPr>
          <a:xfrm>
            <a:off x="25610040" y="4383360"/>
            <a:ext cx="670680" cy="4953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L2O-B-FM 1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 1"/>
          <p:cNvSpPr/>
          <p:nvPr/>
        </p:nvSpPr>
        <p:spPr>
          <a:xfrm>
            <a:off x="333720" y="29502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2"/>
          <p:cNvSpPr/>
          <p:nvPr/>
        </p:nvSpPr>
        <p:spPr>
          <a:xfrm>
            <a:off x="1175760" y="3166200"/>
            <a:ext cx="15465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will land to My Quotes Page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400" name="Picture 4" descr="Image result for portal png icon"/>
          <p:cNvPicPr/>
          <p:nvPr/>
        </p:nvPicPr>
        <p:blipFill>
          <a:blip r:embed="rId1"/>
          <a:stretch/>
        </p:blipFill>
        <p:spPr>
          <a:xfrm>
            <a:off x="1654920" y="251820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01" name="Line 3"/>
          <p:cNvSpPr/>
          <p:nvPr/>
        </p:nvSpPr>
        <p:spPr>
          <a:xfrm>
            <a:off x="1833120" y="293760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Line 4"/>
          <p:cNvSpPr/>
          <p:nvPr/>
        </p:nvSpPr>
        <p:spPr>
          <a:xfrm>
            <a:off x="2737440" y="1634400"/>
            <a:ext cx="0" cy="4572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Line 5"/>
          <p:cNvSpPr/>
          <p:nvPr/>
        </p:nvSpPr>
        <p:spPr>
          <a:xfrm>
            <a:off x="2737440" y="1634400"/>
            <a:ext cx="6400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Line 6"/>
          <p:cNvSpPr/>
          <p:nvPr/>
        </p:nvSpPr>
        <p:spPr>
          <a:xfrm>
            <a:off x="2722680" y="4322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Line 7"/>
          <p:cNvSpPr/>
          <p:nvPr/>
        </p:nvSpPr>
        <p:spPr>
          <a:xfrm>
            <a:off x="2737440" y="619452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8"/>
          <p:cNvSpPr/>
          <p:nvPr/>
        </p:nvSpPr>
        <p:spPr>
          <a:xfrm>
            <a:off x="2064600" y="1531440"/>
            <a:ext cx="6562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Expired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Quotes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2071440" y="3906720"/>
            <a:ext cx="70668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Active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Quotes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Created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by FM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2010600" y="5537880"/>
            <a:ext cx="75816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Active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Quotes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Created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by Driver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9" name="CustomShape 11"/>
          <p:cNvSpPr/>
          <p:nvPr/>
        </p:nvSpPr>
        <p:spPr>
          <a:xfrm>
            <a:off x="3408840" y="1860480"/>
            <a:ext cx="12794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filter to see expired quotes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10" name="Picture 4" descr="Image result for portal png icon"/>
          <p:cNvPicPr/>
          <p:nvPr/>
        </p:nvPicPr>
        <p:blipFill>
          <a:blip r:embed="rId2"/>
          <a:stretch/>
        </p:blipFill>
        <p:spPr>
          <a:xfrm>
            <a:off x="4161960" y="105840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11" name="Line 12"/>
          <p:cNvSpPr/>
          <p:nvPr/>
        </p:nvSpPr>
        <p:spPr>
          <a:xfrm>
            <a:off x="4124880" y="163440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13"/>
          <p:cNvSpPr/>
          <p:nvPr/>
        </p:nvSpPr>
        <p:spPr>
          <a:xfrm>
            <a:off x="4795920" y="1860480"/>
            <a:ext cx="12794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view expired quotes list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13" name="Picture 4" descr="Image result for portal png icon"/>
          <p:cNvPicPr/>
          <p:nvPr/>
        </p:nvPicPr>
        <p:blipFill>
          <a:blip r:embed="rId3"/>
          <a:stretch/>
        </p:blipFill>
        <p:spPr>
          <a:xfrm>
            <a:off x="5549040" y="105840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14" name="Line 14"/>
          <p:cNvSpPr/>
          <p:nvPr/>
        </p:nvSpPr>
        <p:spPr>
          <a:xfrm>
            <a:off x="5469840" y="16239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15"/>
          <p:cNvSpPr/>
          <p:nvPr/>
        </p:nvSpPr>
        <p:spPr>
          <a:xfrm>
            <a:off x="6141240" y="1850040"/>
            <a:ext cx="12794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view expired quotes details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16" name="Picture 4" descr="Image result for portal png icon"/>
          <p:cNvPicPr/>
          <p:nvPr/>
        </p:nvPicPr>
        <p:blipFill>
          <a:blip r:embed="rId4"/>
          <a:stretch/>
        </p:blipFill>
        <p:spPr>
          <a:xfrm>
            <a:off x="6894000" y="105840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17" name="Line 16"/>
          <p:cNvSpPr/>
          <p:nvPr/>
        </p:nvSpPr>
        <p:spPr>
          <a:xfrm>
            <a:off x="6874200" y="16239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17"/>
          <p:cNvSpPr/>
          <p:nvPr/>
        </p:nvSpPr>
        <p:spPr>
          <a:xfrm>
            <a:off x="7545240" y="1850040"/>
            <a:ext cx="1279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regenerate quote for selected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19" name="Picture 4" descr="Image result for portal png icon"/>
          <p:cNvPicPr/>
          <p:nvPr/>
        </p:nvPicPr>
        <p:blipFill>
          <a:blip r:embed="rId5"/>
          <a:stretch/>
        </p:blipFill>
        <p:spPr>
          <a:xfrm>
            <a:off x="8298360" y="105840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20" name="Line 18"/>
          <p:cNvSpPr/>
          <p:nvPr/>
        </p:nvSpPr>
        <p:spPr>
          <a:xfrm>
            <a:off x="8298000" y="16239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Line 19"/>
          <p:cNvSpPr/>
          <p:nvPr/>
        </p:nvSpPr>
        <p:spPr>
          <a:xfrm flipV="1">
            <a:off x="9303840" y="377280"/>
            <a:ext cx="0" cy="18028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Line 20"/>
          <p:cNvSpPr/>
          <p:nvPr/>
        </p:nvSpPr>
        <p:spPr>
          <a:xfrm>
            <a:off x="9303840" y="377280"/>
            <a:ext cx="12463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Line 21"/>
          <p:cNvSpPr/>
          <p:nvPr/>
        </p:nvSpPr>
        <p:spPr>
          <a:xfrm>
            <a:off x="9375480" y="2155320"/>
            <a:ext cx="12225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2"/>
          <p:cNvSpPr/>
          <p:nvPr/>
        </p:nvSpPr>
        <p:spPr>
          <a:xfrm>
            <a:off x="10469880" y="627480"/>
            <a:ext cx="1279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receive msg. configuration not possible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25" name="Picture 4" descr="Image result for portal png icon"/>
          <p:cNvPicPr/>
          <p:nvPr/>
        </p:nvPicPr>
        <p:blipFill>
          <a:blip r:embed="rId6"/>
          <a:stretch/>
        </p:blipFill>
        <p:spPr>
          <a:xfrm>
            <a:off x="11097360" y="604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26" name="CustomShape 23"/>
          <p:cNvSpPr/>
          <p:nvPr/>
        </p:nvSpPr>
        <p:spPr>
          <a:xfrm>
            <a:off x="10413360" y="2387160"/>
            <a:ext cx="12794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generate quote for Selected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27" name="Picture 4" descr="Image result for portal png icon"/>
          <p:cNvPicPr/>
          <p:nvPr/>
        </p:nvPicPr>
        <p:blipFill>
          <a:blip r:embed="rId7"/>
          <a:stretch/>
        </p:blipFill>
        <p:spPr>
          <a:xfrm>
            <a:off x="11199240" y="17434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28" name="CustomShape 24"/>
          <p:cNvSpPr/>
          <p:nvPr/>
        </p:nvSpPr>
        <p:spPr>
          <a:xfrm>
            <a:off x="3439800" y="4548600"/>
            <a:ext cx="1279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filter to see list of active quotes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29" name="Picture 4" descr="Image result for portal png icon"/>
          <p:cNvPicPr/>
          <p:nvPr/>
        </p:nvPicPr>
        <p:blipFill>
          <a:blip r:embed="rId8"/>
          <a:stretch/>
        </p:blipFill>
        <p:spPr>
          <a:xfrm>
            <a:off x="4192560" y="38386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30" name="Line 25"/>
          <p:cNvSpPr/>
          <p:nvPr/>
        </p:nvSpPr>
        <p:spPr>
          <a:xfrm>
            <a:off x="4117680" y="4322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6"/>
          <p:cNvSpPr/>
          <p:nvPr/>
        </p:nvSpPr>
        <p:spPr>
          <a:xfrm>
            <a:off x="4834440" y="4548600"/>
            <a:ext cx="1279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select quote  from the list of quotes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2" name="Picture 4" descr="Image result for portal png icon"/>
          <p:cNvPicPr/>
          <p:nvPr/>
        </p:nvPicPr>
        <p:blipFill>
          <a:blip r:embed="rId9"/>
          <a:stretch/>
        </p:blipFill>
        <p:spPr>
          <a:xfrm>
            <a:off x="5587560" y="38386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33" name="Line 27"/>
          <p:cNvSpPr/>
          <p:nvPr/>
        </p:nvSpPr>
        <p:spPr>
          <a:xfrm>
            <a:off x="5531760" y="4322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28"/>
          <p:cNvSpPr/>
          <p:nvPr/>
        </p:nvSpPr>
        <p:spPr>
          <a:xfrm>
            <a:off x="6251400" y="4561560"/>
            <a:ext cx="12794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mark any quote as favorite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5" name="Picture 4" descr="Image result for portal png icon"/>
          <p:cNvPicPr/>
          <p:nvPr/>
        </p:nvPicPr>
        <p:blipFill>
          <a:blip r:embed="rId10"/>
          <a:stretch/>
        </p:blipFill>
        <p:spPr>
          <a:xfrm>
            <a:off x="7182360" y="38098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36" name="Line 29"/>
          <p:cNvSpPr/>
          <p:nvPr/>
        </p:nvSpPr>
        <p:spPr>
          <a:xfrm>
            <a:off x="6967080" y="4322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30"/>
          <p:cNvSpPr/>
          <p:nvPr/>
        </p:nvSpPr>
        <p:spPr>
          <a:xfrm>
            <a:off x="7683840" y="4548600"/>
            <a:ext cx="1279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select quote  from the list of quotes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8" name="Picture 4" descr="Image result for portal png icon"/>
          <p:cNvPicPr/>
          <p:nvPr/>
        </p:nvPicPr>
        <p:blipFill>
          <a:blip r:embed="rId11"/>
          <a:stretch/>
        </p:blipFill>
        <p:spPr>
          <a:xfrm>
            <a:off x="8436960" y="3838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439" name="Picture 20" descr="Image result for wrong png icon"/>
          <p:cNvPicPr/>
          <p:nvPr/>
        </p:nvPicPr>
        <p:blipFill>
          <a:blip r:embed="rId12"/>
          <a:stretch/>
        </p:blipFill>
        <p:spPr>
          <a:xfrm>
            <a:off x="11674800" y="23940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440" name="Line 31"/>
          <p:cNvSpPr/>
          <p:nvPr/>
        </p:nvSpPr>
        <p:spPr>
          <a:xfrm>
            <a:off x="11053080" y="377280"/>
            <a:ext cx="6400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Line 32"/>
          <p:cNvSpPr/>
          <p:nvPr/>
        </p:nvSpPr>
        <p:spPr>
          <a:xfrm>
            <a:off x="8385120" y="4322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33"/>
          <p:cNvSpPr/>
          <p:nvPr/>
        </p:nvSpPr>
        <p:spPr>
          <a:xfrm>
            <a:off x="9101880" y="4548600"/>
            <a:ext cx="1279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confirm quote &amp; complete order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43" name="Picture 4" descr="Image result for portal png icon"/>
          <p:cNvPicPr/>
          <p:nvPr/>
        </p:nvPicPr>
        <p:blipFill>
          <a:blip r:embed="rId13"/>
          <a:stretch/>
        </p:blipFill>
        <p:spPr>
          <a:xfrm>
            <a:off x="9855000" y="38386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44" name="Line 34"/>
          <p:cNvSpPr/>
          <p:nvPr/>
        </p:nvSpPr>
        <p:spPr>
          <a:xfrm>
            <a:off x="9831960" y="433548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35"/>
          <p:cNvSpPr/>
          <p:nvPr/>
        </p:nvSpPr>
        <p:spPr>
          <a:xfrm>
            <a:off x="10549080" y="4590720"/>
            <a:ext cx="164232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will view complete car details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Basic Description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Services &amp; Equipment's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46" name="Picture 4" descr="Image result for portal png icon"/>
          <p:cNvPicPr/>
          <p:nvPr/>
        </p:nvPicPr>
        <p:blipFill>
          <a:blip r:embed="rId14"/>
          <a:stretch/>
        </p:blipFill>
        <p:spPr>
          <a:xfrm>
            <a:off x="11432520" y="38386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47" name="CustomShape 36"/>
          <p:cNvSpPr/>
          <p:nvPr/>
        </p:nvSpPr>
        <p:spPr>
          <a:xfrm>
            <a:off x="9380160" y="1687680"/>
            <a:ext cx="10753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8" name="CustomShape 37"/>
          <p:cNvSpPr/>
          <p:nvPr/>
        </p:nvSpPr>
        <p:spPr>
          <a:xfrm>
            <a:off x="9326880" y="-33120"/>
            <a:ext cx="10753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Not Available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9" name="Line 38"/>
          <p:cNvSpPr/>
          <p:nvPr/>
        </p:nvSpPr>
        <p:spPr>
          <a:xfrm>
            <a:off x="11284560" y="43520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Line 39"/>
          <p:cNvSpPr/>
          <p:nvPr/>
        </p:nvSpPr>
        <p:spPr>
          <a:xfrm flipV="1">
            <a:off x="12290400" y="3105360"/>
            <a:ext cx="0" cy="2971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40"/>
          <p:cNvSpPr/>
          <p:nvPr/>
        </p:nvSpPr>
        <p:spPr>
          <a:xfrm>
            <a:off x="12461760" y="5615640"/>
            <a:ext cx="10753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" name="CustomShape 41"/>
          <p:cNvSpPr/>
          <p:nvPr/>
        </p:nvSpPr>
        <p:spPr>
          <a:xfrm>
            <a:off x="12230280" y="2643840"/>
            <a:ext cx="1348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 more Available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" name="Line 42"/>
          <p:cNvSpPr/>
          <p:nvPr/>
        </p:nvSpPr>
        <p:spPr>
          <a:xfrm>
            <a:off x="12300840" y="312660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Line 43"/>
          <p:cNvSpPr/>
          <p:nvPr/>
        </p:nvSpPr>
        <p:spPr>
          <a:xfrm>
            <a:off x="12308760" y="60771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Line 44"/>
          <p:cNvSpPr/>
          <p:nvPr/>
        </p:nvSpPr>
        <p:spPr>
          <a:xfrm flipV="1">
            <a:off x="13505040" y="1206720"/>
            <a:ext cx="0" cy="33908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Line 45"/>
          <p:cNvSpPr/>
          <p:nvPr/>
        </p:nvSpPr>
        <p:spPr>
          <a:xfrm>
            <a:off x="13505040" y="1227240"/>
            <a:ext cx="15192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Line 46"/>
          <p:cNvSpPr/>
          <p:nvPr/>
        </p:nvSpPr>
        <p:spPr>
          <a:xfrm>
            <a:off x="13505040" y="464292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Line 47"/>
          <p:cNvSpPr/>
          <p:nvPr/>
        </p:nvSpPr>
        <p:spPr>
          <a:xfrm>
            <a:off x="13540680" y="2801160"/>
            <a:ext cx="17488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48"/>
          <p:cNvSpPr/>
          <p:nvPr/>
        </p:nvSpPr>
        <p:spPr>
          <a:xfrm>
            <a:off x="14938200" y="1485000"/>
            <a:ext cx="164232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click back to My Quotes to land at My Quotes page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60" name="Picture 4" descr="Image result for portal png icon"/>
          <p:cNvPicPr/>
          <p:nvPr/>
        </p:nvPicPr>
        <p:blipFill>
          <a:blip r:embed="rId15"/>
          <a:stretch/>
        </p:blipFill>
        <p:spPr>
          <a:xfrm>
            <a:off x="15691320" y="9640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61" name="CustomShape 49"/>
          <p:cNvSpPr/>
          <p:nvPr/>
        </p:nvSpPr>
        <p:spPr>
          <a:xfrm>
            <a:off x="14992200" y="3039480"/>
            <a:ext cx="16423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search a new car &amp; generate quote for new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62" name="Picture 4" descr="Image result for portal png icon"/>
          <p:cNvPicPr/>
          <p:nvPr/>
        </p:nvPicPr>
        <p:blipFill>
          <a:blip r:embed="rId16"/>
          <a:stretch/>
        </p:blipFill>
        <p:spPr>
          <a:xfrm>
            <a:off x="15744960" y="251820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63" name="CustomShape 50"/>
          <p:cNvSpPr/>
          <p:nvPr/>
        </p:nvSpPr>
        <p:spPr>
          <a:xfrm>
            <a:off x="15024240" y="4820400"/>
            <a:ext cx="16423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call MultiFleet lease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64" name="Picture 4" descr="Image result for portal png icon"/>
          <p:cNvPicPr/>
          <p:nvPr/>
        </p:nvPicPr>
        <p:blipFill>
          <a:blip r:embed="rId17"/>
          <a:stretch/>
        </p:blipFill>
        <p:spPr>
          <a:xfrm>
            <a:off x="15777360" y="429912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65" name="Line 51"/>
          <p:cNvSpPr/>
          <p:nvPr/>
        </p:nvSpPr>
        <p:spPr>
          <a:xfrm>
            <a:off x="15744960" y="4628160"/>
            <a:ext cx="12222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52"/>
          <p:cNvSpPr/>
          <p:nvPr/>
        </p:nvSpPr>
        <p:spPr>
          <a:xfrm>
            <a:off x="16873560" y="4803840"/>
            <a:ext cx="1642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 provides time of car availability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7" name="Line 53"/>
          <p:cNvSpPr/>
          <p:nvPr/>
        </p:nvSpPr>
        <p:spPr>
          <a:xfrm>
            <a:off x="13586400" y="679536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Line 54"/>
          <p:cNvSpPr/>
          <p:nvPr/>
        </p:nvSpPr>
        <p:spPr>
          <a:xfrm>
            <a:off x="13618440" y="560772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Line 55"/>
          <p:cNvSpPr/>
          <p:nvPr/>
        </p:nvSpPr>
        <p:spPr>
          <a:xfrm flipV="1">
            <a:off x="13600800" y="5600160"/>
            <a:ext cx="0" cy="1195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56"/>
          <p:cNvSpPr/>
          <p:nvPr/>
        </p:nvSpPr>
        <p:spPr>
          <a:xfrm>
            <a:off x="14783760" y="5820840"/>
            <a:ext cx="212328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view msg. that the selected car price is changed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71" name="Picture 4" descr="Image result for portal png icon"/>
          <p:cNvPicPr/>
          <p:nvPr/>
        </p:nvPicPr>
        <p:blipFill>
          <a:blip r:embed="rId18"/>
          <a:stretch/>
        </p:blipFill>
        <p:spPr>
          <a:xfrm>
            <a:off x="15865560" y="52988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72" name="CustomShape 57"/>
          <p:cNvSpPr/>
          <p:nvPr/>
        </p:nvSpPr>
        <p:spPr>
          <a:xfrm>
            <a:off x="13689360" y="5298840"/>
            <a:ext cx="124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 Price Change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3" name="CustomShape 58"/>
          <p:cNvSpPr/>
          <p:nvPr/>
        </p:nvSpPr>
        <p:spPr>
          <a:xfrm>
            <a:off x="13704480" y="6486480"/>
            <a:ext cx="1244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 Price is same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4" name="Line 59"/>
          <p:cNvSpPr/>
          <p:nvPr/>
        </p:nvSpPr>
        <p:spPr>
          <a:xfrm>
            <a:off x="15830280" y="561528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60"/>
          <p:cNvSpPr/>
          <p:nvPr/>
        </p:nvSpPr>
        <p:spPr>
          <a:xfrm>
            <a:off x="16995960" y="5828400"/>
            <a:ext cx="21232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create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quote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76" name="Picture 4" descr="Image result for portal png icon"/>
          <p:cNvPicPr/>
          <p:nvPr/>
        </p:nvPicPr>
        <p:blipFill>
          <a:blip r:embed="rId19"/>
          <a:stretch/>
        </p:blipFill>
        <p:spPr>
          <a:xfrm>
            <a:off x="18077760" y="530640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77" name="Line 61"/>
          <p:cNvSpPr/>
          <p:nvPr/>
        </p:nvSpPr>
        <p:spPr>
          <a:xfrm>
            <a:off x="17996040" y="558216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62"/>
          <p:cNvSpPr/>
          <p:nvPr/>
        </p:nvSpPr>
        <p:spPr>
          <a:xfrm>
            <a:off x="19161720" y="5795280"/>
            <a:ext cx="21232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view the new quote in My Quote page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79" name="Picture 4" descr="Image result for portal png icon"/>
          <p:cNvPicPr/>
          <p:nvPr/>
        </p:nvPicPr>
        <p:blipFill>
          <a:blip r:embed="rId20"/>
          <a:stretch/>
        </p:blipFill>
        <p:spPr>
          <a:xfrm>
            <a:off x="20185920" y="51598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80" name="CustomShape 63"/>
          <p:cNvSpPr/>
          <p:nvPr/>
        </p:nvSpPr>
        <p:spPr>
          <a:xfrm>
            <a:off x="14992200" y="6922080"/>
            <a:ext cx="21232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view car &amp;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Price details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1" name="Picture 4" descr="Image result for portal png icon"/>
          <p:cNvPicPr/>
          <p:nvPr/>
        </p:nvPicPr>
        <p:blipFill>
          <a:blip r:embed="rId21"/>
          <a:stretch/>
        </p:blipFill>
        <p:spPr>
          <a:xfrm>
            <a:off x="16073640" y="63867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82" name="Line 64"/>
          <p:cNvSpPr/>
          <p:nvPr/>
        </p:nvSpPr>
        <p:spPr>
          <a:xfrm>
            <a:off x="16120440" y="676332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65"/>
          <p:cNvSpPr/>
          <p:nvPr/>
        </p:nvSpPr>
        <p:spPr>
          <a:xfrm>
            <a:off x="17526240" y="6890040"/>
            <a:ext cx="21232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confirm the order by clicking confirm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4" name="Picture 4" descr="Image result for portal png icon"/>
          <p:cNvPicPr/>
          <p:nvPr/>
        </p:nvPicPr>
        <p:blipFill>
          <a:blip r:embed="rId22"/>
          <a:stretch/>
        </p:blipFill>
        <p:spPr>
          <a:xfrm>
            <a:off x="18512640" y="62722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85" name="Line 66"/>
          <p:cNvSpPr/>
          <p:nvPr/>
        </p:nvSpPr>
        <p:spPr>
          <a:xfrm>
            <a:off x="18668880" y="673884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67"/>
          <p:cNvSpPr/>
          <p:nvPr/>
        </p:nvSpPr>
        <p:spPr>
          <a:xfrm>
            <a:off x="19895040" y="6897600"/>
            <a:ext cx="2806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needs to add driver details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(Personal info., Email, Phone no. etc.)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7" name="Picture 4" descr="Image result for portal png icon"/>
          <p:cNvPicPr/>
          <p:nvPr/>
        </p:nvPicPr>
        <p:blipFill>
          <a:blip r:embed="rId23"/>
          <a:stretch/>
        </p:blipFill>
        <p:spPr>
          <a:xfrm>
            <a:off x="21099240" y="619596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88" name="Line 68"/>
          <p:cNvSpPr/>
          <p:nvPr/>
        </p:nvSpPr>
        <p:spPr>
          <a:xfrm>
            <a:off x="21156120" y="670536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69"/>
          <p:cNvSpPr/>
          <p:nvPr/>
        </p:nvSpPr>
        <p:spPr>
          <a:xfrm>
            <a:off x="22518720" y="6912360"/>
            <a:ext cx="2400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needs to upload Driver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Documents (identity Proof, Employment details)-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Not mandatory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90" name="Picture 4" descr="Image result for portal png icon"/>
          <p:cNvPicPr/>
          <p:nvPr/>
        </p:nvPicPr>
        <p:blipFill>
          <a:blip r:embed="rId24"/>
          <a:stretch/>
        </p:blipFill>
        <p:spPr>
          <a:xfrm>
            <a:off x="23420520" y="60818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91" name="Line 70"/>
          <p:cNvSpPr/>
          <p:nvPr/>
        </p:nvSpPr>
        <p:spPr>
          <a:xfrm>
            <a:off x="23574960" y="665892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71"/>
          <p:cNvSpPr/>
          <p:nvPr/>
        </p:nvSpPr>
        <p:spPr>
          <a:xfrm>
            <a:off x="24983280" y="6891840"/>
            <a:ext cx="2400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can click on confirm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&amp; create digital contract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3" name="Picture 4" descr="Image result for portal png icon"/>
          <p:cNvPicPr/>
          <p:nvPr/>
        </p:nvPicPr>
        <p:blipFill>
          <a:blip r:embed="rId25"/>
          <a:stretch/>
        </p:blipFill>
        <p:spPr>
          <a:xfrm>
            <a:off x="25818120" y="60818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94" name="Line 72"/>
          <p:cNvSpPr/>
          <p:nvPr/>
        </p:nvSpPr>
        <p:spPr>
          <a:xfrm>
            <a:off x="25845480" y="663264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73"/>
          <p:cNvSpPr/>
          <p:nvPr/>
        </p:nvSpPr>
        <p:spPr>
          <a:xfrm>
            <a:off x="27208080" y="6839640"/>
            <a:ext cx="2400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Authorized Person signs the contract with digital signature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6" name="Line 74"/>
          <p:cNvSpPr/>
          <p:nvPr/>
        </p:nvSpPr>
        <p:spPr>
          <a:xfrm>
            <a:off x="28284840" y="658476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75"/>
          <p:cNvSpPr/>
          <p:nvPr/>
        </p:nvSpPr>
        <p:spPr>
          <a:xfrm>
            <a:off x="29742120" y="6788880"/>
            <a:ext cx="24001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will receive mail &amp; Msg. “Congrats for leasing car with MultiFleet”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8" name="Picture 4" descr="Image result for portal png icon"/>
          <p:cNvPicPr/>
          <p:nvPr/>
        </p:nvPicPr>
        <p:blipFill>
          <a:blip r:embed="rId26"/>
          <a:stretch/>
        </p:blipFill>
        <p:spPr>
          <a:xfrm>
            <a:off x="30682800" y="60818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499" name="Line 76"/>
          <p:cNvSpPr/>
          <p:nvPr/>
        </p:nvSpPr>
        <p:spPr>
          <a:xfrm>
            <a:off x="30739680" y="657036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77"/>
          <p:cNvSpPr/>
          <p:nvPr/>
        </p:nvSpPr>
        <p:spPr>
          <a:xfrm>
            <a:off x="32197320" y="6774480"/>
            <a:ext cx="24001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mail for the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Order confirmation for new leased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1" name="Picture 157" descr=""/>
          <p:cNvPicPr/>
          <p:nvPr/>
        </p:nvPicPr>
        <p:blipFill>
          <a:blip r:embed="rId27"/>
          <a:stretch/>
        </p:blipFill>
        <p:spPr>
          <a:xfrm>
            <a:off x="32682600" y="624888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502" name="Picture 158" descr="Image result for email png icon"/>
          <p:cNvPicPr/>
          <p:nvPr/>
        </p:nvPicPr>
        <p:blipFill>
          <a:blip r:embed="rId28"/>
          <a:stretch/>
        </p:blipFill>
        <p:spPr>
          <a:xfrm>
            <a:off x="31002120" y="608940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503" name="Line 78"/>
          <p:cNvSpPr/>
          <p:nvPr/>
        </p:nvSpPr>
        <p:spPr>
          <a:xfrm>
            <a:off x="33137640" y="656604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4" name="Picture 160" descr="Image result for email png icon"/>
          <p:cNvPicPr/>
          <p:nvPr/>
        </p:nvPicPr>
        <p:blipFill>
          <a:blip r:embed="rId29"/>
          <a:stretch/>
        </p:blipFill>
        <p:spPr>
          <a:xfrm>
            <a:off x="33119280" y="608940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505" name="CustomShape 79"/>
          <p:cNvSpPr/>
          <p:nvPr/>
        </p:nvSpPr>
        <p:spPr>
          <a:xfrm>
            <a:off x="34500960" y="6763320"/>
            <a:ext cx="2400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mail with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My MultiFleet app Credentials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6" name="Picture 162" descr=""/>
          <p:cNvPicPr/>
          <p:nvPr/>
        </p:nvPicPr>
        <p:blipFill>
          <a:blip r:embed="rId30"/>
          <a:stretch/>
        </p:blipFill>
        <p:spPr>
          <a:xfrm>
            <a:off x="34848720" y="624888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507" name="Picture 163" descr="Image result for email png icon"/>
          <p:cNvPicPr/>
          <p:nvPr/>
        </p:nvPicPr>
        <p:blipFill>
          <a:blip r:embed="rId31"/>
          <a:stretch/>
        </p:blipFill>
        <p:spPr>
          <a:xfrm>
            <a:off x="35275680" y="608940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508" name="Line 80"/>
          <p:cNvSpPr/>
          <p:nvPr/>
        </p:nvSpPr>
        <p:spPr>
          <a:xfrm>
            <a:off x="35303400" y="656604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81"/>
          <p:cNvSpPr/>
          <p:nvPr/>
        </p:nvSpPr>
        <p:spPr>
          <a:xfrm>
            <a:off x="36761040" y="6770160"/>
            <a:ext cx="2400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receives mail to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Select mode of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0" name="Picture 167" descr="Image result for email png icon"/>
          <p:cNvPicPr/>
          <p:nvPr/>
        </p:nvPicPr>
        <p:blipFill>
          <a:blip r:embed="rId32"/>
          <a:stretch/>
        </p:blipFill>
        <p:spPr>
          <a:xfrm>
            <a:off x="37546920" y="608940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511" name="Line 82"/>
          <p:cNvSpPr/>
          <p:nvPr/>
        </p:nvSpPr>
        <p:spPr>
          <a:xfrm>
            <a:off x="37679040" y="6535080"/>
            <a:ext cx="1816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83"/>
          <p:cNvSpPr/>
          <p:nvPr/>
        </p:nvSpPr>
        <p:spPr>
          <a:xfrm>
            <a:off x="38998440" y="6770160"/>
            <a:ext cx="2400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 select mode of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3" name="Line 84"/>
          <p:cNvSpPr/>
          <p:nvPr/>
        </p:nvSpPr>
        <p:spPr>
          <a:xfrm>
            <a:off x="39938760" y="6505560"/>
            <a:ext cx="19562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Line 85"/>
          <p:cNvSpPr/>
          <p:nvPr/>
        </p:nvSpPr>
        <p:spPr>
          <a:xfrm>
            <a:off x="41895000" y="4050720"/>
            <a:ext cx="0" cy="24843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Line 86"/>
          <p:cNvSpPr/>
          <p:nvPr/>
        </p:nvSpPr>
        <p:spPr>
          <a:xfrm>
            <a:off x="41895000" y="40672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87"/>
          <p:cNvSpPr/>
          <p:nvPr/>
        </p:nvSpPr>
        <p:spPr>
          <a:xfrm>
            <a:off x="41938560" y="583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88"/>
          <p:cNvSpPr/>
          <p:nvPr/>
        </p:nvSpPr>
        <p:spPr>
          <a:xfrm>
            <a:off x="42041520" y="3675600"/>
            <a:ext cx="822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Pick 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8" name="CustomShape 89"/>
          <p:cNvSpPr/>
          <p:nvPr/>
        </p:nvSpPr>
        <p:spPr>
          <a:xfrm>
            <a:off x="42033240" y="5069520"/>
            <a:ext cx="8222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Home/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Office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9" name="CustomShape 90"/>
          <p:cNvSpPr/>
          <p:nvPr/>
        </p:nvSpPr>
        <p:spPr>
          <a:xfrm>
            <a:off x="43029720" y="421668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selects pick up as the mode of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0" name="CustomShape 91"/>
          <p:cNvSpPr/>
          <p:nvPr/>
        </p:nvSpPr>
        <p:spPr>
          <a:xfrm>
            <a:off x="42972120" y="6098760"/>
            <a:ext cx="148176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selects Home/Office Delivery as the mode of car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21" name="Picture 6" descr="Related image"/>
          <p:cNvPicPr/>
          <p:nvPr/>
        </p:nvPicPr>
        <p:blipFill>
          <a:blip r:embed="rId33"/>
          <a:stretch/>
        </p:blipFill>
        <p:spPr>
          <a:xfrm>
            <a:off x="43576200" y="342540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522" name="Picture 6" descr="Related image"/>
          <p:cNvPicPr/>
          <p:nvPr/>
        </p:nvPicPr>
        <p:blipFill>
          <a:blip r:embed="rId34"/>
          <a:stretch/>
        </p:blipFill>
        <p:spPr>
          <a:xfrm>
            <a:off x="43726320" y="529092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523" name="Line 92"/>
          <p:cNvSpPr/>
          <p:nvPr/>
        </p:nvSpPr>
        <p:spPr>
          <a:xfrm>
            <a:off x="47148120" y="4062960"/>
            <a:ext cx="1471680" cy="82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93"/>
          <p:cNvSpPr/>
          <p:nvPr/>
        </p:nvSpPr>
        <p:spPr>
          <a:xfrm>
            <a:off x="46407240" y="418032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picks up the car from the dealership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5" name="CustomShape 94"/>
          <p:cNvSpPr/>
          <p:nvPr/>
        </p:nvSpPr>
        <p:spPr>
          <a:xfrm>
            <a:off x="44567640" y="430200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&amp; driver receives mail about pickup details : Date &amp; 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6" name="CustomShape 95"/>
          <p:cNvSpPr/>
          <p:nvPr/>
        </p:nvSpPr>
        <p:spPr>
          <a:xfrm>
            <a:off x="48354480" y="4159800"/>
            <a:ext cx="148176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Useful numbers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Pass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27" name="Picture 20" descr="Image result for wrong png icon"/>
          <p:cNvPicPr/>
          <p:nvPr/>
        </p:nvPicPr>
        <p:blipFill>
          <a:blip r:embed="rId35"/>
          <a:stretch/>
        </p:blipFill>
        <p:spPr>
          <a:xfrm>
            <a:off x="50837040" y="392760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528" name="Line 96"/>
          <p:cNvSpPr/>
          <p:nvPr/>
        </p:nvSpPr>
        <p:spPr>
          <a:xfrm>
            <a:off x="49402800" y="40672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97"/>
          <p:cNvSpPr/>
          <p:nvPr/>
        </p:nvSpPr>
        <p:spPr>
          <a:xfrm>
            <a:off x="45194760" y="406728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0" name="Picture 230" descr="Image result for email png icon"/>
          <p:cNvPicPr/>
          <p:nvPr/>
        </p:nvPicPr>
        <p:blipFill>
          <a:blip r:embed="rId36"/>
          <a:stretch/>
        </p:blipFill>
        <p:spPr>
          <a:xfrm>
            <a:off x="49115880" y="361476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531" name="Line 98"/>
          <p:cNvSpPr/>
          <p:nvPr/>
        </p:nvSpPr>
        <p:spPr>
          <a:xfrm>
            <a:off x="43770960" y="406728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99"/>
          <p:cNvSpPr/>
          <p:nvPr/>
        </p:nvSpPr>
        <p:spPr>
          <a:xfrm>
            <a:off x="44497440" y="619488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Deliver car 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Home/Office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3" name="Line 100"/>
          <p:cNvSpPr/>
          <p:nvPr/>
        </p:nvSpPr>
        <p:spPr>
          <a:xfrm flipV="1">
            <a:off x="45308160" y="583668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101"/>
          <p:cNvSpPr/>
          <p:nvPr/>
        </p:nvSpPr>
        <p:spPr>
          <a:xfrm>
            <a:off x="45960840" y="6160680"/>
            <a:ext cx="148176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FM/Driver receives the mail about the successful car delivery at Home/Office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5" name="Line 102"/>
          <p:cNvSpPr/>
          <p:nvPr/>
        </p:nvSpPr>
        <p:spPr>
          <a:xfrm>
            <a:off x="46753920" y="583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Picture 236" descr="Image result for email png icon"/>
          <p:cNvPicPr/>
          <p:nvPr/>
        </p:nvPicPr>
        <p:blipFill>
          <a:blip r:embed="rId37"/>
          <a:stretch/>
        </p:blipFill>
        <p:spPr>
          <a:xfrm>
            <a:off x="46854360" y="534780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537" name="CustomShape 103"/>
          <p:cNvSpPr/>
          <p:nvPr/>
        </p:nvSpPr>
        <p:spPr>
          <a:xfrm>
            <a:off x="47778120" y="6194880"/>
            <a:ext cx="148176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Useful numbers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Pass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38" name="Picture 20" descr="Image result for wrong png icon"/>
          <p:cNvPicPr/>
          <p:nvPr/>
        </p:nvPicPr>
        <p:blipFill>
          <a:blip r:embed="rId38"/>
          <a:stretch/>
        </p:blipFill>
        <p:spPr>
          <a:xfrm>
            <a:off x="50042880" y="573876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539" name="Line 104"/>
          <p:cNvSpPr/>
          <p:nvPr/>
        </p:nvSpPr>
        <p:spPr>
          <a:xfrm>
            <a:off x="48637440" y="583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0" name="Picture 240" descr="Image result for email png icon"/>
          <p:cNvPicPr/>
          <p:nvPr/>
        </p:nvPicPr>
        <p:blipFill>
          <a:blip r:embed="rId39"/>
          <a:stretch/>
        </p:blipFill>
        <p:spPr>
          <a:xfrm>
            <a:off x="48445200" y="548316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541" name="Line 105"/>
          <p:cNvSpPr/>
          <p:nvPr/>
        </p:nvSpPr>
        <p:spPr>
          <a:xfrm flipV="1">
            <a:off x="43727760" y="583668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2" name="Picture 245" descr=""/>
          <p:cNvPicPr/>
          <p:nvPr/>
        </p:nvPicPr>
        <p:blipFill>
          <a:blip r:embed="rId40"/>
          <a:stretch/>
        </p:blipFill>
        <p:spPr>
          <a:xfrm>
            <a:off x="46257840" y="5263200"/>
            <a:ext cx="334800" cy="334800"/>
          </a:xfrm>
          <a:prstGeom prst="rect">
            <a:avLst/>
          </a:prstGeom>
          <a:ln w="0">
            <a:noFill/>
          </a:ln>
        </p:spPr>
      </p:pic>
      <p:pic>
        <p:nvPicPr>
          <p:cNvPr id="543" name="Picture 246" descr="Image result for email png icon"/>
          <p:cNvPicPr/>
          <p:nvPr/>
        </p:nvPicPr>
        <p:blipFill>
          <a:blip r:embed="rId41"/>
          <a:stretch/>
        </p:blipFill>
        <p:spPr>
          <a:xfrm>
            <a:off x="45416160" y="366768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544" name="Picture 247" descr=""/>
          <p:cNvPicPr/>
          <p:nvPr/>
        </p:nvPicPr>
        <p:blipFill>
          <a:blip r:embed="rId42"/>
          <a:stretch/>
        </p:blipFill>
        <p:spPr>
          <a:xfrm>
            <a:off x="46562400" y="378900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545" name="Picture 248" descr=""/>
          <p:cNvPicPr/>
          <p:nvPr/>
        </p:nvPicPr>
        <p:blipFill>
          <a:blip r:embed="rId43"/>
          <a:stretch/>
        </p:blipFill>
        <p:spPr>
          <a:xfrm>
            <a:off x="48696840" y="378900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546" name="Picture 251" descr=""/>
          <p:cNvPicPr/>
          <p:nvPr/>
        </p:nvPicPr>
        <p:blipFill>
          <a:blip r:embed="rId44"/>
          <a:stretch/>
        </p:blipFill>
        <p:spPr>
          <a:xfrm>
            <a:off x="48096000" y="557064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547" name="Picture 252" descr=""/>
          <p:cNvPicPr/>
          <p:nvPr/>
        </p:nvPicPr>
        <p:blipFill>
          <a:blip r:embed="rId45"/>
          <a:stretch/>
        </p:blipFill>
        <p:spPr>
          <a:xfrm>
            <a:off x="45026640" y="3349440"/>
            <a:ext cx="360360" cy="360360"/>
          </a:xfrm>
          <a:prstGeom prst="rect">
            <a:avLst/>
          </a:prstGeom>
          <a:ln w="0">
            <a:noFill/>
          </a:ln>
        </p:spPr>
      </p:pic>
      <p:sp>
        <p:nvSpPr>
          <p:cNvPr id="548" name="CustomShape 106"/>
          <p:cNvSpPr/>
          <p:nvPr/>
        </p:nvSpPr>
        <p:spPr>
          <a:xfrm>
            <a:off x="3171240" y="6528240"/>
            <a:ext cx="12794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see list of active quotes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49" name="Picture 4" descr="Image result for portal png icon"/>
          <p:cNvPicPr/>
          <p:nvPr/>
        </p:nvPicPr>
        <p:blipFill>
          <a:blip r:embed="rId46"/>
          <a:stretch/>
        </p:blipFill>
        <p:spPr>
          <a:xfrm>
            <a:off x="4161960" y="57812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550" name="Line 107"/>
          <p:cNvSpPr/>
          <p:nvPr/>
        </p:nvSpPr>
        <p:spPr>
          <a:xfrm>
            <a:off x="4384440" y="6240240"/>
            <a:ext cx="630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1" name="Picture 4" descr="Image result for portal png icon"/>
          <p:cNvPicPr/>
          <p:nvPr/>
        </p:nvPicPr>
        <p:blipFill>
          <a:blip r:embed="rId47"/>
          <a:stretch/>
        </p:blipFill>
        <p:spPr>
          <a:xfrm>
            <a:off x="5745600" y="57812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552" name="CustomShape 108"/>
          <p:cNvSpPr/>
          <p:nvPr/>
        </p:nvSpPr>
        <p:spPr>
          <a:xfrm>
            <a:off x="4709520" y="6514200"/>
            <a:ext cx="1279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select quote  to see quote details along with driver details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3" name="Line 109"/>
          <p:cNvSpPr/>
          <p:nvPr/>
        </p:nvSpPr>
        <p:spPr>
          <a:xfrm>
            <a:off x="5926320" y="6207120"/>
            <a:ext cx="630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4" name="Picture 4" descr="Image result for portal png icon"/>
          <p:cNvPicPr/>
          <p:nvPr/>
        </p:nvPicPr>
        <p:blipFill>
          <a:blip r:embed="rId48"/>
          <a:stretch/>
        </p:blipFill>
        <p:spPr>
          <a:xfrm>
            <a:off x="7222320" y="57812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555" name="CustomShape 110"/>
          <p:cNvSpPr/>
          <p:nvPr/>
        </p:nvSpPr>
        <p:spPr>
          <a:xfrm>
            <a:off x="6526080" y="6460920"/>
            <a:ext cx="12794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FM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can approve the quote &amp; confirm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6" name="CustomShape 111"/>
          <p:cNvSpPr/>
          <p:nvPr/>
        </p:nvSpPr>
        <p:spPr>
          <a:xfrm rot="5400000">
            <a:off x="6985080" y="13320"/>
            <a:ext cx="1048680" cy="708732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112"/>
          <p:cNvSpPr/>
          <p:nvPr/>
        </p:nvSpPr>
        <p:spPr>
          <a:xfrm>
            <a:off x="4438440" y="3173400"/>
            <a:ext cx="63273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New Quote created and added to the list of active quotes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58" name="CustomShape 113"/>
          <p:cNvSpPr/>
          <p:nvPr/>
        </p:nvSpPr>
        <p:spPr>
          <a:xfrm>
            <a:off x="16363440" y="1006200"/>
            <a:ext cx="403308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  <a:ea typeface="DejaVu Sans"/>
              </a:rPr>
              <a:t>Can Connect journey from the point when FM lands to My Quotes Page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59" name="CustomShape 114"/>
          <p:cNvSpPr/>
          <p:nvPr/>
        </p:nvSpPr>
        <p:spPr>
          <a:xfrm>
            <a:off x="17981280" y="4357800"/>
            <a:ext cx="3020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  <a:ea typeface="DejaVu Sans"/>
              </a:rPr>
              <a:t>Can Connect to the journey that car configuration is available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60" name="CustomShape 115"/>
          <p:cNvSpPr/>
          <p:nvPr/>
        </p:nvSpPr>
        <p:spPr>
          <a:xfrm>
            <a:off x="20964600" y="5423760"/>
            <a:ext cx="30963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  <a:ea typeface="DejaVu Sans"/>
              </a:rPr>
              <a:t>Can Connect journey from the point when customer lands to My Quotes Page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61" name="CustomShape 116"/>
          <p:cNvSpPr/>
          <p:nvPr/>
        </p:nvSpPr>
        <p:spPr>
          <a:xfrm>
            <a:off x="7377120" y="6160680"/>
            <a:ext cx="18805680" cy="1191960"/>
          </a:xfrm>
          <a:prstGeom prst="bentConnector4">
            <a:avLst>
              <a:gd name="adj1" fmla="val 7564"/>
              <a:gd name="adj2" fmla="val 119167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17"/>
          <p:cNvSpPr/>
          <p:nvPr/>
        </p:nvSpPr>
        <p:spPr>
          <a:xfrm>
            <a:off x="290520" y="-720"/>
            <a:ext cx="85928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Lead to Order – BUSINESS LEASE (Fleet Manager)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3" name="Picture 204" descr=""/>
          <p:cNvPicPr/>
          <p:nvPr/>
        </p:nvPicPr>
        <p:blipFill>
          <a:blip r:embed="rId49"/>
          <a:stretch/>
        </p:blipFill>
        <p:spPr>
          <a:xfrm>
            <a:off x="5048640" y="60048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64" name="Picture 205" descr=""/>
          <p:cNvPicPr/>
          <p:nvPr/>
        </p:nvPicPr>
        <p:blipFill>
          <a:blip r:embed="rId50"/>
          <a:stretch/>
        </p:blipFill>
        <p:spPr>
          <a:xfrm>
            <a:off x="6592320" y="59810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65" name="Picture 206" descr=""/>
          <p:cNvPicPr/>
          <p:nvPr/>
        </p:nvPicPr>
        <p:blipFill>
          <a:blip r:embed="rId51"/>
          <a:stretch/>
        </p:blipFill>
        <p:spPr>
          <a:xfrm>
            <a:off x="3528000" y="60768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207" descr=""/>
          <p:cNvPicPr/>
          <p:nvPr/>
        </p:nvPicPr>
        <p:blipFill>
          <a:blip r:embed="rId52"/>
          <a:stretch/>
        </p:blipFill>
        <p:spPr>
          <a:xfrm>
            <a:off x="1024560" y="2761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67" name="Picture 208" descr=""/>
          <p:cNvPicPr/>
          <p:nvPr/>
        </p:nvPicPr>
        <p:blipFill>
          <a:blip r:embed="rId53"/>
          <a:stretch/>
        </p:blipFill>
        <p:spPr>
          <a:xfrm>
            <a:off x="16976880" y="4404960"/>
            <a:ext cx="475560" cy="475560"/>
          </a:xfrm>
          <a:prstGeom prst="rect">
            <a:avLst/>
          </a:prstGeom>
          <a:ln w="0">
            <a:noFill/>
          </a:ln>
        </p:spPr>
      </p:pic>
      <p:pic>
        <p:nvPicPr>
          <p:cNvPr id="568" name="Picture 209" descr=""/>
          <p:cNvPicPr/>
          <p:nvPr/>
        </p:nvPicPr>
        <p:blipFill>
          <a:blip r:embed="rId54"/>
          <a:stretch/>
        </p:blipFill>
        <p:spPr>
          <a:xfrm>
            <a:off x="44737920" y="5598720"/>
            <a:ext cx="475560" cy="475560"/>
          </a:xfrm>
          <a:prstGeom prst="rect">
            <a:avLst/>
          </a:prstGeom>
          <a:ln w="0">
            <a:noFill/>
          </a:ln>
        </p:spPr>
      </p:pic>
      <p:pic>
        <p:nvPicPr>
          <p:cNvPr id="569" name="Picture 210" descr=""/>
          <p:cNvPicPr/>
          <p:nvPr/>
        </p:nvPicPr>
        <p:blipFill>
          <a:blip r:embed="rId55"/>
          <a:stretch/>
        </p:blipFill>
        <p:spPr>
          <a:xfrm>
            <a:off x="3368520" y="14324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0" name="Picture 211" descr=""/>
          <p:cNvPicPr/>
          <p:nvPr/>
        </p:nvPicPr>
        <p:blipFill>
          <a:blip r:embed="rId56"/>
          <a:stretch/>
        </p:blipFill>
        <p:spPr>
          <a:xfrm>
            <a:off x="4841640" y="1411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1" name="Picture 212" descr=""/>
          <p:cNvPicPr/>
          <p:nvPr/>
        </p:nvPicPr>
        <p:blipFill>
          <a:blip r:embed="rId57"/>
          <a:stretch/>
        </p:blipFill>
        <p:spPr>
          <a:xfrm>
            <a:off x="6284160" y="13896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2" name="Picture 213" descr=""/>
          <p:cNvPicPr/>
          <p:nvPr/>
        </p:nvPicPr>
        <p:blipFill>
          <a:blip r:embed="rId58"/>
          <a:stretch/>
        </p:blipFill>
        <p:spPr>
          <a:xfrm>
            <a:off x="7683840" y="13978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3" name="Picture 253" descr=""/>
          <p:cNvPicPr/>
          <p:nvPr/>
        </p:nvPicPr>
        <p:blipFill>
          <a:blip r:embed="rId59"/>
          <a:stretch/>
        </p:blipFill>
        <p:spPr>
          <a:xfrm>
            <a:off x="10454040" y="19270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4" name="Picture 254" descr=""/>
          <p:cNvPicPr/>
          <p:nvPr/>
        </p:nvPicPr>
        <p:blipFill>
          <a:blip r:embed="rId60"/>
          <a:stretch/>
        </p:blipFill>
        <p:spPr>
          <a:xfrm>
            <a:off x="10388880" y="2199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5" name="Picture 260" descr=""/>
          <p:cNvPicPr/>
          <p:nvPr/>
        </p:nvPicPr>
        <p:blipFill>
          <a:blip r:embed="rId61"/>
          <a:stretch/>
        </p:blipFill>
        <p:spPr>
          <a:xfrm>
            <a:off x="4952520" y="41104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6" name="Picture 262" descr=""/>
          <p:cNvPicPr/>
          <p:nvPr/>
        </p:nvPicPr>
        <p:blipFill>
          <a:blip r:embed="rId62"/>
          <a:stretch/>
        </p:blipFill>
        <p:spPr>
          <a:xfrm>
            <a:off x="6496560" y="40867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7" name="Picture 268" descr=""/>
          <p:cNvPicPr/>
          <p:nvPr/>
        </p:nvPicPr>
        <p:blipFill>
          <a:blip r:embed="rId63"/>
          <a:stretch/>
        </p:blipFill>
        <p:spPr>
          <a:xfrm>
            <a:off x="3431880" y="41097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269" descr=""/>
          <p:cNvPicPr/>
          <p:nvPr/>
        </p:nvPicPr>
        <p:blipFill>
          <a:blip r:embed="rId64"/>
          <a:stretch/>
        </p:blipFill>
        <p:spPr>
          <a:xfrm>
            <a:off x="9342720" y="41018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79" name="Picture 270" descr=""/>
          <p:cNvPicPr/>
          <p:nvPr/>
        </p:nvPicPr>
        <p:blipFill>
          <a:blip r:embed="rId65"/>
          <a:stretch/>
        </p:blipFill>
        <p:spPr>
          <a:xfrm>
            <a:off x="10872360" y="41216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0" name="Picture 271" descr=""/>
          <p:cNvPicPr/>
          <p:nvPr/>
        </p:nvPicPr>
        <p:blipFill>
          <a:blip r:embed="rId66"/>
          <a:stretch/>
        </p:blipFill>
        <p:spPr>
          <a:xfrm>
            <a:off x="7894800" y="41158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1" name="Picture 272" descr=""/>
          <p:cNvPicPr/>
          <p:nvPr/>
        </p:nvPicPr>
        <p:blipFill>
          <a:blip r:embed="rId67"/>
          <a:stretch/>
        </p:blipFill>
        <p:spPr>
          <a:xfrm>
            <a:off x="15298560" y="65091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2" name="Picture 273" descr=""/>
          <p:cNvPicPr/>
          <p:nvPr/>
        </p:nvPicPr>
        <p:blipFill>
          <a:blip r:embed="rId68"/>
          <a:stretch/>
        </p:blipFill>
        <p:spPr>
          <a:xfrm>
            <a:off x="15017040" y="53787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3" name="Picture 274" descr=""/>
          <p:cNvPicPr/>
          <p:nvPr/>
        </p:nvPicPr>
        <p:blipFill>
          <a:blip r:embed="rId69"/>
          <a:stretch/>
        </p:blipFill>
        <p:spPr>
          <a:xfrm>
            <a:off x="14996160" y="44395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4" name="Picture 275" descr=""/>
          <p:cNvPicPr/>
          <p:nvPr/>
        </p:nvPicPr>
        <p:blipFill>
          <a:blip r:embed="rId70"/>
          <a:stretch/>
        </p:blipFill>
        <p:spPr>
          <a:xfrm>
            <a:off x="14992200" y="2554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5" name="Picture 276" descr=""/>
          <p:cNvPicPr/>
          <p:nvPr/>
        </p:nvPicPr>
        <p:blipFill>
          <a:blip r:embed="rId71"/>
          <a:stretch/>
        </p:blipFill>
        <p:spPr>
          <a:xfrm>
            <a:off x="14961960" y="10501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6" name="Picture 277" descr=""/>
          <p:cNvPicPr/>
          <p:nvPr/>
        </p:nvPicPr>
        <p:blipFill>
          <a:blip r:embed="rId72"/>
          <a:stretch/>
        </p:blipFill>
        <p:spPr>
          <a:xfrm>
            <a:off x="17331840" y="53956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278" descr=""/>
          <p:cNvPicPr/>
          <p:nvPr/>
        </p:nvPicPr>
        <p:blipFill>
          <a:blip r:embed="rId73"/>
          <a:stretch/>
        </p:blipFill>
        <p:spPr>
          <a:xfrm>
            <a:off x="19470240" y="53193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8" name="Picture 279" descr=""/>
          <p:cNvPicPr/>
          <p:nvPr/>
        </p:nvPicPr>
        <p:blipFill>
          <a:blip r:embed="rId74"/>
          <a:stretch/>
        </p:blipFill>
        <p:spPr>
          <a:xfrm>
            <a:off x="17790120" y="64771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89" name="Picture 280" descr=""/>
          <p:cNvPicPr/>
          <p:nvPr/>
        </p:nvPicPr>
        <p:blipFill>
          <a:blip r:embed="rId75"/>
          <a:stretch/>
        </p:blipFill>
        <p:spPr>
          <a:xfrm>
            <a:off x="20392560" y="64724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0" name="Picture 281" descr=""/>
          <p:cNvPicPr/>
          <p:nvPr/>
        </p:nvPicPr>
        <p:blipFill>
          <a:blip r:embed="rId76"/>
          <a:stretch/>
        </p:blipFill>
        <p:spPr>
          <a:xfrm>
            <a:off x="29992680" y="63561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1" name="Picture 282" descr=""/>
          <p:cNvPicPr/>
          <p:nvPr/>
        </p:nvPicPr>
        <p:blipFill>
          <a:blip r:embed="rId77"/>
          <a:stretch/>
        </p:blipFill>
        <p:spPr>
          <a:xfrm>
            <a:off x="25169760" y="64782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2" name="Picture 283" descr=""/>
          <p:cNvPicPr/>
          <p:nvPr/>
        </p:nvPicPr>
        <p:blipFill>
          <a:blip r:embed="rId78"/>
          <a:stretch/>
        </p:blipFill>
        <p:spPr>
          <a:xfrm>
            <a:off x="22721400" y="64353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3" name="Picture 285" descr=""/>
          <p:cNvPicPr/>
          <p:nvPr/>
        </p:nvPicPr>
        <p:blipFill>
          <a:blip r:embed="rId79"/>
          <a:stretch/>
        </p:blipFill>
        <p:spPr>
          <a:xfrm>
            <a:off x="36859680" y="63277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4" name="Picture 286" descr=""/>
          <p:cNvPicPr/>
          <p:nvPr/>
        </p:nvPicPr>
        <p:blipFill>
          <a:blip r:embed="rId80"/>
          <a:stretch/>
        </p:blipFill>
        <p:spPr>
          <a:xfrm>
            <a:off x="39352320" y="62636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5" name="Picture 287" descr=""/>
          <p:cNvPicPr/>
          <p:nvPr/>
        </p:nvPicPr>
        <p:blipFill>
          <a:blip r:embed="rId81"/>
          <a:stretch/>
        </p:blipFill>
        <p:spPr>
          <a:xfrm>
            <a:off x="43018560" y="38134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6" name="Picture 288" descr=""/>
          <p:cNvPicPr/>
          <p:nvPr/>
        </p:nvPicPr>
        <p:blipFill>
          <a:blip r:embed="rId82"/>
          <a:stretch/>
        </p:blipFill>
        <p:spPr>
          <a:xfrm>
            <a:off x="44607960" y="380952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7" name="Picture 289" descr=""/>
          <p:cNvPicPr/>
          <p:nvPr/>
        </p:nvPicPr>
        <p:blipFill>
          <a:blip r:embed="rId83"/>
          <a:stretch/>
        </p:blipFill>
        <p:spPr>
          <a:xfrm>
            <a:off x="43031160" y="559224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290" descr=""/>
          <p:cNvPicPr/>
          <p:nvPr/>
        </p:nvPicPr>
        <p:blipFill>
          <a:blip r:embed="rId84"/>
          <a:stretch/>
        </p:blipFill>
        <p:spPr>
          <a:xfrm>
            <a:off x="46159200" y="55854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599" name="Picture 4" descr=""/>
          <p:cNvPicPr/>
          <p:nvPr/>
        </p:nvPicPr>
        <p:blipFill>
          <a:blip r:embed="rId85"/>
          <a:stretch/>
        </p:blipFill>
        <p:spPr>
          <a:xfrm>
            <a:off x="27676800" y="6289920"/>
            <a:ext cx="475560" cy="475560"/>
          </a:xfrm>
          <a:prstGeom prst="rect">
            <a:avLst/>
          </a:prstGeom>
          <a:ln w="0">
            <a:noFill/>
          </a:ln>
        </p:spPr>
      </p:pic>
      <p:pic>
        <p:nvPicPr>
          <p:cNvPr id="600" name="Picture 242" descr="Image result for email png icon"/>
          <p:cNvPicPr/>
          <p:nvPr/>
        </p:nvPicPr>
        <p:blipFill>
          <a:blip r:embed="rId86"/>
          <a:stretch/>
        </p:blipFill>
        <p:spPr>
          <a:xfrm>
            <a:off x="28157400" y="6166080"/>
            <a:ext cx="321840" cy="22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3520440" y="413640"/>
            <a:ext cx="44164800" cy="15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a-DK" sz="3200" spc="-1" strike="noStrike">
                <a:solidFill>
                  <a:srgbClr val="262626"/>
                </a:solidFill>
                <a:latin typeface="Tahoma"/>
                <a:ea typeface="Tahoma"/>
              </a:rPr>
              <a:t>Lead to Order – BUSINESS LEASE (Fleet Manager) – Notes/Queries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3520440" y="2068920"/>
            <a:ext cx="44164800" cy="49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59200" indent="-2584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L2O-B-FM 1) Cars displayed as per business agreement. It needs to be decided </a:t>
            </a:r>
            <a:endParaRPr b="0" lang="en-US" sz="2000" spc="-1" strike="noStrike">
              <a:latin typeface="Arial"/>
            </a:endParaRPr>
          </a:p>
          <a:p>
            <a:pPr marL="518040"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which system would be storing these rules/Information – CRM?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4745520" y="314244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learns about business lease on the L2O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Line 2"/>
          <p:cNvSpPr/>
          <p:nvPr/>
        </p:nvSpPr>
        <p:spPr>
          <a:xfrm>
            <a:off x="5415840" y="285660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3"/>
          <p:cNvSpPr/>
          <p:nvPr/>
        </p:nvSpPr>
        <p:spPr>
          <a:xfrm>
            <a:off x="972720" y="3119400"/>
            <a:ext cx="13766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Employee – Driver wants to lease a car with MultiFleet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6" name="CustomShape 4"/>
          <p:cNvSpPr/>
          <p:nvPr/>
        </p:nvSpPr>
        <p:spPr>
          <a:xfrm>
            <a:off x="2879280" y="3121200"/>
            <a:ext cx="17618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lands to MultiFleet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(L2O)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7" name="Line 5"/>
          <p:cNvSpPr/>
          <p:nvPr/>
        </p:nvSpPr>
        <p:spPr>
          <a:xfrm>
            <a:off x="3760560" y="2858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Line 6"/>
          <p:cNvSpPr/>
          <p:nvPr/>
        </p:nvSpPr>
        <p:spPr>
          <a:xfrm>
            <a:off x="7239600" y="28494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Line 7"/>
          <p:cNvSpPr/>
          <p:nvPr/>
        </p:nvSpPr>
        <p:spPr>
          <a:xfrm>
            <a:off x="1865160" y="2848320"/>
            <a:ext cx="12790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8"/>
          <p:cNvSpPr/>
          <p:nvPr/>
        </p:nvSpPr>
        <p:spPr>
          <a:xfrm>
            <a:off x="6328800" y="3117240"/>
            <a:ext cx="11246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wishes to explore business lease possibilities for him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11" name="Picture 4" descr="Image result for portal png icon"/>
          <p:cNvPicPr/>
          <p:nvPr/>
        </p:nvPicPr>
        <p:blipFill>
          <a:blip r:embed="rId1"/>
          <a:stretch/>
        </p:blipFill>
        <p:spPr>
          <a:xfrm>
            <a:off x="3568320" y="240372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12" name="Picture 4" descr="Image result for portal png icon"/>
          <p:cNvPicPr/>
          <p:nvPr/>
        </p:nvPicPr>
        <p:blipFill>
          <a:blip r:embed="rId2"/>
          <a:stretch/>
        </p:blipFill>
        <p:spPr>
          <a:xfrm>
            <a:off x="5361120" y="240372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13" name="Picture 128" descr=""/>
          <p:cNvPicPr/>
          <p:nvPr/>
        </p:nvPicPr>
        <p:blipFill>
          <a:blip r:embed="rId3"/>
          <a:stretch/>
        </p:blipFill>
        <p:spPr>
          <a:xfrm>
            <a:off x="1271880" y="264060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614" name="Picture 136" descr=""/>
          <p:cNvPicPr/>
          <p:nvPr/>
        </p:nvPicPr>
        <p:blipFill>
          <a:blip r:embed="rId4"/>
          <a:stretch/>
        </p:blipFill>
        <p:spPr>
          <a:xfrm>
            <a:off x="3149640" y="263664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615" name="Picture 137" descr=""/>
          <p:cNvPicPr/>
          <p:nvPr/>
        </p:nvPicPr>
        <p:blipFill>
          <a:blip r:embed="rId5"/>
          <a:stretch/>
        </p:blipFill>
        <p:spPr>
          <a:xfrm>
            <a:off x="4952520" y="262656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616" name="Picture 138" descr=""/>
          <p:cNvPicPr/>
          <p:nvPr/>
        </p:nvPicPr>
        <p:blipFill>
          <a:blip r:embed="rId6"/>
          <a:stretch/>
        </p:blipFill>
        <p:spPr>
          <a:xfrm>
            <a:off x="6462360" y="262008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17" name="Line 9"/>
          <p:cNvSpPr/>
          <p:nvPr/>
        </p:nvSpPr>
        <p:spPr>
          <a:xfrm flipV="1">
            <a:off x="8154000" y="1175400"/>
            <a:ext cx="0" cy="3631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Line 10"/>
          <p:cNvSpPr/>
          <p:nvPr/>
        </p:nvSpPr>
        <p:spPr>
          <a:xfrm>
            <a:off x="8154000" y="480708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Line 11"/>
          <p:cNvSpPr/>
          <p:nvPr/>
        </p:nvSpPr>
        <p:spPr>
          <a:xfrm>
            <a:off x="8154000" y="11754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12"/>
          <p:cNvSpPr/>
          <p:nvPr/>
        </p:nvSpPr>
        <p:spPr>
          <a:xfrm>
            <a:off x="8761320" y="1423440"/>
            <a:ext cx="173340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enters details: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Code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Designation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Email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Confirm Password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21" name="Picture 143" descr=""/>
          <p:cNvPicPr/>
          <p:nvPr/>
        </p:nvPicPr>
        <p:blipFill>
          <a:blip r:embed="rId7"/>
          <a:stretch/>
        </p:blipFill>
        <p:spPr>
          <a:xfrm>
            <a:off x="9069120" y="94392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622" name="Picture 145" descr=""/>
          <p:cNvPicPr/>
          <p:nvPr/>
        </p:nvPicPr>
        <p:blipFill>
          <a:blip r:embed="rId8"/>
          <a:stretch/>
        </p:blipFill>
        <p:spPr>
          <a:xfrm>
            <a:off x="9107280" y="455580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23" name="CustomShape 13"/>
          <p:cNvSpPr/>
          <p:nvPr/>
        </p:nvSpPr>
        <p:spPr>
          <a:xfrm>
            <a:off x="8091000" y="660960"/>
            <a:ext cx="991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 up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(New Driver)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4" name="CustomShape 14"/>
          <p:cNvSpPr/>
          <p:nvPr/>
        </p:nvSpPr>
        <p:spPr>
          <a:xfrm>
            <a:off x="8114400" y="3923280"/>
            <a:ext cx="132552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(Driver already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added to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record)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5" name="CustomShape 15"/>
          <p:cNvSpPr/>
          <p:nvPr/>
        </p:nvSpPr>
        <p:spPr>
          <a:xfrm>
            <a:off x="8761320" y="5084640"/>
            <a:ext cx="173340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enters details: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Code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Email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Line 16"/>
          <p:cNvSpPr/>
          <p:nvPr/>
        </p:nvSpPr>
        <p:spPr>
          <a:xfrm flipV="1">
            <a:off x="10670760" y="1122480"/>
            <a:ext cx="0" cy="3631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Line 17"/>
          <p:cNvSpPr/>
          <p:nvPr/>
        </p:nvSpPr>
        <p:spPr>
          <a:xfrm>
            <a:off x="9562320" y="4782960"/>
            <a:ext cx="11084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Line 18"/>
          <p:cNvSpPr/>
          <p:nvPr/>
        </p:nvSpPr>
        <p:spPr>
          <a:xfrm>
            <a:off x="9562320" y="1146600"/>
            <a:ext cx="11084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CustomShape 19"/>
          <p:cNvSpPr/>
          <p:nvPr/>
        </p:nvSpPr>
        <p:spPr>
          <a:xfrm>
            <a:off x="11656080" y="3084840"/>
            <a:ext cx="1018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search cars on L2O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0" name="Line 20"/>
          <p:cNvSpPr/>
          <p:nvPr/>
        </p:nvSpPr>
        <p:spPr>
          <a:xfrm>
            <a:off x="10670760" y="28004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Picture 4" descr="Image result for portal png icon"/>
          <p:cNvPicPr/>
          <p:nvPr/>
        </p:nvPicPr>
        <p:blipFill>
          <a:blip r:embed="rId9"/>
          <a:stretch/>
        </p:blipFill>
        <p:spPr>
          <a:xfrm>
            <a:off x="1225260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32" name="Picture 154" descr=""/>
          <p:cNvPicPr/>
          <p:nvPr/>
        </p:nvPicPr>
        <p:blipFill>
          <a:blip r:embed="rId10"/>
          <a:stretch/>
        </p:blipFill>
        <p:spPr>
          <a:xfrm>
            <a:off x="11863080" y="256896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33" name="CustomShape 21"/>
          <p:cNvSpPr/>
          <p:nvPr/>
        </p:nvSpPr>
        <p:spPr>
          <a:xfrm>
            <a:off x="10790640" y="2244600"/>
            <a:ext cx="1171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Start Quotation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4" name="CustomShape 22"/>
          <p:cNvSpPr/>
          <p:nvPr/>
        </p:nvSpPr>
        <p:spPr>
          <a:xfrm>
            <a:off x="13237560" y="3079080"/>
            <a:ext cx="1018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needs to select basic car parameters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5" name="Line 23"/>
          <p:cNvSpPr/>
          <p:nvPr/>
        </p:nvSpPr>
        <p:spPr>
          <a:xfrm>
            <a:off x="12252240" y="27946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6" name="Picture 4" descr="Image result for portal png icon"/>
          <p:cNvPicPr/>
          <p:nvPr/>
        </p:nvPicPr>
        <p:blipFill>
          <a:blip r:embed="rId11"/>
          <a:stretch/>
        </p:blipFill>
        <p:spPr>
          <a:xfrm>
            <a:off x="1383408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59" descr=""/>
          <p:cNvPicPr/>
          <p:nvPr/>
        </p:nvPicPr>
        <p:blipFill>
          <a:blip r:embed="rId12"/>
          <a:stretch/>
        </p:blipFill>
        <p:spPr>
          <a:xfrm>
            <a:off x="13444560" y="256320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38" name="CustomShape 24"/>
          <p:cNvSpPr/>
          <p:nvPr/>
        </p:nvSpPr>
        <p:spPr>
          <a:xfrm>
            <a:off x="14766480" y="3079080"/>
            <a:ext cx="101844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view the car listings: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MMTY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Type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Etc.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9" name="Line 25"/>
          <p:cNvSpPr/>
          <p:nvPr/>
        </p:nvSpPr>
        <p:spPr>
          <a:xfrm>
            <a:off x="13781520" y="27946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0" name="Picture 4" descr="Image result for portal png icon"/>
          <p:cNvPicPr/>
          <p:nvPr/>
        </p:nvPicPr>
        <p:blipFill>
          <a:blip r:embed="rId13"/>
          <a:stretch/>
        </p:blipFill>
        <p:spPr>
          <a:xfrm>
            <a:off x="1536300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41" name="Picture 163" descr=""/>
          <p:cNvPicPr/>
          <p:nvPr/>
        </p:nvPicPr>
        <p:blipFill>
          <a:blip r:embed="rId14"/>
          <a:stretch/>
        </p:blipFill>
        <p:spPr>
          <a:xfrm>
            <a:off x="14973480" y="256320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42" name="CustomShape 26"/>
          <p:cNvSpPr/>
          <p:nvPr/>
        </p:nvSpPr>
        <p:spPr>
          <a:xfrm>
            <a:off x="16328880" y="3079080"/>
            <a:ext cx="1018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select the car &amp; design leasing deal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3" name="Line 27"/>
          <p:cNvSpPr/>
          <p:nvPr/>
        </p:nvSpPr>
        <p:spPr>
          <a:xfrm>
            <a:off x="15343560" y="27946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4" name="Picture 4" descr="Image result for portal png icon"/>
          <p:cNvPicPr/>
          <p:nvPr/>
        </p:nvPicPr>
        <p:blipFill>
          <a:blip r:embed="rId15"/>
          <a:stretch/>
        </p:blipFill>
        <p:spPr>
          <a:xfrm>
            <a:off x="1692504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45" name="Picture 167" descr=""/>
          <p:cNvPicPr/>
          <p:nvPr/>
        </p:nvPicPr>
        <p:blipFill>
          <a:blip r:embed="rId16"/>
          <a:stretch/>
        </p:blipFill>
        <p:spPr>
          <a:xfrm>
            <a:off x="16535880" y="256320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46" name="CustomShape 28"/>
          <p:cNvSpPr/>
          <p:nvPr/>
        </p:nvSpPr>
        <p:spPr>
          <a:xfrm>
            <a:off x="17890920" y="306000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view complete car description &amp; Features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7" name="Line 29"/>
          <p:cNvSpPr/>
          <p:nvPr/>
        </p:nvSpPr>
        <p:spPr>
          <a:xfrm>
            <a:off x="16905600" y="2775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8" name="Picture 4" descr="Image result for portal png icon"/>
          <p:cNvPicPr/>
          <p:nvPr/>
        </p:nvPicPr>
        <p:blipFill>
          <a:blip r:embed="rId17"/>
          <a:stretch/>
        </p:blipFill>
        <p:spPr>
          <a:xfrm>
            <a:off x="1848744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49" name="Picture 171" descr=""/>
          <p:cNvPicPr/>
          <p:nvPr/>
        </p:nvPicPr>
        <p:blipFill>
          <a:blip r:embed="rId18"/>
          <a:stretch/>
        </p:blipFill>
        <p:spPr>
          <a:xfrm>
            <a:off x="18097920" y="254376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50" name="CustomShape 30"/>
          <p:cNvSpPr/>
          <p:nvPr/>
        </p:nvSpPr>
        <p:spPr>
          <a:xfrm>
            <a:off x="14427720" y="4279680"/>
            <a:ext cx="1696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50" spc="-1" strike="noStrike">
                <a:solidFill>
                  <a:srgbClr val="203864"/>
                </a:solidFill>
                <a:latin typeface="Calibri"/>
                <a:ea typeface="DejaVu Sans"/>
              </a:rPr>
              <a:t>(* This list is as per the business agreement of the employer with MultiFleet lease)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51" name="CustomShape 31"/>
          <p:cNvSpPr/>
          <p:nvPr/>
        </p:nvSpPr>
        <p:spPr>
          <a:xfrm>
            <a:off x="19271520" y="3072960"/>
            <a:ext cx="1018440" cy="11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select lease duration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50" spc="-1" strike="noStrike">
                <a:solidFill>
                  <a:srgbClr val="203864"/>
                </a:solidFill>
                <a:latin typeface="Calibri"/>
                <a:ea typeface="DejaVu Sans"/>
              </a:rPr>
              <a:t>(* Depends on Business Agreement)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52" name="Line 32"/>
          <p:cNvSpPr/>
          <p:nvPr/>
        </p:nvSpPr>
        <p:spPr>
          <a:xfrm>
            <a:off x="18286200" y="27885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Picture 4" descr="Image result for portal png icon"/>
          <p:cNvPicPr/>
          <p:nvPr/>
        </p:nvPicPr>
        <p:blipFill>
          <a:blip r:embed="rId19"/>
          <a:stretch/>
        </p:blipFill>
        <p:spPr>
          <a:xfrm>
            <a:off x="1986804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54" name="Picture 176" descr=""/>
          <p:cNvPicPr/>
          <p:nvPr/>
        </p:nvPicPr>
        <p:blipFill>
          <a:blip r:embed="rId20"/>
          <a:stretch/>
        </p:blipFill>
        <p:spPr>
          <a:xfrm>
            <a:off x="19478520" y="255708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55" name="CustomShape 33"/>
          <p:cNvSpPr/>
          <p:nvPr/>
        </p:nvSpPr>
        <p:spPr>
          <a:xfrm>
            <a:off x="20777400" y="3072960"/>
            <a:ext cx="1018440" cy="11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adjust Mileage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50" spc="-1" strike="noStrike">
                <a:solidFill>
                  <a:srgbClr val="203864"/>
                </a:solidFill>
                <a:latin typeface="Calibri"/>
                <a:ea typeface="DejaVu Sans"/>
              </a:rPr>
              <a:t>(Customized as per business agreement)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56" name="Line 34"/>
          <p:cNvSpPr/>
          <p:nvPr/>
        </p:nvSpPr>
        <p:spPr>
          <a:xfrm>
            <a:off x="19792080" y="27885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7" name="Picture 4" descr="Image result for portal png icon"/>
          <p:cNvPicPr/>
          <p:nvPr/>
        </p:nvPicPr>
        <p:blipFill>
          <a:blip r:embed="rId21"/>
          <a:stretch/>
        </p:blipFill>
        <p:spPr>
          <a:xfrm>
            <a:off x="2137356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80" descr=""/>
          <p:cNvPicPr/>
          <p:nvPr/>
        </p:nvPicPr>
        <p:blipFill>
          <a:blip r:embed="rId22"/>
          <a:stretch/>
        </p:blipFill>
        <p:spPr>
          <a:xfrm>
            <a:off x="20984400" y="255708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59" name="CustomShape 35"/>
          <p:cNvSpPr/>
          <p:nvPr/>
        </p:nvSpPr>
        <p:spPr>
          <a:xfrm>
            <a:off x="22301640" y="3060000"/>
            <a:ext cx="1018440" cy="145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add options &amp; equipment's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50" spc="-1" strike="noStrike">
                <a:solidFill>
                  <a:srgbClr val="203864"/>
                </a:solidFill>
                <a:latin typeface="Calibri"/>
                <a:ea typeface="DejaVu Sans"/>
              </a:rPr>
              <a:t>(Custom available as per business agreement)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0" name="Line 36"/>
          <p:cNvSpPr/>
          <p:nvPr/>
        </p:nvSpPr>
        <p:spPr>
          <a:xfrm>
            <a:off x="21316320" y="2775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1" name="Picture 4" descr="Image result for portal png icon"/>
          <p:cNvPicPr/>
          <p:nvPr/>
        </p:nvPicPr>
        <p:blipFill>
          <a:blip r:embed="rId23"/>
          <a:stretch/>
        </p:blipFill>
        <p:spPr>
          <a:xfrm>
            <a:off x="2289816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62" name="Picture 184" descr=""/>
          <p:cNvPicPr/>
          <p:nvPr/>
        </p:nvPicPr>
        <p:blipFill>
          <a:blip r:embed="rId24"/>
          <a:stretch/>
        </p:blipFill>
        <p:spPr>
          <a:xfrm>
            <a:off x="22508640" y="254376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63" name="CustomShape 37"/>
          <p:cNvSpPr/>
          <p:nvPr/>
        </p:nvSpPr>
        <p:spPr>
          <a:xfrm>
            <a:off x="23826600" y="3036600"/>
            <a:ext cx="1018440" cy="12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add insurance plan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50" spc="-1" strike="noStrike">
                <a:solidFill>
                  <a:srgbClr val="203864"/>
                </a:solidFill>
                <a:latin typeface="Calibri"/>
                <a:ea typeface="DejaVu Sans"/>
              </a:rPr>
              <a:t>(Depends on business agreement)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4" name="Line 38"/>
          <p:cNvSpPr/>
          <p:nvPr/>
        </p:nvSpPr>
        <p:spPr>
          <a:xfrm>
            <a:off x="22841280" y="2752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5" name="Picture 4" descr="Image result for portal png icon"/>
          <p:cNvPicPr/>
          <p:nvPr/>
        </p:nvPicPr>
        <p:blipFill>
          <a:blip r:embed="rId25"/>
          <a:stretch/>
        </p:blipFill>
        <p:spPr>
          <a:xfrm>
            <a:off x="2442276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88" descr=""/>
          <p:cNvPicPr/>
          <p:nvPr/>
        </p:nvPicPr>
        <p:blipFill>
          <a:blip r:embed="rId26"/>
          <a:stretch/>
        </p:blipFill>
        <p:spPr>
          <a:xfrm>
            <a:off x="24033600" y="252072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67" name="CustomShape 39"/>
          <p:cNvSpPr/>
          <p:nvPr/>
        </p:nvSpPr>
        <p:spPr>
          <a:xfrm>
            <a:off x="25405200" y="3060000"/>
            <a:ext cx="1018440" cy="9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add services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50" spc="-1" strike="noStrike">
                <a:solidFill>
                  <a:srgbClr val="203864"/>
                </a:solidFill>
                <a:latin typeface="Calibri"/>
                <a:ea typeface="DejaVu Sans"/>
              </a:rPr>
              <a:t>(Depends on business agreement)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8" name="Line 40"/>
          <p:cNvSpPr/>
          <p:nvPr/>
        </p:nvSpPr>
        <p:spPr>
          <a:xfrm>
            <a:off x="24420240" y="2775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9" name="Picture 4" descr="Image result for portal png icon"/>
          <p:cNvPicPr/>
          <p:nvPr/>
        </p:nvPicPr>
        <p:blipFill>
          <a:blip r:embed="rId27"/>
          <a:stretch/>
        </p:blipFill>
        <p:spPr>
          <a:xfrm>
            <a:off x="2600172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70" name="Picture 192" descr=""/>
          <p:cNvPicPr/>
          <p:nvPr/>
        </p:nvPicPr>
        <p:blipFill>
          <a:blip r:embed="rId28"/>
          <a:stretch/>
        </p:blipFill>
        <p:spPr>
          <a:xfrm>
            <a:off x="25612200" y="254376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71" name="CustomShape 41"/>
          <p:cNvSpPr/>
          <p:nvPr/>
        </p:nvSpPr>
        <p:spPr>
          <a:xfrm>
            <a:off x="26802000" y="306000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proceed to generate quote for selected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2" name="Line 42"/>
          <p:cNvSpPr/>
          <p:nvPr/>
        </p:nvSpPr>
        <p:spPr>
          <a:xfrm>
            <a:off x="25816680" y="2775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3" name="Picture 4" descr="Image result for portal png icon"/>
          <p:cNvPicPr/>
          <p:nvPr/>
        </p:nvPicPr>
        <p:blipFill>
          <a:blip r:embed="rId29"/>
          <a:stretch/>
        </p:blipFill>
        <p:spPr>
          <a:xfrm>
            <a:off x="2739816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74" name="Picture 196" descr=""/>
          <p:cNvPicPr/>
          <p:nvPr/>
        </p:nvPicPr>
        <p:blipFill>
          <a:blip r:embed="rId30"/>
          <a:stretch/>
        </p:blipFill>
        <p:spPr>
          <a:xfrm>
            <a:off x="27008640" y="254376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75" name="CustomShape 43"/>
          <p:cNvSpPr/>
          <p:nvPr/>
        </p:nvSpPr>
        <p:spPr>
          <a:xfrm>
            <a:off x="28318320" y="3036600"/>
            <a:ext cx="1018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view complete car details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6" name="Line 44"/>
          <p:cNvSpPr/>
          <p:nvPr/>
        </p:nvSpPr>
        <p:spPr>
          <a:xfrm>
            <a:off x="27333360" y="2752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7" name="Picture 4" descr="Image result for portal png icon"/>
          <p:cNvPicPr/>
          <p:nvPr/>
        </p:nvPicPr>
        <p:blipFill>
          <a:blip r:embed="rId31"/>
          <a:stretch/>
        </p:blipFill>
        <p:spPr>
          <a:xfrm>
            <a:off x="2891484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200" descr=""/>
          <p:cNvPicPr/>
          <p:nvPr/>
        </p:nvPicPr>
        <p:blipFill>
          <a:blip r:embed="rId32"/>
          <a:stretch/>
        </p:blipFill>
        <p:spPr>
          <a:xfrm>
            <a:off x="28525320" y="252072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79" name="CustomShape 45"/>
          <p:cNvSpPr/>
          <p:nvPr/>
        </p:nvSpPr>
        <p:spPr>
          <a:xfrm>
            <a:off x="29842920" y="3036600"/>
            <a:ext cx="10184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can confirm order from his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0" name="Line 46"/>
          <p:cNvSpPr/>
          <p:nvPr/>
        </p:nvSpPr>
        <p:spPr>
          <a:xfrm>
            <a:off x="28857600" y="2752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1" name="Picture 4" descr="Image result for portal png icon"/>
          <p:cNvPicPr/>
          <p:nvPr/>
        </p:nvPicPr>
        <p:blipFill>
          <a:blip r:embed="rId33"/>
          <a:stretch/>
        </p:blipFill>
        <p:spPr>
          <a:xfrm>
            <a:off x="30439080" y="231768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82" name="Picture 204" descr=""/>
          <p:cNvPicPr/>
          <p:nvPr/>
        </p:nvPicPr>
        <p:blipFill>
          <a:blip r:embed="rId34"/>
          <a:stretch/>
        </p:blipFill>
        <p:spPr>
          <a:xfrm>
            <a:off x="30049560" y="252072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683" name="Line 47"/>
          <p:cNvSpPr/>
          <p:nvPr/>
        </p:nvSpPr>
        <p:spPr>
          <a:xfrm>
            <a:off x="30398760" y="2752200"/>
            <a:ext cx="183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CustomShape 48"/>
          <p:cNvSpPr/>
          <p:nvPr/>
        </p:nvSpPr>
        <p:spPr>
          <a:xfrm>
            <a:off x="32005440" y="299340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will receive mail stating” Your Order is with your FM”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85" name="Picture 215" descr=""/>
          <p:cNvPicPr/>
          <p:nvPr/>
        </p:nvPicPr>
        <p:blipFill>
          <a:blip r:embed="rId35"/>
          <a:stretch/>
        </p:blipFill>
        <p:spPr>
          <a:xfrm>
            <a:off x="32212440" y="247716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686" name="Picture 216" descr="Image result for email png icon"/>
          <p:cNvPicPr/>
          <p:nvPr/>
        </p:nvPicPr>
        <p:blipFill>
          <a:blip r:embed="rId36"/>
          <a:stretch/>
        </p:blipFill>
        <p:spPr>
          <a:xfrm>
            <a:off x="32594040" y="2301120"/>
            <a:ext cx="268200" cy="189000"/>
          </a:xfrm>
          <a:prstGeom prst="rect">
            <a:avLst/>
          </a:prstGeom>
          <a:ln w="0">
            <a:noFill/>
          </a:ln>
        </p:spPr>
      </p:pic>
      <p:sp>
        <p:nvSpPr>
          <p:cNvPr id="687" name="CustomShape 49"/>
          <p:cNvSpPr/>
          <p:nvPr/>
        </p:nvSpPr>
        <p:spPr>
          <a:xfrm>
            <a:off x="34544520" y="303660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makes the decision on finalization of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8" name="Line 50"/>
          <p:cNvSpPr/>
          <p:nvPr/>
        </p:nvSpPr>
        <p:spPr>
          <a:xfrm>
            <a:off x="32607000" y="2752200"/>
            <a:ext cx="165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9" name="Picture 4" descr="Image result for portal png icon"/>
          <p:cNvPicPr/>
          <p:nvPr/>
        </p:nvPicPr>
        <p:blipFill>
          <a:blip r:embed="rId37"/>
          <a:stretch/>
        </p:blipFill>
        <p:spPr>
          <a:xfrm>
            <a:off x="35141040" y="227988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690" name="Line 51"/>
          <p:cNvSpPr/>
          <p:nvPr/>
        </p:nvSpPr>
        <p:spPr>
          <a:xfrm>
            <a:off x="35053920" y="27604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Line 52"/>
          <p:cNvSpPr/>
          <p:nvPr/>
        </p:nvSpPr>
        <p:spPr>
          <a:xfrm>
            <a:off x="36334080" y="1530360"/>
            <a:ext cx="0" cy="21945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Line 53"/>
          <p:cNvSpPr/>
          <p:nvPr/>
        </p:nvSpPr>
        <p:spPr>
          <a:xfrm>
            <a:off x="36387720" y="15303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Line 54"/>
          <p:cNvSpPr/>
          <p:nvPr/>
        </p:nvSpPr>
        <p:spPr>
          <a:xfrm>
            <a:off x="36334080" y="3724920"/>
            <a:ext cx="1388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55"/>
          <p:cNvSpPr/>
          <p:nvPr/>
        </p:nvSpPr>
        <p:spPr>
          <a:xfrm>
            <a:off x="37367640" y="1792800"/>
            <a:ext cx="137700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will receive mail and can see in the portal the update stating “ FM has rejected your car request”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95" name="Picture 4" descr="Image result for portal png icon"/>
          <p:cNvPicPr/>
          <p:nvPr/>
        </p:nvPicPr>
        <p:blipFill>
          <a:blip r:embed="rId38"/>
          <a:stretch/>
        </p:blipFill>
        <p:spPr>
          <a:xfrm>
            <a:off x="37963800" y="118332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96" name="Picture 228" descr=""/>
          <p:cNvPicPr/>
          <p:nvPr/>
        </p:nvPicPr>
        <p:blipFill>
          <a:blip r:embed="rId39"/>
          <a:stretch/>
        </p:blipFill>
        <p:spPr>
          <a:xfrm>
            <a:off x="37574640" y="127692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697" name="Picture 229" descr="Image result for email png icon"/>
          <p:cNvPicPr/>
          <p:nvPr/>
        </p:nvPicPr>
        <p:blipFill>
          <a:blip r:embed="rId40"/>
          <a:stretch/>
        </p:blipFill>
        <p:spPr>
          <a:xfrm>
            <a:off x="37662840" y="1037520"/>
            <a:ext cx="268200" cy="18900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4" descr="Image result for portal png icon"/>
          <p:cNvPicPr/>
          <p:nvPr/>
        </p:nvPicPr>
        <p:blipFill>
          <a:blip r:embed="rId41"/>
          <a:stretch/>
        </p:blipFill>
        <p:spPr>
          <a:xfrm>
            <a:off x="38075400" y="3290400"/>
            <a:ext cx="241920" cy="241920"/>
          </a:xfrm>
          <a:prstGeom prst="rect">
            <a:avLst/>
          </a:prstGeom>
          <a:ln w="0">
            <a:noFill/>
          </a:ln>
        </p:spPr>
      </p:pic>
      <p:pic>
        <p:nvPicPr>
          <p:cNvPr id="699" name="Picture 232" descr=""/>
          <p:cNvPicPr/>
          <p:nvPr/>
        </p:nvPicPr>
        <p:blipFill>
          <a:blip r:embed="rId42"/>
          <a:stretch/>
        </p:blipFill>
        <p:spPr>
          <a:xfrm>
            <a:off x="37629000" y="347904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700" name="Picture 233" descr="Image result for email png icon"/>
          <p:cNvPicPr/>
          <p:nvPr/>
        </p:nvPicPr>
        <p:blipFill>
          <a:blip r:embed="rId43"/>
          <a:stretch/>
        </p:blipFill>
        <p:spPr>
          <a:xfrm>
            <a:off x="37431360" y="3277800"/>
            <a:ext cx="268200" cy="189000"/>
          </a:xfrm>
          <a:prstGeom prst="rect">
            <a:avLst/>
          </a:prstGeom>
          <a:ln w="0">
            <a:noFill/>
          </a:ln>
        </p:spPr>
      </p:pic>
      <p:sp>
        <p:nvSpPr>
          <p:cNvPr id="701" name="CustomShape 56"/>
          <p:cNvSpPr/>
          <p:nvPr/>
        </p:nvSpPr>
        <p:spPr>
          <a:xfrm>
            <a:off x="37367640" y="4020840"/>
            <a:ext cx="101844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will receive mail stating “ FM has approved your car request”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2" name="CustomShape 57"/>
          <p:cNvSpPr/>
          <p:nvPr/>
        </p:nvSpPr>
        <p:spPr>
          <a:xfrm>
            <a:off x="36435960" y="1190160"/>
            <a:ext cx="729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Rejected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3" name="CustomShape 58"/>
          <p:cNvSpPr/>
          <p:nvPr/>
        </p:nvSpPr>
        <p:spPr>
          <a:xfrm>
            <a:off x="36420120" y="3394080"/>
            <a:ext cx="799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Approved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4" name="Line 59"/>
          <p:cNvSpPr/>
          <p:nvPr/>
        </p:nvSpPr>
        <p:spPr>
          <a:xfrm>
            <a:off x="37963800" y="37101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5" name="Picture 238" descr="Image result for email png icon"/>
          <p:cNvPicPr/>
          <p:nvPr/>
        </p:nvPicPr>
        <p:blipFill>
          <a:blip r:embed="rId44"/>
          <a:stretch/>
        </p:blipFill>
        <p:spPr>
          <a:xfrm>
            <a:off x="39108600" y="3218400"/>
            <a:ext cx="268200" cy="189000"/>
          </a:xfrm>
          <a:prstGeom prst="rect">
            <a:avLst/>
          </a:prstGeom>
          <a:ln w="0">
            <a:noFill/>
          </a:ln>
        </p:spPr>
      </p:pic>
      <p:sp>
        <p:nvSpPr>
          <p:cNvPr id="706" name="CustomShape 60"/>
          <p:cNvSpPr/>
          <p:nvPr/>
        </p:nvSpPr>
        <p:spPr>
          <a:xfrm>
            <a:off x="39019320" y="4029480"/>
            <a:ext cx="1018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will receive mail to select mode of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07" name="Picture 4" descr="Image result for portal png icon"/>
          <p:cNvPicPr/>
          <p:nvPr/>
        </p:nvPicPr>
        <p:blipFill>
          <a:blip r:embed="rId45"/>
          <a:stretch/>
        </p:blipFill>
        <p:spPr>
          <a:xfrm>
            <a:off x="39600360" y="32108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708" name="Line 61"/>
          <p:cNvSpPr/>
          <p:nvPr/>
        </p:nvSpPr>
        <p:spPr>
          <a:xfrm>
            <a:off x="40808880" y="1885320"/>
            <a:ext cx="0" cy="17949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Line 62"/>
          <p:cNvSpPr/>
          <p:nvPr/>
        </p:nvSpPr>
        <p:spPr>
          <a:xfrm>
            <a:off x="40808880" y="19018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Line 63"/>
          <p:cNvSpPr/>
          <p:nvPr/>
        </p:nvSpPr>
        <p:spPr>
          <a:xfrm>
            <a:off x="40852440" y="3672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CustomShape 64"/>
          <p:cNvSpPr/>
          <p:nvPr/>
        </p:nvSpPr>
        <p:spPr>
          <a:xfrm>
            <a:off x="40955400" y="1510200"/>
            <a:ext cx="822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Pick 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2" name="CustomShape 65"/>
          <p:cNvSpPr/>
          <p:nvPr/>
        </p:nvSpPr>
        <p:spPr>
          <a:xfrm>
            <a:off x="40947120" y="2904120"/>
            <a:ext cx="8222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Home/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Office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3" name="CustomShape 66"/>
          <p:cNvSpPr/>
          <p:nvPr/>
        </p:nvSpPr>
        <p:spPr>
          <a:xfrm>
            <a:off x="41696280" y="212724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selects pick up as the mode of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CustomShape 67"/>
          <p:cNvSpPr/>
          <p:nvPr/>
        </p:nvSpPr>
        <p:spPr>
          <a:xfrm>
            <a:off x="41676480" y="3933360"/>
            <a:ext cx="148176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selects Home/Office Delivery as the mode of car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15" name="Picture 6" descr="Related image"/>
          <p:cNvPicPr/>
          <p:nvPr/>
        </p:nvPicPr>
        <p:blipFill>
          <a:blip r:embed="rId46"/>
          <a:stretch/>
        </p:blipFill>
        <p:spPr>
          <a:xfrm>
            <a:off x="41786640" y="141444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716" name="Picture 6" descr="Related image"/>
          <p:cNvPicPr/>
          <p:nvPr/>
        </p:nvPicPr>
        <p:blipFill>
          <a:blip r:embed="rId47"/>
          <a:stretch/>
        </p:blipFill>
        <p:spPr>
          <a:xfrm>
            <a:off x="42476760" y="302904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717" name="Line 68"/>
          <p:cNvSpPr/>
          <p:nvPr/>
        </p:nvSpPr>
        <p:spPr>
          <a:xfrm>
            <a:off x="46062360" y="1897560"/>
            <a:ext cx="1471320" cy="86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69"/>
          <p:cNvSpPr/>
          <p:nvPr/>
        </p:nvSpPr>
        <p:spPr>
          <a:xfrm>
            <a:off x="45321120" y="201492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picks up the car from the dealership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9" name="CustomShape 70"/>
          <p:cNvSpPr/>
          <p:nvPr/>
        </p:nvSpPr>
        <p:spPr>
          <a:xfrm>
            <a:off x="43481520" y="2136600"/>
            <a:ext cx="1481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 &amp; driver receives mail about pickup details : Date &amp; 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0" name="CustomShape 71"/>
          <p:cNvSpPr/>
          <p:nvPr/>
        </p:nvSpPr>
        <p:spPr>
          <a:xfrm>
            <a:off x="47268720" y="1981800"/>
            <a:ext cx="148176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Useful numbers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Pass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21" name="Picture 20" descr="Image result for wrong png icon"/>
          <p:cNvPicPr/>
          <p:nvPr/>
        </p:nvPicPr>
        <p:blipFill>
          <a:blip r:embed="rId48"/>
          <a:stretch/>
        </p:blipFill>
        <p:spPr>
          <a:xfrm>
            <a:off x="49751280" y="176220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722" name="Line 72"/>
          <p:cNvSpPr/>
          <p:nvPr/>
        </p:nvSpPr>
        <p:spPr>
          <a:xfrm>
            <a:off x="48316680" y="19018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73"/>
          <p:cNvSpPr/>
          <p:nvPr/>
        </p:nvSpPr>
        <p:spPr>
          <a:xfrm>
            <a:off x="44109000" y="190188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4" name="Picture 257" descr="Image result for email png icon"/>
          <p:cNvPicPr/>
          <p:nvPr/>
        </p:nvPicPr>
        <p:blipFill>
          <a:blip r:embed="rId49"/>
          <a:stretch/>
        </p:blipFill>
        <p:spPr>
          <a:xfrm>
            <a:off x="48030120" y="145224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725" name="Line 74"/>
          <p:cNvSpPr/>
          <p:nvPr/>
        </p:nvSpPr>
        <p:spPr>
          <a:xfrm>
            <a:off x="42684840" y="190188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CustomShape 75"/>
          <p:cNvSpPr/>
          <p:nvPr/>
        </p:nvSpPr>
        <p:spPr>
          <a:xfrm>
            <a:off x="43411680" y="3915360"/>
            <a:ext cx="1096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Deliver car 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Home/Office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7" name="Line 76"/>
          <p:cNvSpPr/>
          <p:nvPr/>
        </p:nvSpPr>
        <p:spPr>
          <a:xfrm flipV="1">
            <a:off x="44222400" y="367128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77"/>
          <p:cNvSpPr/>
          <p:nvPr/>
        </p:nvSpPr>
        <p:spPr>
          <a:xfrm>
            <a:off x="44874720" y="3995280"/>
            <a:ext cx="148176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FM/Driver receives the mail about the successful car delivery at Home/Office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9" name="Line 78"/>
          <p:cNvSpPr/>
          <p:nvPr/>
        </p:nvSpPr>
        <p:spPr>
          <a:xfrm>
            <a:off x="45667800" y="3672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0" name="Picture 263" descr="Image result for email png icon"/>
          <p:cNvPicPr/>
          <p:nvPr/>
        </p:nvPicPr>
        <p:blipFill>
          <a:blip r:embed="rId50"/>
          <a:stretch/>
        </p:blipFill>
        <p:spPr>
          <a:xfrm>
            <a:off x="45539280" y="318924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731" name="CustomShape 79"/>
          <p:cNvSpPr/>
          <p:nvPr/>
        </p:nvSpPr>
        <p:spPr>
          <a:xfrm>
            <a:off x="46692360" y="3915360"/>
            <a:ext cx="148176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Useful numbers</a:t>
            </a:r>
            <a:endParaRPr b="0" lang="en-US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Fuel Pass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32" name="Picture 20" descr="Image result for wrong png icon"/>
          <p:cNvPicPr/>
          <p:nvPr/>
        </p:nvPicPr>
        <p:blipFill>
          <a:blip r:embed="rId51"/>
          <a:stretch/>
        </p:blipFill>
        <p:spPr>
          <a:xfrm>
            <a:off x="48956760" y="3573360"/>
            <a:ext cx="275400" cy="275400"/>
          </a:xfrm>
          <a:prstGeom prst="rect">
            <a:avLst/>
          </a:prstGeom>
          <a:ln w="0">
            <a:noFill/>
          </a:ln>
        </p:spPr>
      </p:pic>
      <p:sp>
        <p:nvSpPr>
          <p:cNvPr id="733" name="Line 80"/>
          <p:cNvSpPr/>
          <p:nvPr/>
        </p:nvSpPr>
        <p:spPr>
          <a:xfrm>
            <a:off x="47551680" y="3672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4" name="Picture 267" descr="Image result for email png icon"/>
          <p:cNvPicPr/>
          <p:nvPr/>
        </p:nvPicPr>
        <p:blipFill>
          <a:blip r:embed="rId52"/>
          <a:stretch/>
        </p:blipFill>
        <p:spPr>
          <a:xfrm>
            <a:off x="47416680" y="331776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735" name="Line 81"/>
          <p:cNvSpPr/>
          <p:nvPr/>
        </p:nvSpPr>
        <p:spPr>
          <a:xfrm flipV="1">
            <a:off x="42641640" y="367128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6" name="Picture 272" descr=""/>
          <p:cNvPicPr/>
          <p:nvPr/>
        </p:nvPicPr>
        <p:blipFill>
          <a:blip r:embed="rId53"/>
          <a:stretch/>
        </p:blipFill>
        <p:spPr>
          <a:xfrm>
            <a:off x="45099360" y="3078720"/>
            <a:ext cx="334800" cy="33480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273" descr="Image result for email png icon"/>
          <p:cNvPicPr/>
          <p:nvPr/>
        </p:nvPicPr>
        <p:blipFill>
          <a:blip r:embed="rId54"/>
          <a:stretch/>
        </p:blipFill>
        <p:spPr>
          <a:xfrm>
            <a:off x="44219880" y="1439280"/>
            <a:ext cx="321840" cy="226800"/>
          </a:xfrm>
          <a:prstGeom prst="rect">
            <a:avLst/>
          </a:prstGeom>
          <a:ln w="0">
            <a:noFill/>
          </a:ln>
        </p:spPr>
      </p:pic>
      <p:pic>
        <p:nvPicPr>
          <p:cNvPr id="738" name="Picture 274" descr=""/>
          <p:cNvPicPr/>
          <p:nvPr/>
        </p:nvPicPr>
        <p:blipFill>
          <a:blip r:embed="rId55"/>
          <a:stretch/>
        </p:blipFill>
        <p:spPr>
          <a:xfrm>
            <a:off x="45476640" y="162360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739" name="Picture 275" descr=""/>
          <p:cNvPicPr/>
          <p:nvPr/>
        </p:nvPicPr>
        <p:blipFill>
          <a:blip r:embed="rId56"/>
          <a:stretch/>
        </p:blipFill>
        <p:spPr>
          <a:xfrm>
            <a:off x="47610720" y="162360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740" name="Picture 278" descr=""/>
          <p:cNvPicPr/>
          <p:nvPr/>
        </p:nvPicPr>
        <p:blipFill>
          <a:blip r:embed="rId57"/>
          <a:stretch/>
        </p:blipFill>
        <p:spPr>
          <a:xfrm>
            <a:off x="47009880" y="340524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741" name="Picture 279" descr=""/>
          <p:cNvPicPr/>
          <p:nvPr/>
        </p:nvPicPr>
        <p:blipFill>
          <a:blip r:embed="rId58"/>
          <a:stretch/>
        </p:blipFill>
        <p:spPr>
          <a:xfrm>
            <a:off x="43617960" y="1224000"/>
            <a:ext cx="360360" cy="360360"/>
          </a:xfrm>
          <a:prstGeom prst="rect">
            <a:avLst/>
          </a:prstGeom>
          <a:ln w="0">
            <a:noFill/>
          </a:ln>
        </p:spPr>
      </p:pic>
      <p:sp>
        <p:nvSpPr>
          <p:cNvPr id="742" name="Line 82"/>
          <p:cNvSpPr/>
          <p:nvPr/>
        </p:nvSpPr>
        <p:spPr>
          <a:xfrm>
            <a:off x="39528720" y="36802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3" name="Picture 4" descr="Image result for portal png icon"/>
          <p:cNvPicPr/>
          <p:nvPr/>
        </p:nvPicPr>
        <p:blipFill>
          <a:blip r:embed="rId59"/>
          <a:stretch/>
        </p:blipFill>
        <p:spPr>
          <a:xfrm>
            <a:off x="6827760" y="240372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744" name="Line 83"/>
          <p:cNvSpPr/>
          <p:nvPr/>
        </p:nvSpPr>
        <p:spPr>
          <a:xfrm>
            <a:off x="38083680" y="15098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5" name="Picture 20" descr="Image result for wrong png icon"/>
          <p:cNvPicPr/>
          <p:nvPr/>
        </p:nvPicPr>
        <p:blipFill>
          <a:blip r:embed="rId60"/>
          <a:stretch/>
        </p:blipFill>
        <p:spPr>
          <a:xfrm>
            <a:off x="39423240" y="1392480"/>
            <a:ext cx="275400" cy="275400"/>
          </a:xfrm>
          <a:prstGeom prst="rect">
            <a:avLst/>
          </a:prstGeom>
          <a:ln w="0">
            <a:noFill/>
          </a:ln>
        </p:spPr>
      </p:pic>
      <p:pic>
        <p:nvPicPr>
          <p:cNvPr id="746" name="Picture 4" descr="Image result for portal png icon"/>
          <p:cNvPicPr/>
          <p:nvPr/>
        </p:nvPicPr>
        <p:blipFill>
          <a:blip r:embed="rId61"/>
          <a:stretch/>
        </p:blipFill>
        <p:spPr>
          <a:xfrm>
            <a:off x="42600240" y="1392840"/>
            <a:ext cx="241920" cy="241920"/>
          </a:xfrm>
          <a:prstGeom prst="rect">
            <a:avLst/>
          </a:prstGeom>
          <a:ln w="0">
            <a:noFill/>
          </a:ln>
        </p:spPr>
      </p:pic>
      <p:sp>
        <p:nvSpPr>
          <p:cNvPr id="747" name="CustomShape 84"/>
          <p:cNvSpPr/>
          <p:nvPr/>
        </p:nvSpPr>
        <p:spPr>
          <a:xfrm>
            <a:off x="290520" y="-720"/>
            <a:ext cx="85928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Lead to Order – BUSINESS LEASE (Driver)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48" name="Picture 4" descr="Image result for customer png icon"/>
          <p:cNvPicPr/>
          <p:nvPr/>
        </p:nvPicPr>
        <p:blipFill>
          <a:blip r:embed="rId62"/>
          <a:stretch/>
        </p:blipFill>
        <p:spPr>
          <a:xfrm>
            <a:off x="2203560" y="6162480"/>
            <a:ext cx="454320" cy="454320"/>
          </a:xfrm>
          <a:prstGeom prst="rect">
            <a:avLst/>
          </a:prstGeom>
          <a:ln w="0">
            <a:noFill/>
          </a:ln>
        </p:spPr>
      </p:pic>
      <p:sp>
        <p:nvSpPr>
          <p:cNvPr id="749" name="CustomShape 85"/>
          <p:cNvSpPr/>
          <p:nvPr/>
        </p:nvSpPr>
        <p:spPr>
          <a:xfrm>
            <a:off x="2726280" y="616140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50" name="Picture 4" descr="Image result for portal png icon"/>
          <p:cNvPicPr/>
          <p:nvPr/>
        </p:nvPicPr>
        <p:blipFill>
          <a:blip r:embed="rId63"/>
          <a:stretch/>
        </p:blipFill>
        <p:spPr>
          <a:xfrm>
            <a:off x="3673080" y="557676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751" name="Picture 6" descr="Related image"/>
          <p:cNvPicPr/>
          <p:nvPr/>
        </p:nvPicPr>
        <p:blipFill>
          <a:blip r:embed="rId64"/>
          <a:stretch/>
        </p:blipFill>
        <p:spPr>
          <a:xfrm>
            <a:off x="3673080" y="6219360"/>
            <a:ext cx="340560" cy="340560"/>
          </a:xfrm>
          <a:prstGeom prst="rect">
            <a:avLst/>
          </a:prstGeom>
          <a:ln w="0">
            <a:noFill/>
          </a:ln>
        </p:spPr>
      </p:pic>
      <p:sp>
        <p:nvSpPr>
          <p:cNvPr id="752" name="CustomShape 86"/>
          <p:cNvSpPr/>
          <p:nvPr/>
        </p:nvSpPr>
        <p:spPr>
          <a:xfrm>
            <a:off x="4226040" y="6251760"/>
            <a:ext cx="682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3" name="CustomShape 87"/>
          <p:cNvSpPr/>
          <p:nvPr/>
        </p:nvSpPr>
        <p:spPr>
          <a:xfrm>
            <a:off x="4226040" y="5516640"/>
            <a:ext cx="682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54" name="Picture 287" descr="Image result for email png icon"/>
          <p:cNvPicPr/>
          <p:nvPr/>
        </p:nvPicPr>
        <p:blipFill>
          <a:blip r:embed="rId65"/>
          <a:stretch/>
        </p:blipFill>
        <p:spPr>
          <a:xfrm>
            <a:off x="2295000" y="5633640"/>
            <a:ext cx="321840" cy="226800"/>
          </a:xfrm>
          <a:prstGeom prst="rect">
            <a:avLst/>
          </a:prstGeom>
          <a:ln w="0">
            <a:noFill/>
          </a:ln>
        </p:spPr>
      </p:pic>
      <p:sp>
        <p:nvSpPr>
          <p:cNvPr id="755" name="CustomShape 88"/>
          <p:cNvSpPr/>
          <p:nvPr/>
        </p:nvSpPr>
        <p:spPr>
          <a:xfrm>
            <a:off x="2726280" y="5608800"/>
            <a:ext cx="603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56" name="Picture 289" descr=""/>
          <p:cNvPicPr/>
          <p:nvPr/>
        </p:nvPicPr>
        <p:blipFill>
          <a:blip r:embed="rId66"/>
          <a:stretch/>
        </p:blipFill>
        <p:spPr>
          <a:xfrm>
            <a:off x="5045400" y="5519880"/>
            <a:ext cx="454320" cy="454320"/>
          </a:xfrm>
          <a:prstGeom prst="rect">
            <a:avLst/>
          </a:prstGeom>
          <a:ln w="0">
            <a:noFill/>
          </a:ln>
        </p:spPr>
      </p:pic>
      <p:pic>
        <p:nvPicPr>
          <p:cNvPr id="757" name="Picture 290" descr=""/>
          <p:cNvPicPr/>
          <p:nvPr/>
        </p:nvPicPr>
        <p:blipFill>
          <a:blip r:embed="rId67"/>
          <a:stretch/>
        </p:blipFill>
        <p:spPr>
          <a:xfrm>
            <a:off x="474120" y="6161400"/>
            <a:ext cx="710640" cy="456480"/>
          </a:xfrm>
          <a:prstGeom prst="rect">
            <a:avLst/>
          </a:prstGeom>
          <a:ln w="0">
            <a:noFill/>
          </a:ln>
        </p:spPr>
      </p:pic>
      <p:sp>
        <p:nvSpPr>
          <p:cNvPr id="758" name="CustomShape 89"/>
          <p:cNvSpPr/>
          <p:nvPr/>
        </p:nvSpPr>
        <p:spPr>
          <a:xfrm>
            <a:off x="1214640" y="6159240"/>
            <a:ext cx="8222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Fleet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Manager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59" name="Picture 292" descr=""/>
          <p:cNvPicPr/>
          <p:nvPr/>
        </p:nvPicPr>
        <p:blipFill>
          <a:blip r:embed="rId68"/>
          <a:stretch/>
        </p:blipFill>
        <p:spPr>
          <a:xfrm>
            <a:off x="633240" y="5509080"/>
            <a:ext cx="475560" cy="475560"/>
          </a:xfrm>
          <a:prstGeom prst="rect">
            <a:avLst/>
          </a:prstGeom>
          <a:ln w="0">
            <a:noFill/>
          </a:ln>
        </p:spPr>
      </p:pic>
      <p:sp>
        <p:nvSpPr>
          <p:cNvPr id="760" name="CustomShape 90"/>
          <p:cNvSpPr/>
          <p:nvPr/>
        </p:nvSpPr>
        <p:spPr>
          <a:xfrm>
            <a:off x="1147680" y="5530320"/>
            <a:ext cx="9669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Lease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1" name="CustomShape 91"/>
          <p:cNvSpPr/>
          <p:nvPr/>
        </p:nvSpPr>
        <p:spPr>
          <a:xfrm>
            <a:off x="5677920" y="5608800"/>
            <a:ext cx="137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Driver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62" name="Picture 297" descr=""/>
          <p:cNvPicPr/>
          <p:nvPr/>
        </p:nvPicPr>
        <p:blipFill>
          <a:blip r:embed="rId69"/>
          <a:stretch/>
        </p:blipFill>
        <p:spPr>
          <a:xfrm>
            <a:off x="43534800" y="16653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763" name="Picture 298" descr=""/>
          <p:cNvPicPr/>
          <p:nvPr/>
        </p:nvPicPr>
        <p:blipFill>
          <a:blip r:embed="rId70"/>
          <a:stretch/>
        </p:blipFill>
        <p:spPr>
          <a:xfrm>
            <a:off x="43577280" y="3414960"/>
            <a:ext cx="475560" cy="475560"/>
          </a:xfrm>
          <a:prstGeom prst="rect">
            <a:avLst/>
          </a:prstGeom>
          <a:ln w="0">
            <a:noFill/>
          </a:ln>
        </p:spPr>
      </p:pic>
      <p:pic>
        <p:nvPicPr>
          <p:cNvPr id="764" name="Picture 299" descr=""/>
          <p:cNvPicPr/>
          <p:nvPr/>
        </p:nvPicPr>
        <p:blipFill>
          <a:blip r:embed="rId71"/>
          <a:stretch/>
        </p:blipFill>
        <p:spPr>
          <a:xfrm>
            <a:off x="34539480" y="250128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765" name="Picture 300" descr=""/>
          <p:cNvPicPr/>
          <p:nvPr/>
        </p:nvPicPr>
        <p:blipFill>
          <a:blip r:embed="rId72"/>
          <a:stretch/>
        </p:blipFill>
        <p:spPr>
          <a:xfrm>
            <a:off x="39017880" y="34398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301" descr=""/>
          <p:cNvPicPr/>
          <p:nvPr/>
        </p:nvPicPr>
        <p:blipFill>
          <a:blip r:embed="rId73"/>
          <a:stretch/>
        </p:blipFill>
        <p:spPr>
          <a:xfrm>
            <a:off x="42017760" y="345600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767" name="Picture 302" descr=""/>
          <p:cNvPicPr/>
          <p:nvPr/>
        </p:nvPicPr>
        <p:blipFill>
          <a:blip r:embed="rId74"/>
          <a:stretch/>
        </p:blipFill>
        <p:spPr>
          <a:xfrm>
            <a:off x="42020640" y="1667160"/>
            <a:ext cx="710640" cy="456480"/>
          </a:xfrm>
          <a:prstGeom prst="rect">
            <a:avLst/>
          </a:prstGeom>
          <a:ln w="0">
            <a:noFill/>
          </a:ln>
        </p:spPr>
      </p:pic>
      <p:pic>
        <p:nvPicPr>
          <p:cNvPr id="768" name="Picture 303" descr=""/>
          <p:cNvPicPr/>
          <p:nvPr/>
        </p:nvPicPr>
        <p:blipFill>
          <a:blip r:embed="rId75"/>
          <a:stretch/>
        </p:blipFill>
        <p:spPr>
          <a:xfrm>
            <a:off x="44998560" y="3476160"/>
            <a:ext cx="710640" cy="456480"/>
          </a:xfrm>
          <a:prstGeom prst="rect">
            <a:avLst/>
          </a:prstGeom>
          <a:ln w="0">
            <a:noFill/>
          </a:ln>
        </p:spPr>
      </p:pic>
      <p:sp>
        <p:nvSpPr>
          <p:cNvPr id="769" name="CustomShape 92"/>
          <p:cNvSpPr/>
          <p:nvPr/>
        </p:nvSpPr>
        <p:spPr>
          <a:xfrm>
            <a:off x="5672520" y="6292440"/>
            <a:ext cx="137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0" name="CustomShape 93"/>
          <p:cNvSpPr/>
          <p:nvPr/>
        </p:nvSpPr>
        <p:spPr>
          <a:xfrm>
            <a:off x="4932360" y="6159240"/>
            <a:ext cx="670680" cy="4953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AC1C58AEF384CA72A9B93BE949DEC" ma:contentTypeVersion="0" ma:contentTypeDescription="Create a new document." ma:contentTypeScope="" ma:versionID="840237871c50e194d1c58109f1e371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B9E271-7851-4998-83EA-AAD2184573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434B34-75A4-4A75-931A-F988820CC8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B182AD-2F29-4F88-A7DB-0D0EBD06C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Application>LibreOffice/7.0.4.2$Windows_X86_64 LibreOffice_project/dcf040e67528d9187c66b2379df5ea4407429775</Application>
  <AppVersion>15.0000</AppVersion>
  <Words>1809</Words>
  <Paragraphs>397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2018-09-18T11:18:52Z</dcterms:created>
  <dc:creator>Shantanu Gupta</dc:creator>
  <dc:description/>
  <dc:language>en-US</dc:language>
  <cp:lastModifiedBy/>
  <dcterms:modified xsi:type="dcterms:W3CDTF">2021-03-17T19:09:15Z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0x010100E85AC1C58AEF384CA72A9B93BE949DEC</vt:lpwstr>
  </property>
  <property fmtid="{D5CDD505-2E9C-101B-9397-08002B2CF9AE}" pid="3" name="Notes">
    <vt:i4>3</vt:i4>
  </property>
  <property fmtid="{D5CDD505-2E9C-101B-9397-08002B2CF9AE}" pid="4" name="PresentationFormat">
    <vt:lpwstr>Custom</vt:lpwstr>
  </property>
  <property fmtid="{D5CDD505-2E9C-101B-9397-08002B2CF9AE}" pid="5" name="Slides">
    <vt:i4>7</vt:i4>
  </property>
</Properties>
</file>