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57.png" ContentType="image/png"/>
  <Override PartName="/ppt/media/image1.png" ContentType="image/png"/>
  <Override PartName="/ppt/media/image298.png" ContentType="image/png"/>
  <Override PartName="/ppt/media/image58.png" ContentType="image/png"/>
  <Override PartName="/ppt/media/image130.png" ContentType="image/png"/>
  <Override PartName="/ppt/media/image2.png" ContentType="image/png"/>
  <Override PartName="/ppt/media/image299.png" ContentType="image/png"/>
  <Override PartName="/ppt/media/image3.png" ContentType="image/png"/>
  <Override PartName="/ppt/media/image131.png" ContentType="image/png"/>
  <Override PartName="/ppt/media/image59.png" ContentType="image/png"/>
  <Override PartName="/ppt/media/image70.png" ContentType="image/png"/>
  <Override PartName="/ppt/media/image4.png" ContentType="image/png"/>
  <Override PartName="/ppt/media/image300.png" ContentType="image/png"/>
  <Override PartName="/ppt/media/image71.png" ContentType="image/png"/>
  <Override PartName="/ppt/media/image5.png" ContentType="image/png"/>
  <Override PartName="/ppt/media/image301.png" ContentType="image/png"/>
  <Override PartName="/ppt/media/image72.png" ContentType="image/png"/>
  <Override PartName="/ppt/media/image6.png" ContentType="image/png"/>
  <Override PartName="/ppt/media/image302.png" ContentType="image/png"/>
  <Override PartName="/ppt/media/image73.png" ContentType="image/png"/>
  <Override PartName="/ppt/media/image7.png" ContentType="image/png"/>
  <Override PartName="/ppt/media/image303.png" ContentType="image/png"/>
  <Override PartName="/ppt/media/image74.png" ContentType="image/png"/>
  <Override PartName="/ppt/media/image8.png" ContentType="image/png"/>
  <Override PartName="/ppt/media/image304.png" ContentType="image/png"/>
  <Override PartName="/ppt/media/image75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380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0.png" ContentType="image/png"/>
  <Override PartName="/ppt/media/image28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110.png" ContentType="image/png"/>
  <Override PartName="/ppt/media/image38.png" ContentType="image/png"/>
  <Override PartName="/ppt/media/image111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120.png" ContentType="image/png"/>
  <Override PartName="/ppt/media/image49.png" ContentType="image/png"/>
  <Override PartName="/ppt/media/image121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140.png" ContentType="image/png"/>
  <Override PartName="/ppt/media/image69.png" ContentType="image/png"/>
  <Override PartName="/ppt/media/image141.png" ContentType="image/png"/>
  <Override PartName="/ppt/media/image76.png" ContentType="image/png"/>
  <Override PartName="/ppt/media/image305.png" ContentType="image/png"/>
  <Override PartName="/ppt/media/image77.png" ContentType="image/png"/>
  <Override PartName="/ppt/media/image306.png" ContentType="image/png"/>
  <Override PartName="/ppt/media/image78.png" ContentType="image/png"/>
  <Override PartName="/ppt/media/image150.png" ContentType="image/png"/>
  <Override PartName="/ppt/media/image307.png" ContentType="image/png"/>
  <Override PartName="/ppt/media/image79.png" ContentType="image/png"/>
  <Override PartName="/ppt/media/image151.png" ContentType="image/png"/>
  <Override PartName="/ppt/media/image308.png" ContentType="image/png"/>
  <Override PartName="/ppt/media/image80.png" ContentType="image/png"/>
  <Override PartName="/ppt/media/image81.png" ContentType="image/png"/>
  <Override PartName="/ppt/media/image310.png" ContentType="image/png"/>
  <Override PartName="/ppt/media/image82.png" ContentType="image/png"/>
  <Override PartName="/ppt/media/image311.png" ContentType="image/png"/>
  <Override PartName="/ppt/media/image83.png" ContentType="image/png"/>
  <Override PartName="/ppt/media/image312.png" ContentType="image/png"/>
  <Override PartName="/ppt/media/image84.png" ContentType="image/png"/>
  <Override PartName="/ppt/media/image313.png" ContentType="image/png"/>
  <Override PartName="/ppt/media/image85.png" ContentType="image/png"/>
  <Override PartName="/ppt/media/image314.png" ContentType="image/png"/>
  <Override PartName="/ppt/media/image86.png" ContentType="image/png"/>
  <Override PartName="/ppt/media/image315.png" ContentType="image/png"/>
  <Override PartName="/ppt/media/image87.png" ContentType="image/png"/>
  <Override PartName="/ppt/media/image316.png" ContentType="image/png"/>
  <Override PartName="/ppt/media/image88.png" ContentType="image/png"/>
  <Override PartName="/ppt/media/image160.png" ContentType="image/png"/>
  <Override PartName="/ppt/media/image317.png" ContentType="image/png"/>
  <Override PartName="/ppt/media/image89.png" ContentType="image/png"/>
  <Override PartName="/ppt/media/image161.png" ContentType="image/png"/>
  <Override PartName="/ppt/media/image318.png" ContentType="image/png"/>
  <Override PartName="/ppt/media/image90.png" ContentType="image/png"/>
  <Override PartName="/ppt/media/image91.png" ContentType="image/png"/>
  <Override PartName="/ppt/media/image320.png" ContentType="image/png"/>
  <Override PartName="/ppt/media/image92.png" ContentType="image/png"/>
  <Override PartName="/ppt/media/image321.png" ContentType="image/png"/>
  <Override PartName="/ppt/media/image93.png" ContentType="image/png"/>
  <Override PartName="/ppt/media/image322.png" ContentType="image/png"/>
  <Override PartName="/ppt/media/image94.png" ContentType="image/png"/>
  <Override PartName="/ppt/media/image323.png" ContentType="image/png"/>
  <Override PartName="/ppt/media/image95.png" ContentType="image/png"/>
  <Override PartName="/ppt/media/image324.png" ContentType="image/png"/>
  <Override PartName="/ppt/media/image96.png" ContentType="image/png"/>
  <Override PartName="/ppt/media/image325.png" ContentType="image/png"/>
  <Override PartName="/ppt/media/image97.png" ContentType="image/png"/>
  <Override PartName="/ppt/media/image326.png" ContentType="image/png"/>
  <Override PartName="/ppt/media/image98.png" ContentType="image/png"/>
  <Override PartName="/ppt/media/image170.png" ContentType="image/png"/>
  <Override PartName="/ppt/media/image327.png" ContentType="image/png"/>
  <Override PartName="/ppt/media/image99.png" ContentType="image/png"/>
  <Override PartName="/ppt/media/image171.png" ContentType="image/png"/>
  <Override PartName="/ppt/media/image328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  <Override PartName="/ppt/media/image112.png" ContentType="image/png"/>
  <Override PartName="/ppt/media/image113.png" ContentType="image/png"/>
  <Override PartName="/ppt/media/image114.png" ContentType="image/png"/>
  <Override PartName="/ppt/media/image115.png" ContentType="image/png"/>
  <Override PartName="/ppt/media/image116.png" ContentType="image/png"/>
  <Override PartName="/ppt/media/image117.png" ContentType="image/png"/>
  <Override PartName="/ppt/media/image118.png" ContentType="image/png"/>
  <Override PartName="/ppt/media/image119.png" ContentType="image/png"/>
  <Override PartName="/ppt/media/image122.png" ContentType="image/png"/>
  <Override PartName="/ppt/media/image123.png" ContentType="image/png"/>
  <Override PartName="/ppt/media/image124.png" ContentType="image/png"/>
  <Override PartName="/ppt/media/image125.png" ContentType="image/png"/>
  <Override PartName="/ppt/media/image126.png" ContentType="image/png"/>
  <Override PartName="/ppt/media/image127.png" ContentType="image/png"/>
  <Override PartName="/ppt/media/image128.png" ContentType="image/png"/>
  <Override PartName="/ppt/media/image129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152.png" ContentType="image/png"/>
  <Override PartName="/ppt/media/image309.png" ContentType="image/png"/>
  <Override PartName="/ppt/media/image153.png" ContentType="image/png"/>
  <Override PartName="/ppt/media/image154.png" ContentType="image/png"/>
  <Override PartName="/ppt/media/image155.png" ContentType="image/png"/>
  <Override PartName="/ppt/media/image156.png" ContentType="image/png"/>
  <Override PartName="/ppt/media/image157.png" ContentType="image/png"/>
  <Override PartName="/ppt/media/image158.png" ContentType="image/png"/>
  <Override PartName="/ppt/media/image159.png" ContentType="image/png"/>
  <Override PartName="/ppt/media/image162.png" ContentType="image/png"/>
  <Override PartName="/ppt/media/image319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2.png" ContentType="image/png"/>
  <Override PartName="/ppt/media/image329.png" ContentType="image/png"/>
  <Override PartName="/ppt/media/image173.png" ContentType="image/png"/>
  <Override PartName="/ppt/media/image174.png" ContentType="image/png"/>
  <Override PartName="/ppt/media/image175.png" ContentType="image/png"/>
  <Override PartName="/ppt/media/image176.png" ContentType="image/png"/>
  <Override PartName="/ppt/media/image177.png" ContentType="image/png"/>
  <Override PartName="/ppt/media/image178.png" ContentType="image/png"/>
  <Override PartName="/ppt/media/image179.png" ContentType="image/png"/>
  <Override PartName="/ppt/media/image180.png" ContentType="image/png"/>
  <Override PartName="/ppt/media/image337.png" ContentType="image/png"/>
  <Override PartName="/ppt/media/image181.png" ContentType="image/png"/>
  <Override PartName="/ppt/media/image338.png" ContentType="image/png"/>
  <Override PartName="/ppt/media/image182.png" ContentType="image/png"/>
  <Override PartName="/ppt/media/image339.png" ContentType="image/png"/>
  <Override PartName="/ppt/media/image183.png" ContentType="image/png"/>
  <Override PartName="/ppt/media/image184.png" ContentType="image/png"/>
  <Override PartName="/ppt/media/image185.png" ContentType="image/png"/>
  <Override PartName="/ppt/media/image186.png" ContentType="image/png"/>
  <Override PartName="/ppt/media/image187.png" ContentType="image/png"/>
  <Override PartName="/ppt/media/image188.png" ContentType="image/png"/>
  <Override PartName="/ppt/media/image189.png" ContentType="image/png"/>
  <Override PartName="/ppt/media/image190.png" ContentType="image/png"/>
  <Override PartName="/ppt/media/image347.png" ContentType="image/png"/>
  <Override PartName="/ppt/media/image191.png" ContentType="image/png"/>
  <Override PartName="/ppt/media/image348.png" ContentType="image/png"/>
  <Override PartName="/ppt/media/image192.png" ContentType="image/png"/>
  <Override PartName="/ppt/media/image349.png" ContentType="image/png"/>
  <Override PartName="/ppt/media/image193.png" ContentType="image/png"/>
  <Override PartName="/ppt/media/image194.png" ContentType="image/png"/>
  <Override PartName="/ppt/media/image195.png" ContentType="image/png"/>
  <Override PartName="/ppt/media/image196.png" ContentType="image/png"/>
  <Override PartName="/ppt/media/image197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media/image202.png" ContentType="image/png"/>
  <Override PartName="/ppt/media/image203.png" ContentType="image/png"/>
  <Override PartName="/ppt/media/image204.png" ContentType="image/png"/>
  <Override PartName="/ppt/media/image205.png" ContentType="image/png"/>
  <Override PartName="/ppt/media/image206.png" ContentType="image/png"/>
  <Override PartName="/ppt/media/image207.png" ContentType="image/png"/>
  <Override PartName="/ppt/media/image208.png" ContentType="image/png"/>
  <Override PartName="/ppt/media/image209.png" ContentType="image/png"/>
  <Override PartName="/ppt/media/image210.png" ContentType="image/png"/>
  <Override PartName="/ppt/media/image211.png" ContentType="image/png"/>
  <Override PartName="/ppt/media/image212.png" ContentType="image/png"/>
  <Override PartName="/ppt/media/image213.png" ContentType="image/png"/>
  <Override PartName="/ppt/media/image214.png" ContentType="image/png"/>
  <Override PartName="/ppt/media/image215.png" ContentType="image/png"/>
  <Override PartName="/ppt/media/image216.png" ContentType="image/png"/>
  <Override PartName="/ppt/media/image217.png" ContentType="image/png"/>
  <Override PartName="/ppt/media/image218.png" ContentType="image/png"/>
  <Override PartName="/ppt/media/image219.png" ContentType="image/png"/>
  <Override PartName="/ppt/media/image220.png" ContentType="image/png"/>
  <Override PartName="/ppt/media/image221.png" ContentType="image/png"/>
  <Override PartName="/ppt/media/image222.png" ContentType="image/png"/>
  <Override PartName="/ppt/media/image223.png" ContentType="image/png"/>
  <Override PartName="/ppt/media/image224.png" ContentType="image/png"/>
  <Override PartName="/ppt/media/image225.png" ContentType="image/png"/>
  <Override PartName="/ppt/media/image226.png" ContentType="image/png"/>
  <Override PartName="/ppt/media/image227.png" ContentType="image/png"/>
  <Override PartName="/ppt/media/image228.png" ContentType="image/png"/>
  <Override PartName="/ppt/media/image229.png" ContentType="image/png"/>
  <Override PartName="/ppt/media/image230.png" ContentType="image/png"/>
  <Override PartName="/ppt/media/image231.png" ContentType="image/png"/>
  <Override PartName="/ppt/media/image232.png" ContentType="image/png"/>
  <Override PartName="/ppt/media/image233.png" ContentType="image/png"/>
  <Override PartName="/ppt/media/image234.png" ContentType="image/png"/>
  <Override PartName="/ppt/media/image235.png" ContentType="image/png"/>
  <Override PartName="/ppt/media/image236.png" ContentType="image/png"/>
  <Override PartName="/ppt/media/image237.png" ContentType="image/png"/>
  <Override PartName="/ppt/media/image238.png" ContentType="image/png"/>
  <Override PartName="/ppt/media/image239.png" ContentType="image/png"/>
  <Override PartName="/ppt/media/image240.png" ContentType="image/png"/>
  <Override PartName="/ppt/media/image241.png" ContentType="image/png"/>
  <Override PartName="/ppt/media/image242.png" ContentType="image/png"/>
  <Override PartName="/ppt/media/image243.png" ContentType="image/png"/>
  <Override PartName="/ppt/media/image244.png" ContentType="image/png"/>
  <Override PartName="/ppt/media/image245.png" ContentType="image/png"/>
  <Override PartName="/ppt/media/image246.png" ContentType="image/png"/>
  <Override PartName="/ppt/media/image247.png" ContentType="image/png"/>
  <Override PartName="/ppt/media/image248.png" ContentType="image/png"/>
  <Override PartName="/ppt/media/image249.png" ContentType="image/png"/>
  <Override PartName="/ppt/media/image250.png" ContentType="image/png"/>
  <Override PartName="/ppt/media/image251.png" ContentType="image/png"/>
  <Override PartName="/ppt/media/image252.png" ContentType="image/png"/>
  <Override PartName="/ppt/media/image253.png" ContentType="image/png"/>
  <Override PartName="/ppt/media/image254.png" ContentType="image/png"/>
  <Override PartName="/ppt/media/image255.png" ContentType="image/png"/>
  <Override PartName="/ppt/media/image256.png" ContentType="image/png"/>
  <Override PartName="/ppt/media/image257.png" ContentType="image/png"/>
  <Override PartName="/ppt/media/image258.png" ContentType="image/png"/>
  <Override PartName="/ppt/media/image259.png" ContentType="image/png"/>
  <Override PartName="/ppt/media/image260.png" ContentType="image/png"/>
  <Override PartName="/ppt/media/image261.png" ContentType="image/png"/>
  <Override PartName="/ppt/media/image262.png" ContentType="image/png"/>
  <Override PartName="/ppt/media/image263.png" ContentType="image/png"/>
  <Override PartName="/ppt/media/image264.png" ContentType="image/png"/>
  <Override PartName="/ppt/media/image265.png" ContentType="image/png"/>
  <Override PartName="/ppt/media/image266.png" ContentType="image/png"/>
  <Override PartName="/ppt/media/image267.png" ContentType="image/png"/>
  <Override PartName="/ppt/media/image268.png" ContentType="image/png"/>
  <Override PartName="/ppt/media/image269.png" ContentType="image/png"/>
  <Override PartName="/ppt/media/image270.png" ContentType="image/png"/>
  <Override PartName="/ppt/media/image271.png" ContentType="image/png"/>
  <Override PartName="/ppt/media/image272.png" ContentType="image/png"/>
  <Override PartName="/ppt/media/image273.png" ContentType="image/png"/>
  <Override PartName="/ppt/media/image274.png" ContentType="image/png"/>
  <Override PartName="/ppt/media/image275.png" ContentType="image/png"/>
  <Override PartName="/ppt/media/image276.png" ContentType="image/png"/>
  <Override PartName="/ppt/media/image277.png" ContentType="image/png"/>
  <Override PartName="/ppt/media/image278.png" ContentType="image/png"/>
  <Override PartName="/ppt/media/image279.png" ContentType="image/png"/>
  <Override PartName="/ppt/media/image280.png" ContentType="image/png"/>
  <Override PartName="/ppt/media/image281.png" ContentType="image/png"/>
  <Override PartName="/ppt/media/image282.png" ContentType="image/png"/>
  <Override PartName="/ppt/media/image283.png" ContentType="image/png"/>
  <Override PartName="/ppt/media/image284.png" ContentType="image/png"/>
  <Override PartName="/ppt/media/image285.png" ContentType="image/png"/>
  <Override PartName="/ppt/media/image286.png" ContentType="image/png"/>
  <Override PartName="/ppt/media/image287.png" ContentType="image/png"/>
  <Override PartName="/ppt/media/image288.png" ContentType="image/png"/>
  <Override PartName="/ppt/media/image289.png" ContentType="image/png"/>
  <Override PartName="/ppt/media/image290.png" ContentType="image/png"/>
  <Override PartName="/ppt/media/image291.png" ContentType="image/png"/>
  <Override PartName="/ppt/media/image292.png" ContentType="image/png"/>
  <Override PartName="/ppt/media/image293.png" ContentType="image/png"/>
  <Override PartName="/ppt/media/image294.png" ContentType="image/png"/>
  <Override PartName="/ppt/media/image295.png" ContentType="image/png"/>
  <Override PartName="/ppt/media/image296.png" ContentType="image/png"/>
  <Override PartName="/ppt/media/image297.png" ContentType="image/png"/>
  <Override PartName="/ppt/media/image330.png" ContentType="image/png"/>
  <Override PartName="/ppt/media/image331.png" ContentType="image/png"/>
  <Override PartName="/ppt/media/image332.png" ContentType="image/png"/>
  <Override PartName="/ppt/media/image333.png" ContentType="image/png"/>
  <Override PartName="/ppt/media/image334.png" ContentType="image/png"/>
  <Override PartName="/ppt/media/image335.png" ContentType="image/png"/>
  <Override PartName="/ppt/media/image336.png" ContentType="image/png"/>
  <Override PartName="/ppt/media/image340.png" ContentType="image/png"/>
  <Override PartName="/ppt/media/image341.png" ContentType="image/png"/>
  <Override PartName="/ppt/media/image342.png" ContentType="image/png"/>
  <Override PartName="/ppt/media/image343.png" ContentType="image/png"/>
  <Override PartName="/ppt/media/image344.png" ContentType="image/png"/>
  <Override PartName="/ppt/media/image345.png" ContentType="image/png"/>
  <Override PartName="/ppt/media/image346.png" ContentType="image/png"/>
  <Override PartName="/ppt/media/image350.png" ContentType="image/png"/>
  <Override PartName="/ppt/media/image351.png" ContentType="image/png"/>
  <Override PartName="/ppt/media/image352.png" ContentType="image/png"/>
  <Override PartName="/ppt/media/image353.png" ContentType="image/png"/>
  <Override PartName="/ppt/media/image354.png" ContentType="image/png"/>
  <Override PartName="/ppt/media/image355.png" ContentType="image/png"/>
  <Override PartName="/ppt/media/image356.png" ContentType="image/png"/>
  <Override PartName="/ppt/media/image357.png" ContentType="image/png"/>
  <Override PartName="/ppt/media/image358.png" ContentType="image/png"/>
  <Override PartName="/ppt/media/image359.png" ContentType="image/png"/>
  <Override PartName="/ppt/media/image360.png" ContentType="image/png"/>
  <Override PartName="/ppt/media/image361.png" ContentType="image/png"/>
  <Override PartName="/ppt/media/image362.png" ContentType="image/png"/>
  <Override PartName="/ppt/media/image363.png" ContentType="image/png"/>
  <Override PartName="/ppt/media/image364.png" ContentType="image/png"/>
  <Override PartName="/ppt/media/image365.png" ContentType="image/png"/>
  <Override PartName="/ppt/media/image366.png" ContentType="image/png"/>
  <Override PartName="/ppt/media/image367.png" ContentType="image/png"/>
  <Override PartName="/ppt/media/image368.png" ContentType="image/png"/>
  <Override PartName="/ppt/media/image369.png" ContentType="image/png"/>
  <Override PartName="/ppt/media/image370.png" ContentType="image/png"/>
  <Override PartName="/ppt/media/image371.png" ContentType="image/png"/>
  <Override PartName="/ppt/media/image372.png" ContentType="image/png"/>
  <Override PartName="/ppt/media/image373.png" ContentType="image/png"/>
  <Override PartName="/ppt/media/image374.png" ContentType="image/png"/>
  <Override PartName="/ppt/media/image375.png" ContentType="image/png"/>
  <Override PartName="/ppt/media/image376.png" ContentType="image/png"/>
  <Override PartName="/ppt/media/image377.png" ContentType="image/png"/>
  <Override PartName="/ppt/media/image378.png" ContentType="image/png"/>
  <Override PartName="/ppt/media/image379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51206400" cy="7772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CD7FF41-6B12-4AE0-8A84-D598F087EA1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sldImg"/>
          </p:nvPr>
        </p:nvSpPr>
        <p:spPr>
          <a:xfrm>
            <a:off x="-6735600" y="1143000"/>
            <a:ext cx="20329200" cy="3085920"/>
          </a:xfrm>
          <a:prstGeom prst="rect">
            <a:avLst/>
          </a:prstGeom>
        </p:spPr>
      </p:sp>
      <p:sp>
        <p:nvSpPr>
          <p:cNvPr id="9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707EB30-7033-4EB5-B0E9-2E80F25F1449}" type="slidenum">
              <a:rPr b="0" lang="en-IN" sz="1200" spc="-1" strike="noStrike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ldImg"/>
          </p:nvPr>
        </p:nvSpPr>
        <p:spPr>
          <a:xfrm>
            <a:off x="-6735600" y="1143000"/>
            <a:ext cx="20329200" cy="3085920"/>
          </a:xfrm>
          <a:prstGeom prst="rect">
            <a:avLst/>
          </a:prstGeom>
        </p:spPr>
      </p:sp>
      <p:sp>
        <p:nvSpPr>
          <p:cNvPr id="9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626C696-9A1F-4963-93A2-5615A164635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sldImg"/>
          </p:nvPr>
        </p:nvSpPr>
        <p:spPr>
          <a:xfrm>
            <a:off x="-6735600" y="1143000"/>
            <a:ext cx="20329200" cy="3085920"/>
          </a:xfrm>
          <a:prstGeom prst="rect">
            <a:avLst/>
          </a:prstGeom>
        </p:spPr>
      </p:sp>
      <p:sp>
        <p:nvSpPr>
          <p:cNvPr id="9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5866E06-BE53-46DE-871E-B4448E8D2B35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sldImg"/>
          </p:nvPr>
        </p:nvSpPr>
        <p:spPr>
          <a:xfrm>
            <a:off x="-6735600" y="1143000"/>
            <a:ext cx="20329200" cy="3085920"/>
          </a:xfrm>
          <a:prstGeom prst="rect">
            <a:avLst/>
          </a:prstGeom>
        </p:spPr>
      </p:sp>
      <p:sp>
        <p:nvSpPr>
          <p:cNvPr id="9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5ABF5FF-65F8-477D-A164-BAC3604EEFDC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sldImg"/>
          </p:nvPr>
        </p:nvSpPr>
        <p:spPr>
          <a:xfrm>
            <a:off x="-6735600" y="1143000"/>
            <a:ext cx="20329200" cy="3085920"/>
          </a:xfrm>
          <a:prstGeom prst="rect">
            <a:avLst/>
          </a:prstGeom>
        </p:spPr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40F1682-9BA8-427C-9F6C-E58244F6519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520440" y="413640"/>
            <a:ext cx="44165160" cy="150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520440" y="2068920"/>
            <a:ext cx="4416516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20440" y="4644720"/>
            <a:ext cx="4416516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20440" y="413640"/>
            <a:ext cx="44165160" cy="150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520440" y="2068920"/>
            <a:ext cx="2155248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6150760" y="2068920"/>
            <a:ext cx="2155248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520440" y="4644720"/>
            <a:ext cx="2155248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6150760" y="4644720"/>
            <a:ext cx="2155248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520440" y="413640"/>
            <a:ext cx="44165160" cy="150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520440" y="2068920"/>
            <a:ext cx="1422108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452880" y="2068920"/>
            <a:ext cx="1422108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3385320" y="2068920"/>
            <a:ext cx="1422108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520440" y="4644720"/>
            <a:ext cx="1422108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8452880" y="4644720"/>
            <a:ext cx="1422108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3385320" y="4644720"/>
            <a:ext cx="1422108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520440" y="413640"/>
            <a:ext cx="44165160" cy="150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520440" y="2068920"/>
            <a:ext cx="44165160" cy="493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520440" y="413640"/>
            <a:ext cx="44165160" cy="150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520440" y="2068920"/>
            <a:ext cx="44165160" cy="49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20440" y="413640"/>
            <a:ext cx="44165160" cy="150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520440" y="2068920"/>
            <a:ext cx="21552480" cy="49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6150760" y="2068920"/>
            <a:ext cx="21552480" cy="49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520440" y="413640"/>
            <a:ext cx="44165160" cy="150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520440" y="413640"/>
            <a:ext cx="44165160" cy="696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520440" y="413640"/>
            <a:ext cx="44165160" cy="150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520440" y="2068920"/>
            <a:ext cx="2155248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6150760" y="2068920"/>
            <a:ext cx="21552480" cy="49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520440" y="4644720"/>
            <a:ext cx="2155248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520440" y="413640"/>
            <a:ext cx="44165160" cy="150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520440" y="2068920"/>
            <a:ext cx="21552480" cy="49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6150760" y="2068920"/>
            <a:ext cx="2155248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6150760" y="4644720"/>
            <a:ext cx="2155248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20440" y="413640"/>
            <a:ext cx="44165160" cy="150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520440" y="2068920"/>
            <a:ext cx="2155248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6150760" y="2068920"/>
            <a:ext cx="2155248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520440" y="4644720"/>
            <a:ext cx="44165160" cy="235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520440" y="413640"/>
            <a:ext cx="44165160" cy="1501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99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520440" y="2068920"/>
            <a:ext cx="44165160" cy="4931280"/>
          </a:xfrm>
          <a:prstGeom prst="rect">
            <a:avLst/>
          </a:prstGeom>
        </p:spPr>
        <p:txBody>
          <a:bodyPr>
            <a:noAutofit/>
          </a:bodyPr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lvl="1" marL="777240" indent="-25884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72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720" spc="-1" strike="noStrike">
              <a:solidFill>
                <a:srgbClr val="000000"/>
              </a:solidFill>
              <a:latin typeface="Calibri"/>
            </a:endParaRPr>
          </a:p>
          <a:p>
            <a:pPr lvl="2" marL="1295280" indent="-25884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270" spc="-1" strike="noStrike">
              <a:solidFill>
                <a:srgbClr val="000000"/>
              </a:solidFill>
              <a:latin typeface="Calibri"/>
            </a:endParaRPr>
          </a:p>
          <a:p>
            <a:pPr lvl="3" marL="1813680" indent="-25884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4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40" spc="-1" strike="noStrike">
              <a:solidFill>
                <a:srgbClr val="000000"/>
              </a:solidFill>
              <a:latin typeface="Calibri"/>
            </a:endParaRPr>
          </a:p>
          <a:p>
            <a:pPr lvl="4" marL="2331720" indent="-25884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4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520440" y="7203960"/>
            <a:ext cx="11521080" cy="413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3DBCC61-690A-45EF-BC7D-171277F27AD8}" type="datetime">
              <a:rPr b="0" lang="en-US" sz="1360" spc="-1" strike="noStrike">
                <a:solidFill>
                  <a:srgbClr val="8b8b8b"/>
                </a:solidFill>
                <a:latin typeface="Calibri"/>
              </a:rPr>
              <a:t>3/17/21</a:t>
            </a:fld>
            <a:endParaRPr b="0" lang="en-US" sz="136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6962120" y="7203960"/>
            <a:ext cx="17281800" cy="4132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36164520" y="7203960"/>
            <a:ext cx="11521080" cy="413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3F77F94-6F3C-45C6-AEC9-9EEFB16B7ADD}" type="slidenum">
              <a:rPr b="0" lang="en-US" sz="136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36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Relationship Id="rId39" Type="http://schemas.openxmlformats.org/officeDocument/2006/relationships/image" Target="../media/image39.png"/><Relationship Id="rId40" Type="http://schemas.openxmlformats.org/officeDocument/2006/relationships/image" Target="../media/image40.png"/><Relationship Id="rId41" Type="http://schemas.openxmlformats.org/officeDocument/2006/relationships/image" Target="../media/image41.png"/><Relationship Id="rId42" Type="http://schemas.openxmlformats.org/officeDocument/2006/relationships/image" Target="../media/image42.png"/><Relationship Id="rId43" Type="http://schemas.openxmlformats.org/officeDocument/2006/relationships/image" Target="../media/image43.png"/><Relationship Id="rId44" Type="http://schemas.openxmlformats.org/officeDocument/2006/relationships/image" Target="../media/image44.png"/><Relationship Id="rId45" Type="http://schemas.openxmlformats.org/officeDocument/2006/relationships/image" Target="../media/image45.png"/><Relationship Id="rId46" Type="http://schemas.openxmlformats.org/officeDocument/2006/relationships/image" Target="../media/image46.png"/><Relationship Id="rId47" Type="http://schemas.openxmlformats.org/officeDocument/2006/relationships/image" Target="../media/image47.png"/><Relationship Id="rId48" Type="http://schemas.openxmlformats.org/officeDocument/2006/relationships/image" Target="../media/image48.png"/><Relationship Id="rId49" Type="http://schemas.openxmlformats.org/officeDocument/2006/relationships/image" Target="../media/image49.png"/><Relationship Id="rId50" Type="http://schemas.openxmlformats.org/officeDocument/2006/relationships/image" Target="../media/image50.png"/><Relationship Id="rId51" Type="http://schemas.openxmlformats.org/officeDocument/2006/relationships/image" Target="../media/image51.png"/><Relationship Id="rId52" Type="http://schemas.openxmlformats.org/officeDocument/2006/relationships/image" Target="../media/image52.png"/><Relationship Id="rId53" Type="http://schemas.openxmlformats.org/officeDocument/2006/relationships/image" Target="../media/image53.png"/><Relationship Id="rId54" Type="http://schemas.openxmlformats.org/officeDocument/2006/relationships/image" Target="../media/image54.png"/><Relationship Id="rId55" Type="http://schemas.openxmlformats.org/officeDocument/2006/relationships/image" Target="../media/image55.png"/><Relationship Id="rId56" Type="http://schemas.openxmlformats.org/officeDocument/2006/relationships/image" Target="../media/image56.png"/><Relationship Id="rId57" Type="http://schemas.openxmlformats.org/officeDocument/2006/relationships/image" Target="../media/image57.png"/><Relationship Id="rId58" Type="http://schemas.openxmlformats.org/officeDocument/2006/relationships/slideLayout" Target="../slideLayouts/slideLayout1.xml"/><Relationship Id="rId59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image" Target="../media/image76.png"/><Relationship Id="rId20" Type="http://schemas.openxmlformats.org/officeDocument/2006/relationships/image" Target="../media/image77.png"/><Relationship Id="rId21" Type="http://schemas.openxmlformats.org/officeDocument/2006/relationships/image" Target="../media/image78.png"/><Relationship Id="rId22" Type="http://schemas.openxmlformats.org/officeDocument/2006/relationships/image" Target="../media/image79.png"/><Relationship Id="rId23" Type="http://schemas.openxmlformats.org/officeDocument/2006/relationships/image" Target="../media/image80.png"/><Relationship Id="rId24" Type="http://schemas.openxmlformats.org/officeDocument/2006/relationships/image" Target="../media/image81.png"/><Relationship Id="rId25" Type="http://schemas.openxmlformats.org/officeDocument/2006/relationships/image" Target="../media/image82.png"/><Relationship Id="rId26" Type="http://schemas.openxmlformats.org/officeDocument/2006/relationships/image" Target="../media/image83.png"/><Relationship Id="rId27" Type="http://schemas.openxmlformats.org/officeDocument/2006/relationships/image" Target="../media/image84.png"/><Relationship Id="rId28" Type="http://schemas.openxmlformats.org/officeDocument/2006/relationships/image" Target="../media/image85.png"/><Relationship Id="rId29" Type="http://schemas.openxmlformats.org/officeDocument/2006/relationships/image" Target="../media/image86.png"/><Relationship Id="rId30" Type="http://schemas.openxmlformats.org/officeDocument/2006/relationships/image" Target="../media/image87.png"/><Relationship Id="rId31" Type="http://schemas.openxmlformats.org/officeDocument/2006/relationships/image" Target="../media/image88.png"/><Relationship Id="rId32" Type="http://schemas.openxmlformats.org/officeDocument/2006/relationships/image" Target="../media/image89.png"/><Relationship Id="rId33" Type="http://schemas.openxmlformats.org/officeDocument/2006/relationships/image" Target="../media/image90.png"/><Relationship Id="rId34" Type="http://schemas.openxmlformats.org/officeDocument/2006/relationships/image" Target="../media/image91.png"/><Relationship Id="rId35" Type="http://schemas.openxmlformats.org/officeDocument/2006/relationships/image" Target="../media/image92.png"/><Relationship Id="rId36" Type="http://schemas.openxmlformats.org/officeDocument/2006/relationships/image" Target="../media/image93.png"/><Relationship Id="rId37" Type="http://schemas.openxmlformats.org/officeDocument/2006/relationships/image" Target="../media/image94.png"/><Relationship Id="rId38" Type="http://schemas.openxmlformats.org/officeDocument/2006/relationships/image" Target="../media/image95.png"/><Relationship Id="rId39" Type="http://schemas.openxmlformats.org/officeDocument/2006/relationships/image" Target="../media/image96.png"/><Relationship Id="rId40" Type="http://schemas.openxmlformats.org/officeDocument/2006/relationships/image" Target="../media/image97.png"/><Relationship Id="rId41" Type="http://schemas.openxmlformats.org/officeDocument/2006/relationships/image" Target="../media/image98.png"/><Relationship Id="rId42" Type="http://schemas.openxmlformats.org/officeDocument/2006/relationships/image" Target="../media/image99.png"/><Relationship Id="rId43" Type="http://schemas.openxmlformats.org/officeDocument/2006/relationships/image" Target="../media/image100.png"/><Relationship Id="rId44" Type="http://schemas.openxmlformats.org/officeDocument/2006/relationships/image" Target="../media/image101.png"/><Relationship Id="rId45" Type="http://schemas.openxmlformats.org/officeDocument/2006/relationships/image" Target="../media/image102.png"/><Relationship Id="rId46" Type="http://schemas.openxmlformats.org/officeDocument/2006/relationships/image" Target="../media/image103.png"/><Relationship Id="rId47" Type="http://schemas.openxmlformats.org/officeDocument/2006/relationships/image" Target="../media/image104.png"/><Relationship Id="rId48" Type="http://schemas.openxmlformats.org/officeDocument/2006/relationships/image" Target="../media/image105.png"/><Relationship Id="rId49" Type="http://schemas.openxmlformats.org/officeDocument/2006/relationships/image" Target="../media/image106.png"/><Relationship Id="rId50" Type="http://schemas.openxmlformats.org/officeDocument/2006/relationships/image" Target="../media/image107.png"/><Relationship Id="rId51" Type="http://schemas.openxmlformats.org/officeDocument/2006/relationships/image" Target="../media/image108.png"/><Relationship Id="rId52" Type="http://schemas.openxmlformats.org/officeDocument/2006/relationships/image" Target="../media/image109.png"/><Relationship Id="rId53" Type="http://schemas.openxmlformats.org/officeDocument/2006/relationships/slideLayout" Target="../slideLayouts/slideLayout1.xml"/><Relationship Id="rId5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Relationship Id="rId18" Type="http://schemas.openxmlformats.org/officeDocument/2006/relationships/image" Target="../media/image127.png"/><Relationship Id="rId19" Type="http://schemas.openxmlformats.org/officeDocument/2006/relationships/image" Target="../media/image12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Relationship Id="rId23" Type="http://schemas.openxmlformats.org/officeDocument/2006/relationships/image" Target="../media/image132.png"/><Relationship Id="rId24" Type="http://schemas.openxmlformats.org/officeDocument/2006/relationships/image" Target="../media/image133.png"/><Relationship Id="rId25" Type="http://schemas.openxmlformats.org/officeDocument/2006/relationships/image" Target="../media/image134.png"/><Relationship Id="rId26" Type="http://schemas.openxmlformats.org/officeDocument/2006/relationships/image" Target="../media/image135.png"/><Relationship Id="rId27" Type="http://schemas.openxmlformats.org/officeDocument/2006/relationships/image" Target="../media/image136.png"/><Relationship Id="rId28" Type="http://schemas.openxmlformats.org/officeDocument/2006/relationships/image" Target="../media/image137.png"/><Relationship Id="rId29" Type="http://schemas.openxmlformats.org/officeDocument/2006/relationships/image" Target="../media/image138.png"/><Relationship Id="rId30" Type="http://schemas.openxmlformats.org/officeDocument/2006/relationships/image" Target="../media/image139.png"/><Relationship Id="rId31" Type="http://schemas.openxmlformats.org/officeDocument/2006/relationships/image" Target="../media/image140.png"/><Relationship Id="rId32" Type="http://schemas.openxmlformats.org/officeDocument/2006/relationships/image" Target="../media/image141.png"/><Relationship Id="rId33" Type="http://schemas.openxmlformats.org/officeDocument/2006/relationships/image" Target="../media/image142.png"/><Relationship Id="rId34" Type="http://schemas.openxmlformats.org/officeDocument/2006/relationships/image" Target="../media/image143.png"/><Relationship Id="rId35" Type="http://schemas.openxmlformats.org/officeDocument/2006/relationships/image" Target="../media/image144.png"/><Relationship Id="rId36" Type="http://schemas.openxmlformats.org/officeDocument/2006/relationships/image" Target="../media/image145.png"/><Relationship Id="rId37" Type="http://schemas.openxmlformats.org/officeDocument/2006/relationships/image" Target="../media/image146.png"/><Relationship Id="rId38" Type="http://schemas.openxmlformats.org/officeDocument/2006/relationships/image" Target="../media/image147.png"/><Relationship Id="rId39" Type="http://schemas.openxmlformats.org/officeDocument/2006/relationships/image" Target="../media/image148.png"/><Relationship Id="rId40" Type="http://schemas.openxmlformats.org/officeDocument/2006/relationships/image" Target="../media/image149.png"/><Relationship Id="rId41" Type="http://schemas.openxmlformats.org/officeDocument/2006/relationships/image" Target="../media/image150.png"/><Relationship Id="rId42" Type="http://schemas.openxmlformats.org/officeDocument/2006/relationships/image" Target="../media/image151.png"/><Relationship Id="rId43" Type="http://schemas.openxmlformats.org/officeDocument/2006/relationships/image" Target="../media/image152.png"/><Relationship Id="rId44" Type="http://schemas.openxmlformats.org/officeDocument/2006/relationships/image" Target="../media/image153.png"/><Relationship Id="rId45" Type="http://schemas.openxmlformats.org/officeDocument/2006/relationships/image" Target="../media/image154.png"/><Relationship Id="rId46" Type="http://schemas.openxmlformats.org/officeDocument/2006/relationships/image" Target="../media/image155.png"/><Relationship Id="rId47" Type="http://schemas.openxmlformats.org/officeDocument/2006/relationships/image" Target="../media/image156.png"/><Relationship Id="rId48" Type="http://schemas.openxmlformats.org/officeDocument/2006/relationships/image" Target="../media/image157.png"/><Relationship Id="rId49" Type="http://schemas.openxmlformats.org/officeDocument/2006/relationships/image" Target="../media/image158.png"/><Relationship Id="rId50" Type="http://schemas.openxmlformats.org/officeDocument/2006/relationships/image" Target="../media/image159.png"/><Relationship Id="rId51" Type="http://schemas.openxmlformats.org/officeDocument/2006/relationships/image" Target="../media/image160.png"/><Relationship Id="rId52" Type="http://schemas.openxmlformats.org/officeDocument/2006/relationships/image" Target="../media/image161.png"/><Relationship Id="rId53" Type="http://schemas.openxmlformats.org/officeDocument/2006/relationships/image" Target="../media/image162.png"/><Relationship Id="rId54" Type="http://schemas.openxmlformats.org/officeDocument/2006/relationships/image" Target="../media/image163.png"/><Relationship Id="rId55" Type="http://schemas.openxmlformats.org/officeDocument/2006/relationships/image" Target="../media/image164.png"/><Relationship Id="rId56" Type="http://schemas.openxmlformats.org/officeDocument/2006/relationships/image" Target="../media/image165.png"/><Relationship Id="rId57" Type="http://schemas.openxmlformats.org/officeDocument/2006/relationships/image" Target="../media/image166.png"/><Relationship Id="rId58" Type="http://schemas.openxmlformats.org/officeDocument/2006/relationships/image" Target="../media/image167.png"/><Relationship Id="rId59" Type="http://schemas.openxmlformats.org/officeDocument/2006/relationships/image" Target="../media/image168.png"/><Relationship Id="rId60" Type="http://schemas.openxmlformats.org/officeDocument/2006/relationships/image" Target="../media/image169.png"/><Relationship Id="rId61" Type="http://schemas.openxmlformats.org/officeDocument/2006/relationships/image" Target="../media/image170.png"/><Relationship Id="rId62" Type="http://schemas.openxmlformats.org/officeDocument/2006/relationships/image" Target="../media/image171.png"/><Relationship Id="rId63" Type="http://schemas.openxmlformats.org/officeDocument/2006/relationships/image" Target="../media/image172.png"/><Relationship Id="rId64" Type="http://schemas.openxmlformats.org/officeDocument/2006/relationships/image" Target="../media/image173.png"/><Relationship Id="rId65" Type="http://schemas.openxmlformats.org/officeDocument/2006/relationships/image" Target="../media/image174.png"/><Relationship Id="rId66" Type="http://schemas.openxmlformats.org/officeDocument/2006/relationships/image" Target="../media/image175.png"/><Relationship Id="rId67" Type="http://schemas.openxmlformats.org/officeDocument/2006/relationships/image" Target="../media/image176.png"/><Relationship Id="rId68" Type="http://schemas.openxmlformats.org/officeDocument/2006/relationships/image" Target="../media/image177.png"/><Relationship Id="rId69" Type="http://schemas.openxmlformats.org/officeDocument/2006/relationships/image" Target="../media/image178.png"/><Relationship Id="rId70" Type="http://schemas.openxmlformats.org/officeDocument/2006/relationships/image" Target="../media/image179.png"/><Relationship Id="rId71" Type="http://schemas.openxmlformats.org/officeDocument/2006/relationships/image" Target="../media/image180.png"/><Relationship Id="rId72" Type="http://schemas.openxmlformats.org/officeDocument/2006/relationships/image" Target="../media/image181.png"/><Relationship Id="rId73" Type="http://schemas.openxmlformats.org/officeDocument/2006/relationships/image" Target="../media/image182.png"/><Relationship Id="rId74" Type="http://schemas.openxmlformats.org/officeDocument/2006/relationships/image" Target="../media/image183.png"/><Relationship Id="rId75" Type="http://schemas.openxmlformats.org/officeDocument/2006/relationships/image" Target="../media/image184.png"/><Relationship Id="rId76" Type="http://schemas.openxmlformats.org/officeDocument/2006/relationships/image" Target="../media/image185.png"/><Relationship Id="rId77" Type="http://schemas.openxmlformats.org/officeDocument/2006/relationships/image" Target="../media/image186.png"/><Relationship Id="rId78" Type="http://schemas.openxmlformats.org/officeDocument/2006/relationships/image" Target="../media/image187.png"/><Relationship Id="rId79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8.png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Relationship Id="rId9" Type="http://schemas.openxmlformats.org/officeDocument/2006/relationships/image" Target="../media/image196.png"/><Relationship Id="rId10" Type="http://schemas.openxmlformats.org/officeDocument/2006/relationships/image" Target="../media/image197.png"/><Relationship Id="rId11" Type="http://schemas.openxmlformats.org/officeDocument/2006/relationships/image" Target="../media/image198.png"/><Relationship Id="rId12" Type="http://schemas.openxmlformats.org/officeDocument/2006/relationships/image" Target="../media/image199.png"/><Relationship Id="rId13" Type="http://schemas.openxmlformats.org/officeDocument/2006/relationships/image" Target="../media/image200.png"/><Relationship Id="rId14" Type="http://schemas.openxmlformats.org/officeDocument/2006/relationships/image" Target="../media/image201.png"/><Relationship Id="rId15" Type="http://schemas.openxmlformats.org/officeDocument/2006/relationships/image" Target="../media/image202.png"/><Relationship Id="rId16" Type="http://schemas.openxmlformats.org/officeDocument/2006/relationships/image" Target="../media/image203.png"/><Relationship Id="rId17" Type="http://schemas.openxmlformats.org/officeDocument/2006/relationships/image" Target="../media/image204.png"/><Relationship Id="rId18" Type="http://schemas.openxmlformats.org/officeDocument/2006/relationships/image" Target="../media/image205.png"/><Relationship Id="rId19" Type="http://schemas.openxmlformats.org/officeDocument/2006/relationships/image" Target="../media/image206.png"/><Relationship Id="rId20" Type="http://schemas.openxmlformats.org/officeDocument/2006/relationships/image" Target="../media/image207.png"/><Relationship Id="rId21" Type="http://schemas.openxmlformats.org/officeDocument/2006/relationships/image" Target="../media/image208.png"/><Relationship Id="rId22" Type="http://schemas.openxmlformats.org/officeDocument/2006/relationships/image" Target="../media/image209.png"/><Relationship Id="rId23" Type="http://schemas.openxmlformats.org/officeDocument/2006/relationships/image" Target="../media/image210.png"/><Relationship Id="rId24" Type="http://schemas.openxmlformats.org/officeDocument/2006/relationships/image" Target="../media/image211.png"/><Relationship Id="rId25" Type="http://schemas.openxmlformats.org/officeDocument/2006/relationships/image" Target="../media/image212.png"/><Relationship Id="rId26" Type="http://schemas.openxmlformats.org/officeDocument/2006/relationships/image" Target="../media/image213.png"/><Relationship Id="rId27" Type="http://schemas.openxmlformats.org/officeDocument/2006/relationships/image" Target="../media/image214.png"/><Relationship Id="rId28" Type="http://schemas.openxmlformats.org/officeDocument/2006/relationships/image" Target="../media/image215.png"/><Relationship Id="rId29" Type="http://schemas.openxmlformats.org/officeDocument/2006/relationships/image" Target="../media/image216.png"/><Relationship Id="rId30" Type="http://schemas.openxmlformats.org/officeDocument/2006/relationships/image" Target="../media/image217.png"/><Relationship Id="rId31" Type="http://schemas.openxmlformats.org/officeDocument/2006/relationships/image" Target="../media/image218.png"/><Relationship Id="rId32" Type="http://schemas.openxmlformats.org/officeDocument/2006/relationships/image" Target="../media/image219.png"/><Relationship Id="rId33" Type="http://schemas.openxmlformats.org/officeDocument/2006/relationships/image" Target="../media/image220.png"/><Relationship Id="rId34" Type="http://schemas.openxmlformats.org/officeDocument/2006/relationships/image" Target="../media/image221.png"/><Relationship Id="rId35" Type="http://schemas.openxmlformats.org/officeDocument/2006/relationships/image" Target="../media/image222.png"/><Relationship Id="rId36" Type="http://schemas.openxmlformats.org/officeDocument/2006/relationships/image" Target="../media/image223.png"/><Relationship Id="rId37" Type="http://schemas.openxmlformats.org/officeDocument/2006/relationships/image" Target="../media/image224.png"/><Relationship Id="rId38" Type="http://schemas.openxmlformats.org/officeDocument/2006/relationships/image" Target="../media/image225.png"/><Relationship Id="rId39" Type="http://schemas.openxmlformats.org/officeDocument/2006/relationships/image" Target="../media/image226.png"/><Relationship Id="rId40" Type="http://schemas.openxmlformats.org/officeDocument/2006/relationships/image" Target="../media/image227.png"/><Relationship Id="rId41" Type="http://schemas.openxmlformats.org/officeDocument/2006/relationships/image" Target="../media/image228.png"/><Relationship Id="rId42" Type="http://schemas.openxmlformats.org/officeDocument/2006/relationships/image" Target="../media/image229.png"/><Relationship Id="rId43" Type="http://schemas.openxmlformats.org/officeDocument/2006/relationships/image" Target="../media/image230.png"/><Relationship Id="rId44" Type="http://schemas.openxmlformats.org/officeDocument/2006/relationships/image" Target="../media/image231.png"/><Relationship Id="rId45" Type="http://schemas.openxmlformats.org/officeDocument/2006/relationships/image" Target="../media/image232.png"/><Relationship Id="rId46" Type="http://schemas.openxmlformats.org/officeDocument/2006/relationships/image" Target="../media/image233.png"/><Relationship Id="rId47" Type="http://schemas.openxmlformats.org/officeDocument/2006/relationships/image" Target="../media/image234.png"/><Relationship Id="rId48" Type="http://schemas.openxmlformats.org/officeDocument/2006/relationships/image" Target="../media/image235.png"/><Relationship Id="rId49" Type="http://schemas.openxmlformats.org/officeDocument/2006/relationships/image" Target="../media/image236.png"/><Relationship Id="rId50" Type="http://schemas.openxmlformats.org/officeDocument/2006/relationships/image" Target="../media/image237.png"/><Relationship Id="rId51" Type="http://schemas.openxmlformats.org/officeDocument/2006/relationships/image" Target="../media/image238.png"/><Relationship Id="rId52" Type="http://schemas.openxmlformats.org/officeDocument/2006/relationships/image" Target="../media/image239.png"/><Relationship Id="rId53" Type="http://schemas.openxmlformats.org/officeDocument/2006/relationships/image" Target="../media/image240.png"/><Relationship Id="rId54" Type="http://schemas.openxmlformats.org/officeDocument/2006/relationships/image" Target="../media/image241.png"/><Relationship Id="rId55" Type="http://schemas.openxmlformats.org/officeDocument/2006/relationships/image" Target="../media/image242.png"/><Relationship Id="rId56" Type="http://schemas.openxmlformats.org/officeDocument/2006/relationships/image" Target="../media/image243.png"/><Relationship Id="rId57" Type="http://schemas.openxmlformats.org/officeDocument/2006/relationships/image" Target="../media/image244.png"/><Relationship Id="rId58" Type="http://schemas.openxmlformats.org/officeDocument/2006/relationships/image" Target="../media/image245.png"/><Relationship Id="rId59" Type="http://schemas.openxmlformats.org/officeDocument/2006/relationships/image" Target="../media/image246.png"/><Relationship Id="rId60" Type="http://schemas.openxmlformats.org/officeDocument/2006/relationships/image" Target="../media/image247.png"/><Relationship Id="rId61" Type="http://schemas.openxmlformats.org/officeDocument/2006/relationships/image" Target="../media/image248.png"/><Relationship Id="rId62" Type="http://schemas.openxmlformats.org/officeDocument/2006/relationships/image" Target="../media/image249.png"/><Relationship Id="rId63" Type="http://schemas.openxmlformats.org/officeDocument/2006/relationships/image" Target="../media/image250.png"/><Relationship Id="rId64" Type="http://schemas.openxmlformats.org/officeDocument/2006/relationships/image" Target="../media/image251.png"/><Relationship Id="rId65" Type="http://schemas.openxmlformats.org/officeDocument/2006/relationships/image" Target="../media/image252.png"/><Relationship Id="rId66" Type="http://schemas.openxmlformats.org/officeDocument/2006/relationships/image" Target="../media/image253.png"/><Relationship Id="rId67" Type="http://schemas.openxmlformats.org/officeDocument/2006/relationships/image" Target="../media/image254.png"/><Relationship Id="rId68" Type="http://schemas.openxmlformats.org/officeDocument/2006/relationships/image" Target="../media/image255.png"/><Relationship Id="rId69" Type="http://schemas.openxmlformats.org/officeDocument/2006/relationships/image" Target="../media/image256.png"/><Relationship Id="rId70" Type="http://schemas.openxmlformats.org/officeDocument/2006/relationships/image" Target="../media/image257.png"/><Relationship Id="rId71" Type="http://schemas.openxmlformats.org/officeDocument/2006/relationships/image" Target="../media/image258.png"/><Relationship Id="rId72" Type="http://schemas.openxmlformats.org/officeDocument/2006/relationships/image" Target="../media/image259.png"/><Relationship Id="rId73" Type="http://schemas.openxmlformats.org/officeDocument/2006/relationships/image" Target="../media/image260.png"/><Relationship Id="rId74" Type="http://schemas.openxmlformats.org/officeDocument/2006/relationships/image" Target="../media/image261.png"/><Relationship Id="rId75" Type="http://schemas.openxmlformats.org/officeDocument/2006/relationships/image" Target="../media/image262.png"/><Relationship Id="rId76" Type="http://schemas.openxmlformats.org/officeDocument/2006/relationships/image" Target="../media/image263.png"/><Relationship Id="rId77" Type="http://schemas.openxmlformats.org/officeDocument/2006/relationships/image" Target="../media/image264.png"/><Relationship Id="rId78" Type="http://schemas.openxmlformats.org/officeDocument/2006/relationships/image" Target="../media/image265.png"/><Relationship Id="rId79" Type="http://schemas.openxmlformats.org/officeDocument/2006/relationships/image" Target="../media/image266.png"/><Relationship Id="rId80" Type="http://schemas.openxmlformats.org/officeDocument/2006/relationships/image" Target="../media/image267.png"/><Relationship Id="rId81" Type="http://schemas.openxmlformats.org/officeDocument/2006/relationships/image" Target="../media/image268.png"/><Relationship Id="rId82" Type="http://schemas.openxmlformats.org/officeDocument/2006/relationships/image" Target="../media/image269.png"/><Relationship Id="rId83" Type="http://schemas.openxmlformats.org/officeDocument/2006/relationships/image" Target="../media/image270.png"/><Relationship Id="rId84" Type="http://schemas.openxmlformats.org/officeDocument/2006/relationships/image" Target="../media/image271.png"/><Relationship Id="rId85" Type="http://schemas.openxmlformats.org/officeDocument/2006/relationships/image" Target="../media/image272.png"/><Relationship Id="rId86" Type="http://schemas.openxmlformats.org/officeDocument/2006/relationships/slideLayout" Target="../slideLayouts/slideLayout1.xml"/><Relationship Id="rId8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3.png"/><Relationship Id="rId2" Type="http://schemas.openxmlformats.org/officeDocument/2006/relationships/image" Target="../media/image274.png"/><Relationship Id="rId3" Type="http://schemas.openxmlformats.org/officeDocument/2006/relationships/image" Target="../media/image275.png"/><Relationship Id="rId4" Type="http://schemas.openxmlformats.org/officeDocument/2006/relationships/image" Target="../media/image276.png"/><Relationship Id="rId5" Type="http://schemas.openxmlformats.org/officeDocument/2006/relationships/image" Target="../media/image277.png"/><Relationship Id="rId6" Type="http://schemas.openxmlformats.org/officeDocument/2006/relationships/image" Target="../media/image278.png"/><Relationship Id="rId7" Type="http://schemas.openxmlformats.org/officeDocument/2006/relationships/image" Target="../media/image279.png"/><Relationship Id="rId8" Type="http://schemas.openxmlformats.org/officeDocument/2006/relationships/image" Target="../media/image280.png"/><Relationship Id="rId9" Type="http://schemas.openxmlformats.org/officeDocument/2006/relationships/image" Target="../media/image281.png"/><Relationship Id="rId10" Type="http://schemas.openxmlformats.org/officeDocument/2006/relationships/image" Target="../media/image282.png"/><Relationship Id="rId11" Type="http://schemas.openxmlformats.org/officeDocument/2006/relationships/image" Target="../media/image283.png"/><Relationship Id="rId12" Type="http://schemas.openxmlformats.org/officeDocument/2006/relationships/image" Target="../media/image284.png"/><Relationship Id="rId13" Type="http://schemas.openxmlformats.org/officeDocument/2006/relationships/image" Target="../media/image285.png"/><Relationship Id="rId14" Type="http://schemas.openxmlformats.org/officeDocument/2006/relationships/image" Target="../media/image286.png"/><Relationship Id="rId15" Type="http://schemas.openxmlformats.org/officeDocument/2006/relationships/image" Target="../media/image287.png"/><Relationship Id="rId16" Type="http://schemas.openxmlformats.org/officeDocument/2006/relationships/image" Target="../media/image288.png"/><Relationship Id="rId17" Type="http://schemas.openxmlformats.org/officeDocument/2006/relationships/image" Target="../media/image289.png"/><Relationship Id="rId18" Type="http://schemas.openxmlformats.org/officeDocument/2006/relationships/image" Target="../media/image290.png"/><Relationship Id="rId19" Type="http://schemas.openxmlformats.org/officeDocument/2006/relationships/image" Target="../media/image291.png"/><Relationship Id="rId20" Type="http://schemas.openxmlformats.org/officeDocument/2006/relationships/image" Target="../media/image292.png"/><Relationship Id="rId21" Type="http://schemas.openxmlformats.org/officeDocument/2006/relationships/image" Target="../media/image293.png"/><Relationship Id="rId22" Type="http://schemas.openxmlformats.org/officeDocument/2006/relationships/image" Target="../media/image294.png"/><Relationship Id="rId23" Type="http://schemas.openxmlformats.org/officeDocument/2006/relationships/image" Target="../media/image295.png"/><Relationship Id="rId24" Type="http://schemas.openxmlformats.org/officeDocument/2006/relationships/image" Target="../media/image296.png"/><Relationship Id="rId25" Type="http://schemas.openxmlformats.org/officeDocument/2006/relationships/image" Target="../media/image297.png"/><Relationship Id="rId26" Type="http://schemas.openxmlformats.org/officeDocument/2006/relationships/image" Target="../media/image298.png"/><Relationship Id="rId27" Type="http://schemas.openxmlformats.org/officeDocument/2006/relationships/image" Target="../media/image299.png"/><Relationship Id="rId28" Type="http://schemas.openxmlformats.org/officeDocument/2006/relationships/image" Target="../media/image300.png"/><Relationship Id="rId29" Type="http://schemas.openxmlformats.org/officeDocument/2006/relationships/image" Target="../media/image301.png"/><Relationship Id="rId30" Type="http://schemas.openxmlformats.org/officeDocument/2006/relationships/image" Target="../media/image302.png"/><Relationship Id="rId31" Type="http://schemas.openxmlformats.org/officeDocument/2006/relationships/image" Target="../media/image303.png"/><Relationship Id="rId32" Type="http://schemas.openxmlformats.org/officeDocument/2006/relationships/image" Target="../media/image304.png"/><Relationship Id="rId33" Type="http://schemas.openxmlformats.org/officeDocument/2006/relationships/image" Target="../media/image305.png"/><Relationship Id="rId34" Type="http://schemas.openxmlformats.org/officeDocument/2006/relationships/image" Target="../media/image306.png"/><Relationship Id="rId35" Type="http://schemas.openxmlformats.org/officeDocument/2006/relationships/image" Target="../media/image307.png"/><Relationship Id="rId36" Type="http://schemas.openxmlformats.org/officeDocument/2006/relationships/image" Target="../media/image308.png"/><Relationship Id="rId37" Type="http://schemas.openxmlformats.org/officeDocument/2006/relationships/image" Target="../media/image309.png"/><Relationship Id="rId38" Type="http://schemas.openxmlformats.org/officeDocument/2006/relationships/image" Target="../media/image310.png"/><Relationship Id="rId39" Type="http://schemas.openxmlformats.org/officeDocument/2006/relationships/image" Target="../media/image311.png"/><Relationship Id="rId40" Type="http://schemas.openxmlformats.org/officeDocument/2006/relationships/image" Target="../media/image312.png"/><Relationship Id="rId41" Type="http://schemas.openxmlformats.org/officeDocument/2006/relationships/image" Target="../media/image313.png"/><Relationship Id="rId42" Type="http://schemas.openxmlformats.org/officeDocument/2006/relationships/image" Target="../media/image314.png"/><Relationship Id="rId43" Type="http://schemas.openxmlformats.org/officeDocument/2006/relationships/image" Target="../media/image315.png"/><Relationship Id="rId44" Type="http://schemas.openxmlformats.org/officeDocument/2006/relationships/image" Target="../media/image316.png"/><Relationship Id="rId45" Type="http://schemas.openxmlformats.org/officeDocument/2006/relationships/image" Target="../media/image317.png"/><Relationship Id="rId46" Type="http://schemas.openxmlformats.org/officeDocument/2006/relationships/image" Target="../media/image318.png"/><Relationship Id="rId47" Type="http://schemas.openxmlformats.org/officeDocument/2006/relationships/image" Target="../media/image319.png"/><Relationship Id="rId48" Type="http://schemas.openxmlformats.org/officeDocument/2006/relationships/image" Target="../media/image320.png"/><Relationship Id="rId49" Type="http://schemas.openxmlformats.org/officeDocument/2006/relationships/image" Target="../media/image321.png"/><Relationship Id="rId50" Type="http://schemas.openxmlformats.org/officeDocument/2006/relationships/image" Target="../media/image322.png"/><Relationship Id="rId51" Type="http://schemas.openxmlformats.org/officeDocument/2006/relationships/image" Target="../media/image323.png"/><Relationship Id="rId52" Type="http://schemas.openxmlformats.org/officeDocument/2006/relationships/image" Target="../media/image324.png"/><Relationship Id="rId53" Type="http://schemas.openxmlformats.org/officeDocument/2006/relationships/image" Target="../media/image325.png"/><Relationship Id="rId54" Type="http://schemas.openxmlformats.org/officeDocument/2006/relationships/image" Target="../media/image326.png"/><Relationship Id="rId55" Type="http://schemas.openxmlformats.org/officeDocument/2006/relationships/image" Target="../media/image327.png"/><Relationship Id="rId56" Type="http://schemas.openxmlformats.org/officeDocument/2006/relationships/image" Target="../media/image328.png"/><Relationship Id="rId57" Type="http://schemas.openxmlformats.org/officeDocument/2006/relationships/image" Target="../media/image329.png"/><Relationship Id="rId58" Type="http://schemas.openxmlformats.org/officeDocument/2006/relationships/image" Target="../media/image330.png"/><Relationship Id="rId59" Type="http://schemas.openxmlformats.org/officeDocument/2006/relationships/image" Target="../media/image331.png"/><Relationship Id="rId60" Type="http://schemas.openxmlformats.org/officeDocument/2006/relationships/image" Target="../media/image332.png"/><Relationship Id="rId61" Type="http://schemas.openxmlformats.org/officeDocument/2006/relationships/image" Target="../media/image333.png"/><Relationship Id="rId62" Type="http://schemas.openxmlformats.org/officeDocument/2006/relationships/image" Target="../media/image334.png"/><Relationship Id="rId63" Type="http://schemas.openxmlformats.org/officeDocument/2006/relationships/image" Target="../media/image335.png"/><Relationship Id="rId64" Type="http://schemas.openxmlformats.org/officeDocument/2006/relationships/image" Target="../media/image336.png"/><Relationship Id="rId65" Type="http://schemas.openxmlformats.org/officeDocument/2006/relationships/image" Target="../media/image337.png"/><Relationship Id="rId66" Type="http://schemas.openxmlformats.org/officeDocument/2006/relationships/image" Target="../media/image338.png"/><Relationship Id="rId67" Type="http://schemas.openxmlformats.org/officeDocument/2006/relationships/image" Target="../media/image339.png"/><Relationship Id="rId68" Type="http://schemas.openxmlformats.org/officeDocument/2006/relationships/image" Target="../media/image340.png"/><Relationship Id="rId69" Type="http://schemas.openxmlformats.org/officeDocument/2006/relationships/image" Target="../media/image341.png"/><Relationship Id="rId70" Type="http://schemas.openxmlformats.org/officeDocument/2006/relationships/image" Target="../media/image342.png"/><Relationship Id="rId71" Type="http://schemas.openxmlformats.org/officeDocument/2006/relationships/image" Target="../media/image343.png"/><Relationship Id="rId72" Type="http://schemas.openxmlformats.org/officeDocument/2006/relationships/image" Target="../media/image344.png"/><Relationship Id="rId73" Type="http://schemas.openxmlformats.org/officeDocument/2006/relationships/image" Target="../media/image345.png"/><Relationship Id="rId74" Type="http://schemas.openxmlformats.org/officeDocument/2006/relationships/image" Target="../media/image346.png"/><Relationship Id="rId75" Type="http://schemas.openxmlformats.org/officeDocument/2006/relationships/image" Target="../media/image347.png"/><Relationship Id="rId76" Type="http://schemas.openxmlformats.org/officeDocument/2006/relationships/image" Target="../media/image348.png"/><Relationship Id="rId77" Type="http://schemas.openxmlformats.org/officeDocument/2006/relationships/image" Target="../media/image349.png"/><Relationship Id="rId78" Type="http://schemas.openxmlformats.org/officeDocument/2006/relationships/image" Target="../media/image350.png"/><Relationship Id="rId79" Type="http://schemas.openxmlformats.org/officeDocument/2006/relationships/slideLayout" Target="../slideLayouts/slideLayout1.xml"/><Relationship Id="rId80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image" Target="../media/image356.png"/><Relationship Id="rId7" Type="http://schemas.openxmlformats.org/officeDocument/2006/relationships/image" Target="../media/image357.png"/><Relationship Id="rId8" Type="http://schemas.openxmlformats.org/officeDocument/2006/relationships/image" Target="../media/image358.png"/><Relationship Id="rId9" Type="http://schemas.openxmlformats.org/officeDocument/2006/relationships/image" Target="../media/image359.png"/><Relationship Id="rId10" Type="http://schemas.openxmlformats.org/officeDocument/2006/relationships/image" Target="../media/image360.png"/><Relationship Id="rId11" Type="http://schemas.openxmlformats.org/officeDocument/2006/relationships/image" Target="../media/image361.png"/><Relationship Id="rId12" Type="http://schemas.openxmlformats.org/officeDocument/2006/relationships/image" Target="../media/image362.png"/><Relationship Id="rId13" Type="http://schemas.openxmlformats.org/officeDocument/2006/relationships/image" Target="../media/image363.png"/><Relationship Id="rId14" Type="http://schemas.openxmlformats.org/officeDocument/2006/relationships/image" Target="../media/image364.png"/><Relationship Id="rId15" Type="http://schemas.openxmlformats.org/officeDocument/2006/relationships/image" Target="../media/image365.png"/><Relationship Id="rId16" Type="http://schemas.openxmlformats.org/officeDocument/2006/relationships/image" Target="../media/image366.png"/><Relationship Id="rId17" Type="http://schemas.openxmlformats.org/officeDocument/2006/relationships/image" Target="../media/image367.png"/><Relationship Id="rId18" Type="http://schemas.openxmlformats.org/officeDocument/2006/relationships/image" Target="../media/image368.png"/><Relationship Id="rId19" Type="http://schemas.openxmlformats.org/officeDocument/2006/relationships/image" Target="../media/image369.png"/><Relationship Id="rId20" Type="http://schemas.openxmlformats.org/officeDocument/2006/relationships/image" Target="../media/image370.png"/><Relationship Id="rId21" Type="http://schemas.openxmlformats.org/officeDocument/2006/relationships/image" Target="../media/image371.png"/><Relationship Id="rId22" Type="http://schemas.openxmlformats.org/officeDocument/2006/relationships/image" Target="../media/image372.png"/><Relationship Id="rId23" Type="http://schemas.openxmlformats.org/officeDocument/2006/relationships/image" Target="../media/image373.png"/><Relationship Id="rId24" Type="http://schemas.openxmlformats.org/officeDocument/2006/relationships/image" Target="../media/image374.png"/><Relationship Id="rId25" Type="http://schemas.openxmlformats.org/officeDocument/2006/relationships/image" Target="../media/image375.png"/><Relationship Id="rId26" Type="http://schemas.openxmlformats.org/officeDocument/2006/relationships/image" Target="../media/image376.png"/><Relationship Id="rId27" Type="http://schemas.openxmlformats.org/officeDocument/2006/relationships/image" Target="../media/image377.png"/><Relationship Id="rId28" Type="http://schemas.openxmlformats.org/officeDocument/2006/relationships/image" Target="../media/image378.png"/><Relationship Id="rId29" Type="http://schemas.openxmlformats.org/officeDocument/2006/relationships/image" Target="../media/image379.png"/><Relationship Id="rId30" Type="http://schemas.openxmlformats.org/officeDocument/2006/relationships/image" Target="../media/image380.png"/><Relationship Id="rId31" Type="http://schemas.openxmlformats.org/officeDocument/2006/relationships/slideLayout" Target="../slideLayouts/slideLayout1.xml"/><Relationship Id="rId3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Related image"/>
          <p:cNvPicPr/>
          <p:nvPr/>
        </p:nvPicPr>
        <p:blipFill>
          <a:blip r:embed="rId1"/>
          <a:stretch/>
        </p:blipFill>
        <p:spPr>
          <a:xfrm>
            <a:off x="546840" y="264168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2" descr="Related image"/>
          <p:cNvPicPr/>
          <p:nvPr/>
        </p:nvPicPr>
        <p:blipFill>
          <a:blip r:embed="rId2"/>
          <a:stretch/>
        </p:blipFill>
        <p:spPr>
          <a:xfrm>
            <a:off x="4952520" y="26265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4745520" y="3142440"/>
            <a:ext cx="1018800" cy="1185480"/>
          </a:xfrm>
          <a:prstGeom prst="rect">
            <a:avLst/>
          </a:prstGeom>
          <a:noFill/>
          <a:ln w="0">
            <a:noFill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informs Dealer about his intent to get a car on lease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" name="Line 2"/>
          <p:cNvSpPr/>
          <p:nvPr/>
        </p:nvSpPr>
        <p:spPr>
          <a:xfrm>
            <a:off x="5415840" y="285660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401040" y="3132360"/>
            <a:ext cx="137700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visits Dealership with an intent to get a car on lease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2879280" y="3121200"/>
            <a:ext cx="176220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Salesman Welcomes Customer to the dealership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&amp; asks requirements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Line 5"/>
          <p:cNvSpPr/>
          <p:nvPr/>
        </p:nvSpPr>
        <p:spPr>
          <a:xfrm>
            <a:off x="3672000" y="28692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6"/>
          <p:cNvSpPr/>
          <p:nvPr/>
        </p:nvSpPr>
        <p:spPr>
          <a:xfrm>
            <a:off x="7164000" y="2849400"/>
            <a:ext cx="914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7"/>
          <p:cNvSpPr/>
          <p:nvPr/>
        </p:nvSpPr>
        <p:spPr>
          <a:xfrm>
            <a:off x="1997280" y="287964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8"/>
          <p:cNvSpPr/>
          <p:nvPr/>
        </p:nvSpPr>
        <p:spPr>
          <a:xfrm>
            <a:off x="6409800" y="3132360"/>
            <a:ext cx="112500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Dealership’s salesman ask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his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choice of car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" name="CustomShape 9"/>
          <p:cNvSpPr/>
          <p:nvPr/>
        </p:nvSpPr>
        <p:spPr>
          <a:xfrm>
            <a:off x="8097480" y="3096000"/>
            <a:ext cx="112500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Dealership salesman shows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the car to the customer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" name="Line 10"/>
          <p:cNvSpPr/>
          <p:nvPr/>
        </p:nvSpPr>
        <p:spPr>
          <a:xfrm>
            <a:off x="8809200" y="2835000"/>
            <a:ext cx="914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1"/>
          <p:cNvSpPr/>
          <p:nvPr/>
        </p:nvSpPr>
        <p:spPr>
          <a:xfrm>
            <a:off x="9817920" y="3079440"/>
            <a:ext cx="112500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Dealership salesman provides various other car options to promote MultiFleet favorite cars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60" name="Picture 2" descr="Related image"/>
          <p:cNvPicPr/>
          <p:nvPr/>
        </p:nvPicPr>
        <p:blipFill>
          <a:blip r:embed="rId3"/>
          <a:stretch/>
        </p:blipFill>
        <p:spPr>
          <a:xfrm>
            <a:off x="11599920" y="25884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61" name="CustomShape 12"/>
          <p:cNvSpPr/>
          <p:nvPr/>
        </p:nvSpPr>
        <p:spPr>
          <a:xfrm>
            <a:off x="11089800" y="3067200"/>
            <a:ext cx="184104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finally decides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the car on which he/she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would like to have quote generated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" name="Line 13"/>
          <p:cNvSpPr/>
          <p:nvPr/>
        </p:nvSpPr>
        <p:spPr>
          <a:xfrm>
            <a:off x="10580760" y="283104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14"/>
          <p:cNvSpPr/>
          <p:nvPr/>
        </p:nvSpPr>
        <p:spPr>
          <a:xfrm>
            <a:off x="12009600" y="2831040"/>
            <a:ext cx="8229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15"/>
          <p:cNvSpPr/>
          <p:nvPr/>
        </p:nvSpPr>
        <p:spPr>
          <a:xfrm>
            <a:off x="13105440" y="3075480"/>
            <a:ext cx="112500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logs in the Dealer Quoter Portal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" name="Line 16"/>
          <p:cNvSpPr/>
          <p:nvPr/>
        </p:nvSpPr>
        <p:spPr>
          <a:xfrm>
            <a:off x="13672800" y="283104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17"/>
          <p:cNvSpPr/>
          <p:nvPr/>
        </p:nvSpPr>
        <p:spPr>
          <a:xfrm>
            <a:off x="14404680" y="3075480"/>
            <a:ext cx="140220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will generate a lead in the system which will be synced to CRM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" name="Line 18"/>
          <p:cNvSpPr/>
          <p:nvPr/>
        </p:nvSpPr>
        <p:spPr>
          <a:xfrm>
            <a:off x="15240600" y="283104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19"/>
          <p:cNvSpPr/>
          <p:nvPr/>
        </p:nvSpPr>
        <p:spPr>
          <a:xfrm>
            <a:off x="15739920" y="3072240"/>
            <a:ext cx="112500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will select type of leasing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(Private Lease in this case)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" name="Line 20"/>
          <p:cNvSpPr/>
          <p:nvPr/>
        </p:nvSpPr>
        <p:spPr>
          <a:xfrm>
            <a:off x="16764840" y="2831040"/>
            <a:ext cx="4572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1"/>
          <p:cNvSpPr/>
          <p:nvPr/>
        </p:nvSpPr>
        <p:spPr>
          <a:xfrm>
            <a:off x="18322560" y="3163320"/>
            <a:ext cx="14374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enters &amp; saves the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Prospects details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(Name, address,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email, phone no. etc)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1" name="Line 22"/>
          <p:cNvSpPr/>
          <p:nvPr/>
        </p:nvSpPr>
        <p:spPr>
          <a:xfrm>
            <a:off x="20544840" y="2831040"/>
            <a:ext cx="648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3"/>
          <p:cNvSpPr/>
          <p:nvPr/>
        </p:nvSpPr>
        <p:spPr>
          <a:xfrm>
            <a:off x="21043800" y="3080160"/>
            <a:ext cx="14374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can start the Quote creation process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" name="Line 24"/>
          <p:cNvSpPr/>
          <p:nvPr/>
        </p:nvSpPr>
        <p:spPr>
          <a:xfrm>
            <a:off x="21904200" y="2808360"/>
            <a:ext cx="68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25"/>
          <p:cNvSpPr/>
          <p:nvPr/>
        </p:nvSpPr>
        <p:spPr>
          <a:xfrm>
            <a:off x="22597920" y="3077280"/>
            <a:ext cx="94788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Selects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Car MMTY in the portal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5" name="Line 26"/>
          <p:cNvSpPr/>
          <p:nvPr/>
        </p:nvSpPr>
        <p:spPr>
          <a:xfrm>
            <a:off x="23371200" y="2808360"/>
            <a:ext cx="612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7"/>
          <p:cNvSpPr/>
          <p:nvPr/>
        </p:nvSpPr>
        <p:spPr>
          <a:xfrm>
            <a:off x="23980320" y="3055680"/>
            <a:ext cx="121176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can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View Car Specifications and detailed features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" name="Line 28"/>
          <p:cNvSpPr/>
          <p:nvPr/>
        </p:nvSpPr>
        <p:spPr>
          <a:xfrm>
            <a:off x="24640200" y="2802240"/>
            <a:ext cx="75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9"/>
          <p:cNvSpPr/>
          <p:nvPr/>
        </p:nvSpPr>
        <p:spPr>
          <a:xfrm>
            <a:off x="34566480" y="3047760"/>
            <a:ext cx="121176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can Adjusts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Discounts that he wants to give to this prospect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9" name="CustomShape 30"/>
          <p:cNvSpPr/>
          <p:nvPr/>
        </p:nvSpPr>
        <p:spPr>
          <a:xfrm>
            <a:off x="25351920" y="3030120"/>
            <a:ext cx="149544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latin typeface="Calibri"/>
              </a:rPr>
              <a:t>Dealer can Add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latin typeface="Calibri"/>
              </a:rPr>
              <a:t>Options, equipment and accessories to the selected lease car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" name="Line 31"/>
          <p:cNvSpPr/>
          <p:nvPr/>
        </p:nvSpPr>
        <p:spPr>
          <a:xfrm>
            <a:off x="26051400" y="280836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2"/>
          <p:cNvSpPr/>
          <p:nvPr/>
        </p:nvSpPr>
        <p:spPr>
          <a:xfrm>
            <a:off x="27062280" y="3040560"/>
            <a:ext cx="1019160" cy="15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latin typeface="Calibri"/>
              </a:rPr>
              <a:t>Dealer can Add services (insurance, winter tires, replacement car) to the selected lease car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" name="Line 33"/>
          <p:cNvSpPr/>
          <p:nvPr/>
        </p:nvSpPr>
        <p:spPr>
          <a:xfrm>
            <a:off x="27780120" y="2808360"/>
            <a:ext cx="8229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4"/>
          <p:cNvSpPr/>
          <p:nvPr/>
        </p:nvSpPr>
        <p:spPr>
          <a:xfrm>
            <a:off x="28384200" y="3040560"/>
            <a:ext cx="160020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will Select type of private lease Lease: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Full Operational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" name="Line 35"/>
          <p:cNvSpPr/>
          <p:nvPr/>
        </p:nvSpPr>
        <p:spPr>
          <a:xfrm>
            <a:off x="29406960" y="2808360"/>
            <a:ext cx="8229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36"/>
          <p:cNvSpPr/>
          <p:nvPr/>
        </p:nvSpPr>
        <p:spPr>
          <a:xfrm>
            <a:off x="29996640" y="3040560"/>
            <a:ext cx="132948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can Select Lease Duration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( Dealer can select multiple durations for which they intend to generate quotes)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" name="Line 37"/>
          <p:cNvSpPr/>
          <p:nvPr/>
        </p:nvSpPr>
        <p:spPr>
          <a:xfrm>
            <a:off x="31087800" y="2808360"/>
            <a:ext cx="648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8"/>
          <p:cNvSpPr/>
          <p:nvPr/>
        </p:nvSpPr>
        <p:spPr>
          <a:xfrm>
            <a:off x="31530240" y="3040560"/>
            <a:ext cx="13294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can Select Annual Mileage &amp; total Mileage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8" name="Line 39"/>
          <p:cNvSpPr/>
          <p:nvPr/>
        </p:nvSpPr>
        <p:spPr>
          <a:xfrm>
            <a:off x="32501160" y="2808360"/>
            <a:ext cx="8229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0"/>
          <p:cNvSpPr/>
          <p:nvPr/>
        </p:nvSpPr>
        <p:spPr>
          <a:xfrm>
            <a:off x="33222600" y="3040560"/>
            <a:ext cx="132948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can Calculate Quote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For different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Durations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Line 41"/>
          <p:cNvSpPr/>
          <p:nvPr/>
        </p:nvSpPr>
        <p:spPr>
          <a:xfrm>
            <a:off x="36561240" y="2770200"/>
            <a:ext cx="68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2"/>
          <p:cNvSpPr/>
          <p:nvPr/>
        </p:nvSpPr>
        <p:spPr>
          <a:xfrm>
            <a:off x="37119240" y="3022920"/>
            <a:ext cx="13294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can convert Quote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(In PDF format)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Line 43"/>
          <p:cNvSpPr/>
          <p:nvPr/>
        </p:nvSpPr>
        <p:spPr>
          <a:xfrm>
            <a:off x="37536120" y="28083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4"/>
          <p:cNvSpPr/>
          <p:nvPr/>
        </p:nvSpPr>
        <p:spPr>
          <a:xfrm>
            <a:off x="38445120" y="3040560"/>
            <a:ext cx="13294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can Send Quote link via mail to customer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4" name="Picture 300" descr="Image result for email png icon"/>
          <p:cNvPicPr/>
          <p:nvPr/>
        </p:nvPicPr>
        <p:blipFill>
          <a:blip r:embed="rId4"/>
          <a:stretch/>
        </p:blipFill>
        <p:spPr>
          <a:xfrm>
            <a:off x="39303360" y="228024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95" name="Line 45"/>
          <p:cNvSpPr/>
          <p:nvPr/>
        </p:nvSpPr>
        <p:spPr>
          <a:xfrm>
            <a:off x="39443400" y="2799000"/>
            <a:ext cx="5486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6"/>
          <p:cNvSpPr/>
          <p:nvPr/>
        </p:nvSpPr>
        <p:spPr>
          <a:xfrm>
            <a:off x="40016160" y="3030120"/>
            <a:ext cx="1329480" cy="11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calls / mails the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to know their decision about getting car on lease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" name="Line 47"/>
          <p:cNvSpPr/>
          <p:nvPr/>
        </p:nvSpPr>
        <p:spPr>
          <a:xfrm>
            <a:off x="40879800" y="280728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8" name="Picture 6" descr="Related image"/>
          <p:cNvPicPr/>
          <p:nvPr/>
        </p:nvPicPr>
        <p:blipFill>
          <a:blip r:embed="rId5"/>
          <a:stretch/>
        </p:blipFill>
        <p:spPr>
          <a:xfrm>
            <a:off x="40755960" y="220248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2" descr="Related image"/>
          <p:cNvPicPr/>
          <p:nvPr/>
        </p:nvPicPr>
        <p:blipFill>
          <a:blip r:embed="rId6"/>
          <a:stretch/>
        </p:blipFill>
        <p:spPr>
          <a:xfrm>
            <a:off x="41943960" y="25750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48"/>
          <p:cNvSpPr/>
          <p:nvPr/>
        </p:nvSpPr>
        <p:spPr>
          <a:xfrm>
            <a:off x="41775840" y="3029400"/>
            <a:ext cx="1329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makes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his/her choice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1" name="Line 49"/>
          <p:cNvSpPr/>
          <p:nvPr/>
        </p:nvSpPr>
        <p:spPr>
          <a:xfrm>
            <a:off x="42399000" y="27918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50"/>
          <p:cNvSpPr/>
          <p:nvPr/>
        </p:nvSpPr>
        <p:spPr>
          <a:xfrm>
            <a:off x="43679160" y="2167200"/>
            <a:ext cx="0" cy="12801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Line 51"/>
          <p:cNvSpPr/>
          <p:nvPr/>
        </p:nvSpPr>
        <p:spPr>
          <a:xfrm>
            <a:off x="43679160" y="21672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52"/>
          <p:cNvSpPr/>
          <p:nvPr/>
        </p:nvSpPr>
        <p:spPr>
          <a:xfrm>
            <a:off x="43679160" y="34448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Picture 2" descr="Related image"/>
          <p:cNvPicPr/>
          <p:nvPr/>
        </p:nvPicPr>
        <p:blipFill>
          <a:blip r:embed="rId7"/>
          <a:stretch/>
        </p:blipFill>
        <p:spPr>
          <a:xfrm>
            <a:off x="44976240" y="18982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53"/>
          <p:cNvSpPr/>
          <p:nvPr/>
        </p:nvSpPr>
        <p:spPr>
          <a:xfrm>
            <a:off x="44807760" y="2352600"/>
            <a:ext cx="13294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is not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Interested in going ahead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7" name="Picture 20" descr="Image result for wrong png icon"/>
          <p:cNvPicPr/>
          <p:nvPr/>
        </p:nvPicPr>
        <p:blipFill>
          <a:blip r:embed="rId8"/>
          <a:stretch/>
        </p:blipFill>
        <p:spPr>
          <a:xfrm>
            <a:off x="46720440" y="2018520"/>
            <a:ext cx="275760" cy="275760"/>
          </a:xfrm>
          <a:prstGeom prst="rect">
            <a:avLst/>
          </a:prstGeom>
          <a:ln w="0">
            <a:noFill/>
          </a:ln>
        </p:spPr>
      </p:pic>
      <p:sp>
        <p:nvSpPr>
          <p:cNvPr id="108" name="Line 54"/>
          <p:cNvSpPr/>
          <p:nvPr/>
        </p:nvSpPr>
        <p:spPr>
          <a:xfrm>
            <a:off x="45431280" y="21672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9" name="Picture 2" descr="Related image"/>
          <p:cNvPicPr/>
          <p:nvPr/>
        </p:nvPicPr>
        <p:blipFill>
          <a:blip r:embed="rId9"/>
          <a:stretch/>
        </p:blipFill>
        <p:spPr>
          <a:xfrm>
            <a:off x="44976240" y="31924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55"/>
          <p:cNvSpPr/>
          <p:nvPr/>
        </p:nvSpPr>
        <p:spPr>
          <a:xfrm>
            <a:off x="44807760" y="3646800"/>
            <a:ext cx="13294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is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Interested in leasing the car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Line 56"/>
          <p:cNvSpPr/>
          <p:nvPr/>
        </p:nvSpPr>
        <p:spPr>
          <a:xfrm>
            <a:off x="45431280" y="34448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Picture 2" descr="Related image"/>
          <p:cNvPicPr/>
          <p:nvPr/>
        </p:nvPicPr>
        <p:blipFill>
          <a:blip r:embed="rId10"/>
          <a:stretch/>
        </p:blipFill>
        <p:spPr>
          <a:xfrm>
            <a:off x="46728360" y="31924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113" name="CustomShape 57"/>
          <p:cNvSpPr/>
          <p:nvPr/>
        </p:nvSpPr>
        <p:spPr>
          <a:xfrm>
            <a:off x="46393920" y="3646800"/>
            <a:ext cx="13294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visits the dealership for formalities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" name="Line 58"/>
          <p:cNvSpPr/>
          <p:nvPr/>
        </p:nvSpPr>
        <p:spPr>
          <a:xfrm>
            <a:off x="47135160" y="34455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5" name="Picture 2" descr="Related image"/>
          <p:cNvPicPr/>
          <p:nvPr/>
        </p:nvPicPr>
        <p:blipFill>
          <a:blip r:embed="rId11"/>
          <a:stretch/>
        </p:blipFill>
        <p:spPr>
          <a:xfrm>
            <a:off x="48432240" y="31932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116" name="CustomShape 59"/>
          <p:cNvSpPr/>
          <p:nvPr/>
        </p:nvSpPr>
        <p:spPr>
          <a:xfrm>
            <a:off x="48058560" y="3653640"/>
            <a:ext cx="1378800" cy="13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provides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Documents to dealership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( Identity proof , Employment details , salary details)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Line 60"/>
          <p:cNvSpPr/>
          <p:nvPr/>
        </p:nvSpPr>
        <p:spPr>
          <a:xfrm>
            <a:off x="48972240" y="34448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61"/>
          <p:cNvSpPr/>
          <p:nvPr/>
        </p:nvSpPr>
        <p:spPr>
          <a:xfrm>
            <a:off x="49966560" y="3708360"/>
            <a:ext cx="137880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uploads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the document to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Quoter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portal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CustomShape 62"/>
          <p:cNvSpPr/>
          <p:nvPr/>
        </p:nvSpPr>
        <p:spPr>
          <a:xfrm>
            <a:off x="1190880" y="5592600"/>
            <a:ext cx="9529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Dealership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0" name="Picture 4" descr="Image result for portal png icon"/>
          <p:cNvPicPr/>
          <p:nvPr/>
        </p:nvPicPr>
        <p:blipFill>
          <a:blip r:embed="rId12"/>
          <a:stretch/>
        </p:blipFill>
        <p:spPr>
          <a:xfrm flipH="1">
            <a:off x="13545000" y="2483640"/>
            <a:ext cx="177840" cy="17784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4" descr="Image result for portal png icon"/>
          <p:cNvPicPr/>
          <p:nvPr/>
        </p:nvPicPr>
        <p:blipFill>
          <a:blip r:embed="rId13"/>
          <a:stretch/>
        </p:blipFill>
        <p:spPr>
          <a:xfrm flipH="1">
            <a:off x="15107760" y="2454840"/>
            <a:ext cx="177840" cy="17784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4" descr="Image result for portal png icon"/>
          <p:cNvPicPr/>
          <p:nvPr/>
        </p:nvPicPr>
        <p:blipFill>
          <a:blip r:embed="rId14"/>
          <a:stretch/>
        </p:blipFill>
        <p:spPr>
          <a:xfrm flipH="1">
            <a:off x="16671600" y="2508480"/>
            <a:ext cx="177840" cy="17784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4" descr="Image result for portal png icon"/>
          <p:cNvPicPr/>
          <p:nvPr/>
        </p:nvPicPr>
        <p:blipFill>
          <a:blip r:embed="rId15"/>
          <a:stretch/>
        </p:blipFill>
        <p:spPr>
          <a:xfrm flipH="1">
            <a:off x="19274760" y="2346840"/>
            <a:ext cx="177840" cy="17784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2" descr="Related image"/>
          <p:cNvPicPr/>
          <p:nvPr/>
        </p:nvPicPr>
        <p:blipFill>
          <a:blip r:embed="rId16"/>
          <a:stretch/>
        </p:blipFill>
        <p:spPr>
          <a:xfrm>
            <a:off x="20049480" y="259920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34" descr="Image result for email png icon"/>
          <p:cNvPicPr/>
          <p:nvPr/>
        </p:nvPicPr>
        <p:blipFill>
          <a:blip r:embed="rId17"/>
          <a:stretch/>
        </p:blipFill>
        <p:spPr>
          <a:xfrm>
            <a:off x="20407680" y="2398320"/>
            <a:ext cx="280080" cy="197280"/>
          </a:xfrm>
          <a:prstGeom prst="rect">
            <a:avLst/>
          </a:prstGeom>
          <a:ln w="0">
            <a:noFill/>
          </a:ln>
        </p:spPr>
      </p:pic>
      <p:sp>
        <p:nvSpPr>
          <p:cNvPr id="126" name="Line 63"/>
          <p:cNvSpPr/>
          <p:nvPr/>
        </p:nvSpPr>
        <p:spPr>
          <a:xfrm>
            <a:off x="19259280" y="2856960"/>
            <a:ext cx="5486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64"/>
          <p:cNvSpPr/>
          <p:nvPr/>
        </p:nvSpPr>
        <p:spPr>
          <a:xfrm>
            <a:off x="19723680" y="3055680"/>
            <a:ext cx="1437480" cy="15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the mail stating “ Thanks for registering with us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(Dealer can ask customer and select to opt-in/opt-out for emails as per customer's desire)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8" name="Picture 6" descr="Related image"/>
          <p:cNvPicPr/>
          <p:nvPr/>
        </p:nvPicPr>
        <p:blipFill>
          <a:blip r:embed="rId18"/>
          <a:stretch/>
        </p:blipFill>
        <p:spPr>
          <a:xfrm>
            <a:off x="45302040" y="160128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6" descr="Related image"/>
          <p:cNvPicPr/>
          <p:nvPr/>
        </p:nvPicPr>
        <p:blipFill>
          <a:blip r:embed="rId19"/>
          <a:stretch/>
        </p:blipFill>
        <p:spPr>
          <a:xfrm>
            <a:off x="42294600" y="226512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130" name="Picture 6" descr="Related image"/>
          <p:cNvPicPr/>
          <p:nvPr/>
        </p:nvPicPr>
        <p:blipFill>
          <a:blip r:embed="rId20"/>
          <a:stretch/>
        </p:blipFill>
        <p:spPr>
          <a:xfrm>
            <a:off x="45400680" y="297180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4" descr="Image result for portal png icon"/>
          <p:cNvPicPr/>
          <p:nvPr/>
        </p:nvPicPr>
        <p:blipFill>
          <a:blip r:embed="rId21"/>
          <a:stretch/>
        </p:blipFill>
        <p:spPr>
          <a:xfrm>
            <a:off x="50709240" y="3034440"/>
            <a:ext cx="215640" cy="215640"/>
          </a:xfrm>
          <a:prstGeom prst="rect">
            <a:avLst/>
          </a:prstGeom>
          <a:ln w="0">
            <a:noFill/>
          </a:ln>
        </p:spPr>
      </p:pic>
      <p:sp>
        <p:nvSpPr>
          <p:cNvPr id="132" name="CustomShape 65"/>
          <p:cNvSpPr/>
          <p:nvPr/>
        </p:nvSpPr>
        <p:spPr>
          <a:xfrm>
            <a:off x="290520" y="-720"/>
            <a:ext cx="58518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a-DK" sz="2800" spc="-1" strike="noStrike">
                <a:solidFill>
                  <a:srgbClr val="262626"/>
                </a:solidFill>
                <a:latin typeface="Tahoma"/>
                <a:ea typeface="Tahoma"/>
              </a:rPr>
              <a:t>DEALER QUOTER – PRIVATE LEASE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3" name="Picture 2" descr="Image result for car dealer png icon"/>
          <p:cNvPicPr/>
          <p:nvPr/>
        </p:nvPicPr>
        <p:blipFill>
          <a:blip r:embed="rId22"/>
          <a:stretch/>
        </p:blipFill>
        <p:spPr>
          <a:xfrm>
            <a:off x="494280" y="550260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2" descr="Image result for car dealer png icon"/>
          <p:cNvPicPr/>
          <p:nvPr/>
        </p:nvPicPr>
        <p:blipFill>
          <a:blip r:embed="rId23"/>
          <a:stretch/>
        </p:blipFill>
        <p:spPr>
          <a:xfrm>
            <a:off x="5255280" y="2187360"/>
            <a:ext cx="553680" cy="36540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2" descr="Image result for car dealer png icon"/>
          <p:cNvPicPr/>
          <p:nvPr/>
        </p:nvPicPr>
        <p:blipFill>
          <a:blip r:embed="rId24"/>
          <a:stretch/>
        </p:blipFill>
        <p:spPr>
          <a:xfrm>
            <a:off x="6547320" y="264060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2" descr="Image result for car dealer png icon"/>
          <p:cNvPicPr/>
          <p:nvPr/>
        </p:nvPicPr>
        <p:blipFill>
          <a:blip r:embed="rId25"/>
          <a:stretch/>
        </p:blipFill>
        <p:spPr>
          <a:xfrm>
            <a:off x="8178480" y="260676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2" descr="Image result for car dealer png icon"/>
          <p:cNvPicPr/>
          <p:nvPr/>
        </p:nvPicPr>
        <p:blipFill>
          <a:blip r:embed="rId26"/>
          <a:stretch/>
        </p:blipFill>
        <p:spPr>
          <a:xfrm>
            <a:off x="9810000" y="257292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2" descr="Image result for car dealer png icon"/>
          <p:cNvPicPr/>
          <p:nvPr/>
        </p:nvPicPr>
        <p:blipFill>
          <a:blip r:embed="rId27"/>
          <a:stretch/>
        </p:blipFill>
        <p:spPr>
          <a:xfrm>
            <a:off x="12921840" y="256320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2" descr="Image result for car dealer png icon"/>
          <p:cNvPicPr/>
          <p:nvPr/>
        </p:nvPicPr>
        <p:blipFill>
          <a:blip r:embed="rId28"/>
          <a:stretch/>
        </p:blipFill>
        <p:spPr>
          <a:xfrm>
            <a:off x="14472720" y="255600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2" descr="Image result for car dealer png icon"/>
          <p:cNvPicPr/>
          <p:nvPr/>
        </p:nvPicPr>
        <p:blipFill>
          <a:blip r:embed="rId29"/>
          <a:stretch/>
        </p:blipFill>
        <p:spPr>
          <a:xfrm>
            <a:off x="16033320" y="258876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2" descr="Image result for car dealer png icon"/>
          <p:cNvPicPr/>
          <p:nvPr/>
        </p:nvPicPr>
        <p:blipFill>
          <a:blip r:embed="rId30"/>
          <a:stretch/>
        </p:blipFill>
        <p:spPr>
          <a:xfrm>
            <a:off x="24026040" y="259380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2" descr="Image result for car dealer png icon"/>
          <p:cNvPicPr/>
          <p:nvPr/>
        </p:nvPicPr>
        <p:blipFill>
          <a:blip r:embed="rId31"/>
          <a:stretch/>
        </p:blipFill>
        <p:spPr>
          <a:xfrm>
            <a:off x="34678440" y="248364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2" descr="Image result for car dealer png icon"/>
          <p:cNvPicPr/>
          <p:nvPr/>
        </p:nvPicPr>
        <p:blipFill>
          <a:blip r:embed="rId32"/>
          <a:stretch/>
        </p:blipFill>
        <p:spPr>
          <a:xfrm>
            <a:off x="22594680" y="259092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2" descr="Image result for car dealer png icon"/>
          <p:cNvPicPr/>
          <p:nvPr/>
        </p:nvPicPr>
        <p:blipFill>
          <a:blip r:embed="rId33"/>
          <a:stretch/>
        </p:blipFill>
        <p:spPr>
          <a:xfrm>
            <a:off x="21323160" y="258516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2" descr="Image result for car dealer png icon"/>
          <p:cNvPicPr/>
          <p:nvPr/>
        </p:nvPicPr>
        <p:blipFill>
          <a:blip r:embed="rId34"/>
          <a:stretch/>
        </p:blipFill>
        <p:spPr>
          <a:xfrm>
            <a:off x="25439040" y="256320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2" descr="Image result for car dealer png icon"/>
          <p:cNvPicPr/>
          <p:nvPr/>
        </p:nvPicPr>
        <p:blipFill>
          <a:blip r:embed="rId35"/>
          <a:stretch/>
        </p:blipFill>
        <p:spPr>
          <a:xfrm>
            <a:off x="27068040" y="256212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2" descr="Image result for car dealer png icon"/>
          <p:cNvPicPr/>
          <p:nvPr/>
        </p:nvPicPr>
        <p:blipFill>
          <a:blip r:embed="rId36"/>
          <a:stretch/>
        </p:blipFill>
        <p:spPr>
          <a:xfrm>
            <a:off x="28697040" y="256068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2" descr="Image result for car dealer png icon"/>
          <p:cNvPicPr/>
          <p:nvPr/>
        </p:nvPicPr>
        <p:blipFill>
          <a:blip r:embed="rId37"/>
          <a:stretch/>
        </p:blipFill>
        <p:spPr>
          <a:xfrm>
            <a:off x="30326040" y="255960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2" descr="Image result for car dealer png icon"/>
          <p:cNvPicPr/>
          <p:nvPr/>
        </p:nvPicPr>
        <p:blipFill>
          <a:blip r:embed="rId38"/>
          <a:stretch/>
        </p:blipFill>
        <p:spPr>
          <a:xfrm>
            <a:off x="31752000" y="255816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2" descr="Image result for car dealer png icon"/>
          <p:cNvPicPr/>
          <p:nvPr/>
        </p:nvPicPr>
        <p:blipFill>
          <a:blip r:embed="rId39"/>
          <a:stretch/>
        </p:blipFill>
        <p:spPr>
          <a:xfrm>
            <a:off x="33337440" y="255708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2" descr="Image result for car dealer png icon"/>
          <p:cNvPicPr/>
          <p:nvPr/>
        </p:nvPicPr>
        <p:blipFill>
          <a:blip r:embed="rId40"/>
          <a:stretch/>
        </p:blipFill>
        <p:spPr>
          <a:xfrm>
            <a:off x="37288800" y="255564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2" descr="Image result for car dealer png icon"/>
          <p:cNvPicPr/>
          <p:nvPr/>
        </p:nvPicPr>
        <p:blipFill>
          <a:blip r:embed="rId41"/>
          <a:stretch/>
        </p:blipFill>
        <p:spPr>
          <a:xfrm>
            <a:off x="38728440" y="258336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2" descr="Image result for car dealer png icon"/>
          <p:cNvPicPr/>
          <p:nvPr/>
        </p:nvPicPr>
        <p:blipFill>
          <a:blip r:embed="rId42"/>
          <a:stretch/>
        </p:blipFill>
        <p:spPr>
          <a:xfrm>
            <a:off x="40147560" y="253764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2" descr="Image result for car dealer png icon"/>
          <p:cNvPicPr/>
          <p:nvPr/>
        </p:nvPicPr>
        <p:blipFill>
          <a:blip r:embed="rId43"/>
          <a:stretch/>
        </p:blipFill>
        <p:spPr>
          <a:xfrm>
            <a:off x="47074320" y="2880000"/>
            <a:ext cx="415080" cy="27396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2" descr="Image result for car dealer png icon"/>
          <p:cNvPicPr/>
          <p:nvPr/>
        </p:nvPicPr>
        <p:blipFill>
          <a:blip r:embed="rId44"/>
          <a:stretch/>
        </p:blipFill>
        <p:spPr>
          <a:xfrm>
            <a:off x="48759840" y="2916720"/>
            <a:ext cx="415080" cy="27396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2" descr="Image result for car dealer png icon"/>
          <p:cNvPicPr/>
          <p:nvPr/>
        </p:nvPicPr>
        <p:blipFill>
          <a:blip r:embed="rId45"/>
          <a:stretch/>
        </p:blipFill>
        <p:spPr>
          <a:xfrm>
            <a:off x="50150520" y="318168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2" descr="Image result for car dealer png icon"/>
          <p:cNvPicPr/>
          <p:nvPr/>
        </p:nvPicPr>
        <p:blipFill>
          <a:blip r:embed="rId46"/>
          <a:stretch/>
        </p:blipFill>
        <p:spPr>
          <a:xfrm>
            <a:off x="18610920" y="260316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4" descr="Image result for customer png icon"/>
          <p:cNvPicPr/>
          <p:nvPr/>
        </p:nvPicPr>
        <p:blipFill>
          <a:blip r:embed="rId47"/>
          <a:stretch/>
        </p:blipFill>
        <p:spPr>
          <a:xfrm>
            <a:off x="2203560" y="61930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66"/>
          <p:cNvSpPr/>
          <p:nvPr/>
        </p:nvSpPr>
        <p:spPr>
          <a:xfrm>
            <a:off x="2726280" y="6192360"/>
            <a:ext cx="82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External party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0" name="Picture 4" descr="Image result for portal png icon"/>
          <p:cNvPicPr/>
          <p:nvPr/>
        </p:nvPicPr>
        <p:blipFill>
          <a:blip r:embed="rId48"/>
          <a:stretch/>
        </p:blipFill>
        <p:spPr>
          <a:xfrm>
            <a:off x="3673080" y="556056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6" descr="Related image"/>
          <p:cNvPicPr/>
          <p:nvPr/>
        </p:nvPicPr>
        <p:blipFill>
          <a:blip r:embed="rId49"/>
          <a:stretch/>
        </p:blipFill>
        <p:spPr>
          <a:xfrm>
            <a:off x="3673080" y="6249960"/>
            <a:ext cx="340920" cy="340920"/>
          </a:xfrm>
          <a:prstGeom prst="rect">
            <a:avLst/>
          </a:prstGeom>
          <a:ln w="0">
            <a:noFill/>
          </a:ln>
        </p:spPr>
      </p:pic>
      <p:sp>
        <p:nvSpPr>
          <p:cNvPr id="162" name="CustomShape 67"/>
          <p:cNvSpPr/>
          <p:nvPr/>
        </p:nvSpPr>
        <p:spPr>
          <a:xfrm>
            <a:off x="4226040" y="6282360"/>
            <a:ext cx="682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Phone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" name="CustomShape 68"/>
          <p:cNvSpPr/>
          <p:nvPr/>
        </p:nvSpPr>
        <p:spPr>
          <a:xfrm>
            <a:off x="4226040" y="5500080"/>
            <a:ext cx="682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Online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Portal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4" name="Picture 177" descr="Image result for email png icon"/>
          <p:cNvPicPr/>
          <p:nvPr/>
        </p:nvPicPr>
        <p:blipFill>
          <a:blip r:embed="rId50"/>
          <a:stretch/>
        </p:blipFill>
        <p:spPr>
          <a:xfrm>
            <a:off x="2287440" y="561744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69"/>
          <p:cNvSpPr/>
          <p:nvPr/>
        </p:nvSpPr>
        <p:spPr>
          <a:xfrm>
            <a:off x="2726280" y="5592600"/>
            <a:ext cx="603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Mail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6" name="CustomShape 70"/>
          <p:cNvSpPr/>
          <p:nvPr/>
        </p:nvSpPr>
        <p:spPr>
          <a:xfrm>
            <a:off x="1132920" y="6282360"/>
            <a:ext cx="1056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7" name="Picture 2" descr="Related image"/>
          <p:cNvPicPr/>
          <p:nvPr/>
        </p:nvPicPr>
        <p:blipFill>
          <a:blip r:embed="rId51"/>
          <a:stretch/>
        </p:blipFill>
        <p:spPr>
          <a:xfrm>
            <a:off x="601200" y="619308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2" descr="Image result for car dealer png icon"/>
          <p:cNvPicPr/>
          <p:nvPr/>
        </p:nvPicPr>
        <p:blipFill>
          <a:blip r:embed="rId52"/>
          <a:stretch/>
        </p:blipFill>
        <p:spPr>
          <a:xfrm>
            <a:off x="1029240" y="237456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2" descr="Image result for car dealer png icon"/>
          <p:cNvPicPr/>
          <p:nvPr/>
        </p:nvPicPr>
        <p:blipFill>
          <a:blip r:embed="rId53"/>
          <a:stretch/>
        </p:blipFill>
        <p:spPr>
          <a:xfrm>
            <a:off x="3144600" y="2620800"/>
            <a:ext cx="692280" cy="456840"/>
          </a:xfrm>
          <a:prstGeom prst="rect">
            <a:avLst/>
          </a:prstGeom>
          <a:ln w="0">
            <a:noFill/>
          </a:ln>
        </p:spPr>
      </p:pic>
      <p:sp>
        <p:nvSpPr>
          <p:cNvPr id="170" name="CustomShape 71"/>
          <p:cNvSpPr/>
          <p:nvPr/>
        </p:nvSpPr>
        <p:spPr>
          <a:xfrm>
            <a:off x="49473000" y="6848280"/>
            <a:ext cx="12798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latin typeface="Calibri"/>
              </a:rPr>
              <a:t>Continue next slide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1" name="CustomShape 72"/>
          <p:cNvSpPr/>
          <p:nvPr/>
        </p:nvSpPr>
        <p:spPr>
          <a:xfrm>
            <a:off x="14763960" y="4071240"/>
            <a:ext cx="446760" cy="271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DQ2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2" name="CustomShape 73"/>
          <p:cNvSpPr/>
          <p:nvPr/>
        </p:nvSpPr>
        <p:spPr>
          <a:xfrm>
            <a:off x="13306680" y="4071240"/>
            <a:ext cx="446760" cy="271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DQ1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3" name="CustomShape 74"/>
          <p:cNvSpPr/>
          <p:nvPr/>
        </p:nvSpPr>
        <p:spPr>
          <a:xfrm>
            <a:off x="18733680" y="4113000"/>
            <a:ext cx="446760" cy="271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DQ3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4" name="CustomShape 75"/>
          <p:cNvSpPr/>
          <p:nvPr/>
        </p:nvSpPr>
        <p:spPr>
          <a:xfrm>
            <a:off x="22794480" y="4137480"/>
            <a:ext cx="446760" cy="271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DQ4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5" name="CustomShape 76"/>
          <p:cNvSpPr/>
          <p:nvPr/>
        </p:nvSpPr>
        <p:spPr>
          <a:xfrm>
            <a:off x="33410880" y="3973320"/>
            <a:ext cx="446760" cy="271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DQ5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6" name="CustomShape 77"/>
          <p:cNvSpPr/>
          <p:nvPr/>
        </p:nvSpPr>
        <p:spPr>
          <a:xfrm>
            <a:off x="50235840" y="4802760"/>
            <a:ext cx="446760" cy="271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DQ6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7" name="CustomShape 78"/>
          <p:cNvSpPr/>
          <p:nvPr/>
        </p:nvSpPr>
        <p:spPr>
          <a:xfrm>
            <a:off x="5033520" y="6254280"/>
            <a:ext cx="519480" cy="379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79"/>
          <p:cNvSpPr/>
          <p:nvPr/>
        </p:nvSpPr>
        <p:spPr>
          <a:xfrm>
            <a:off x="5656680" y="6325200"/>
            <a:ext cx="1371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Note / Query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9" name="CustomShape 80"/>
          <p:cNvSpPr/>
          <p:nvPr/>
        </p:nvSpPr>
        <p:spPr>
          <a:xfrm>
            <a:off x="16995600" y="2994840"/>
            <a:ext cx="1125000" cy="13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will search customer using fields like  house Number, postal code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80" name="Picture 2" descr="Image result for car dealer png icon"/>
          <p:cNvPicPr/>
          <p:nvPr/>
        </p:nvPicPr>
        <p:blipFill>
          <a:blip r:embed="rId54"/>
          <a:stretch/>
        </p:blipFill>
        <p:spPr>
          <a:xfrm>
            <a:off x="17288640" y="2588760"/>
            <a:ext cx="692280" cy="456840"/>
          </a:xfrm>
          <a:prstGeom prst="rect">
            <a:avLst/>
          </a:prstGeom>
          <a:ln w="0">
            <a:noFill/>
          </a:ln>
        </p:spPr>
      </p:pic>
      <p:sp>
        <p:nvSpPr>
          <p:cNvPr id="181" name="Line 81"/>
          <p:cNvSpPr/>
          <p:nvPr/>
        </p:nvSpPr>
        <p:spPr>
          <a:xfrm>
            <a:off x="18056160" y="2841480"/>
            <a:ext cx="4572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82"/>
          <p:cNvSpPr/>
          <p:nvPr/>
        </p:nvSpPr>
        <p:spPr>
          <a:xfrm flipV="1">
            <a:off x="17634960" y="1898280"/>
            <a:ext cx="0" cy="6901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83"/>
          <p:cNvSpPr/>
          <p:nvPr/>
        </p:nvSpPr>
        <p:spPr>
          <a:xfrm>
            <a:off x="17649360" y="1928160"/>
            <a:ext cx="4032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84"/>
          <p:cNvSpPr/>
          <p:nvPr/>
        </p:nvSpPr>
        <p:spPr>
          <a:xfrm>
            <a:off x="18181800" y="1587600"/>
            <a:ext cx="3252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Prospect details already in system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" name="Line 85"/>
          <p:cNvSpPr/>
          <p:nvPr/>
        </p:nvSpPr>
        <p:spPr>
          <a:xfrm flipV="1">
            <a:off x="21662280" y="1919880"/>
            <a:ext cx="0" cy="6904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86"/>
          <p:cNvSpPr/>
          <p:nvPr/>
        </p:nvSpPr>
        <p:spPr>
          <a:xfrm>
            <a:off x="18079560" y="2596680"/>
            <a:ext cx="6922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New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CustomShape 87"/>
          <p:cNvSpPr/>
          <p:nvPr/>
        </p:nvSpPr>
        <p:spPr>
          <a:xfrm>
            <a:off x="17952120" y="2821680"/>
            <a:ext cx="10983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Prospect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" name="Line 88"/>
          <p:cNvSpPr/>
          <p:nvPr/>
        </p:nvSpPr>
        <p:spPr>
          <a:xfrm>
            <a:off x="34073640" y="2791800"/>
            <a:ext cx="540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9" name="Picture 2" descr="Related image"/>
          <p:cNvPicPr/>
          <p:nvPr/>
        </p:nvPicPr>
        <p:blipFill>
          <a:blip r:embed="rId55"/>
          <a:stretch/>
        </p:blipFill>
        <p:spPr>
          <a:xfrm>
            <a:off x="36113400" y="24814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190" name="CustomShape 89"/>
          <p:cNvSpPr/>
          <p:nvPr/>
        </p:nvSpPr>
        <p:spPr>
          <a:xfrm>
            <a:off x="35860680" y="2982960"/>
            <a:ext cx="132948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selects lease duration from the lease duration/Km Matrix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" name="Line 90"/>
          <p:cNvSpPr/>
          <p:nvPr/>
        </p:nvSpPr>
        <p:spPr>
          <a:xfrm>
            <a:off x="35508600" y="2727720"/>
            <a:ext cx="540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91"/>
          <p:cNvSpPr/>
          <p:nvPr/>
        </p:nvSpPr>
        <p:spPr>
          <a:xfrm>
            <a:off x="46071360" y="3444840"/>
            <a:ext cx="0" cy="158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3" name="Picture 2" descr="Related image"/>
          <p:cNvPicPr/>
          <p:nvPr/>
        </p:nvPicPr>
        <p:blipFill>
          <a:blip r:embed="rId56"/>
          <a:stretch/>
        </p:blipFill>
        <p:spPr>
          <a:xfrm>
            <a:off x="45843840" y="50745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194" name="CustomShape 92"/>
          <p:cNvSpPr/>
          <p:nvPr/>
        </p:nvSpPr>
        <p:spPr>
          <a:xfrm rot="16200000">
            <a:off x="45260640" y="4259520"/>
            <a:ext cx="13294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Online experience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93"/>
          <p:cNvSpPr/>
          <p:nvPr/>
        </p:nvSpPr>
        <p:spPr>
          <a:xfrm>
            <a:off x="45644760" y="5615280"/>
            <a:ext cx="132948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logs in the L2O Portal and proceeds ahead with formalities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" name="CustomShape 94"/>
          <p:cNvSpPr/>
          <p:nvPr/>
        </p:nvSpPr>
        <p:spPr>
          <a:xfrm>
            <a:off x="46687680" y="5788440"/>
            <a:ext cx="2809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874b5"/>
                </a:solidFill>
                <a:latin typeface="Calibri"/>
              </a:rPr>
              <a:t>Can Connect to L2O Private customer journey for a tech savvy customer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CustomShape 95"/>
          <p:cNvSpPr/>
          <p:nvPr/>
        </p:nvSpPr>
        <p:spPr>
          <a:xfrm>
            <a:off x="45455040" y="3207240"/>
            <a:ext cx="14518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Instore Experience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98" name="Picture 200" descr="Image result for email png icon"/>
          <p:cNvPicPr/>
          <p:nvPr/>
        </p:nvPicPr>
        <p:blipFill>
          <a:blip r:embed="rId57"/>
          <a:stretch/>
        </p:blipFill>
        <p:spPr>
          <a:xfrm>
            <a:off x="40325400" y="220248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199" name="CustomShape 96"/>
          <p:cNvSpPr/>
          <p:nvPr/>
        </p:nvSpPr>
        <p:spPr>
          <a:xfrm>
            <a:off x="34839360" y="4117320"/>
            <a:ext cx="446760" cy="271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DQ11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2" descr="Related image"/>
          <p:cNvPicPr/>
          <p:nvPr/>
        </p:nvPicPr>
        <p:blipFill>
          <a:blip r:embed="rId1"/>
          <a:stretch/>
        </p:blipFill>
        <p:spPr>
          <a:xfrm>
            <a:off x="3013200" y="26362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201" name="CustomShape 1"/>
          <p:cNvSpPr/>
          <p:nvPr/>
        </p:nvSpPr>
        <p:spPr>
          <a:xfrm>
            <a:off x="3850920" y="3095280"/>
            <a:ext cx="187560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can view popup msg stating “Customer order confirmed &amp; credit check process initiated”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28320" y="3132360"/>
            <a:ext cx="137700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generates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 contract using dealer quoter portal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2745000" y="3115800"/>
            <a:ext cx="1235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signs the contract using digital signature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" name="Line 4"/>
          <p:cNvSpPr/>
          <p:nvPr/>
        </p:nvSpPr>
        <p:spPr>
          <a:xfrm>
            <a:off x="3379680" y="2863440"/>
            <a:ext cx="75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Line 5"/>
          <p:cNvSpPr/>
          <p:nvPr/>
        </p:nvSpPr>
        <p:spPr>
          <a:xfrm>
            <a:off x="1022760" y="2874240"/>
            <a:ext cx="828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6"/>
          <p:cNvSpPr/>
          <p:nvPr/>
        </p:nvSpPr>
        <p:spPr>
          <a:xfrm>
            <a:off x="5414760" y="3106800"/>
            <a:ext cx="187560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about initiation of credit check process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Line 7"/>
          <p:cNvSpPr/>
          <p:nvPr/>
        </p:nvSpPr>
        <p:spPr>
          <a:xfrm>
            <a:off x="4953240" y="2863440"/>
            <a:ext cx="86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8" name="Picture 31" descr="Image result for email png icon"/>
          <p:cNvPicPr/>
          <p:nvPr/>
        </p:nvPicPr>
        <p:blipFill>
          <a:blip r:embed="rId2"/>
          <a:stretch/>
        </p:blipFill>
        <p:spPr>
          <a:xfrm>
            <a:off x="6395040" y="257436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209" name="Line 8"/>
          <p:cNvSpPr/>
          <p:nvPr/>
        </p:nvSpPr>
        <p:spPr>
          <a:xfrm>
            <a:off x="6367680" y="2858760"/>
            <a:ext cx="1008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0" name="Picture 4" descr="Image result for customer png icon"/>
          <p:cNvPicPr/>
          <p:nvPr/>
        </p:nvPicPr>
        <p:blipFill>
          <a:blip r:embed="rId3"/>
          <a:stretch/>
        </p:blipFill>
        <p:spPr>
          <a:xfrm>
            <a:off x="7318440" y="26607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211" name="CustomShape 9"/>
          <p:cNvSpPr/>
          <p:nvPr/>
        </p:nvSpPr>
        <p:spPr>
          <a:xfrm>
            <a:off x="7218360" y="3110760"/>
            <a:ext cx="1053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Credit Status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check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" name="Line 10"/>
          <p:cNvSpPr/>
          <p:nvPr/>
        </p:nvSpPr>
        <p:spPr>
          <a:xfrm>
            <a:off x="9142200" y="2325960"/>
            <a:ext cx="0" cy="12801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Line 11"/>
          <p:cNvSpPr/>
          <p:nvPr/>
        </p:nvSpPr>
        <p:spPr>
          <a:xfrm>
            <a:off x="9142200" y="23259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Line 12"/>
          <p:cNvSpPr/>
          <p:nvPr/>
        </p:nvSpPr>
        <p:spPr>
          <a:xfrm>
            <a:off x="9142200" y="36036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Line 13"/>
          <p:cNvSpPr/>
          <p:nvPr/>
        </p:nvSpPr>
        <p:spPr>
          <a:xfrm>
            <a:off x="7862040" y="28587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4"/>
          <p:cNvSpPr/>
          <p:nvPr/>
        </p:nvSpPr>
        <p:spPr>
          <a:xfrm>
            <a:off x="10117800" y="3800880"/>
            <a:ext cx="187560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stating “ Your credit check is approved”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17" name="Picture 41" descr="Image result for email png icon"/>
          <p:cNvPicPr/>
          <p:nvPr/>
        </p:nvPicPr>
        <p:blipFill>
          <a:blip r:embed="rId4"/>
          <a:stretch/>
        </p:blipFill>
        <p:spPr>
          <a:xfrm>
            <a:off x="10894320" y="327132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218" name="CustomShape 15"/>
          <p:cNvSpPr/>
          <p:nvPr/>
        </p:nvSpPr>
        <p:spPr>
          <a:xfrm>
            <a:off x="10117800" y="2485080"/>
            <a:ext cx="187560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stating “ Your credit check is rejected”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19" name="Picture 44" descr="Image result for email png icon"/>
          <p:cNvPicPr/>
          <p:nvPr/>
        </p:nvPicPr>
        <p:blipFill>
          <a:blip r:embed="rId5"/>
          <a:stretch/>
        </p:blipFill>
        <p:spPr>
          <a:xfrm>
            <a:off x="10894320" y="195516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220" name="Line 16"/>
          <p:cNvSpPr/>
          <p:nvPr/>
        </p:nvSpPr>
        <p:spPr>
          <a:xfrm>
            <a:off x="10822320" y="23238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7"/>
          <p:cNvSpPr/>
          <p:nvPr/>
        </p:nvSpPr>
        <p:spPr>
          <a:xfrm>
            <a:off x="11993760" y="2491920"/>
            <a:ext cx="208980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MultiFleet calls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the customer to discuss reason of rejection and future possibilities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22" name="Picture 20" descr="Image result for wrong png icon"/>
          <p:cNvPicPr/>
          <p:nvPr/>
        </p:nvPicPr>
        <p:blipFill>
          <a:blip r:embed="rId6"/>
          <a:stretch/>
        </p:blipFill>
        <p:spPr>
          <a:xfrm>
            <a:off x="13797720" y="2161080"/>
            <a:ext cx="275760" cy="275760"/>
          </a:xfrm>
          <a:prstGeom prst="rect">
            <a:avLst/>
          </a:prstGeom>
          <a:ln w="0">
            <a:noFill/>
          </a:ln>
        </p:spPr>
      </p:pic>
      <p:sp>
        <p:nvSpPr>
          <p:cNvPr id="223" name="Line 18"/>
          <p:cNvSpPr/>
          <p:nvPr/>
        </p:nvSpPr>
        <p:spPr>
          <a:xfrm>
            <a:off x="12508560" y="22968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19"/>
          <p:cNvSpPr/>
          <p:nvPr/>
        </p:nvSpPr>
        <p:spPr>
          <a:xfrm>
            <a:off x="10875600" y="36108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0"/>
          <p:cNvSpPr/>
          <p:nvPr/>
        </p:nvSpPr>
        <p:spPr>
          <a:xfrm>
            <a:off x="11850840" y="3808440"/>
            <a:ext cx="187560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to provide bank details &amp; setup Direct Debit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26" name="Picture 53" descr="Image result for email png icon"/>
          <p:cNvPicPr/>
          <p:nvPr/>
        </p:nvPicPr>
        <p:blipFill>
          <a:blip r:embed="rId7"/>
          <a:stretch/>
        </p:blipFill>
        <p:spPr>
          <a:xfrm>
            <a:off x="12627720" y="327852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2" descr="Related image"/>
          <p:cNvPicPr/>
          <p:nvPr/>
        </p:nvPicPr>
        <p:blipFill>
          <a:blip r:embed="rId8"/>
          <a:stretch/>
        </p:blipFill>
        <p:spPr>
          <a:xfrm>
            <a:off x="13800960" y="33519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228" name="CustomShape 21"/>
          <p:cNvSpPr/>
          <p:nvPr/>
        </p:nvSpPr>
        <p:spPr>
          <a:xfrm>
            <a:off x="13607280" y="3810240"/>
            <a:ext cx="176220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enters the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Bank details on the link shared in mail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9" name="Line 22"/>
          <p:cNvSpPr/>
          <p:nvPr/>
        </p:nvSpPr>
        <p:spPr>
          <a:xfrm>
            <a:off x="12579840" y="358992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0" name="Picture 2" descr="Related image"/>
          <p:cNvPicPr/>
          <p:nvPr/>
        </p:nvPicPr>
        <p:blipFill>
          <a:blip r:embed="rId9"/>
          <a:stretch/>
        </p:blipFill>
        <p:spPr>
          <a:xfrm>
            <a:off x="15438240" y="334944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231" name="CustomShape 23"/>
          <p:cNvSpPr/>
          <p:nvPr/>
        </p:nvSpPr>
        <p:spPr>
          <a:xfrm>
            <a:off x="15244560" y="3808080"/>
            <a:ext cx="176220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confirms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Order by replying to the mail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2" name="Line 24"/>
          <p:cNvSpPr/>
          <p:nvPr/>
        </p:nvSpPr>
        <p:spPr>
          <a:xfrm>
            <a:off x="14217480" y="35874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Line 25"/>
          <p:cNvSpPr/>
          <p:nvPr/>
        </p:nvSpPr>
        <p:spPr>
          <a:xfrm>
            <a:off x="15821280" y="35874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6"/>
          <p:cNvSpPr/>
          <p:nvPr/>
        </p:nvSpPr>
        <p:spPr>
          <a:xfrm>
            <a:off x="16796880" y="3785040"/>
            <a:ext cx="187560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Mail send to customer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on order confirmation by MultiFleet &amp; Dealership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5" name="Picture 63" descr="Image result for email png icon"/>
          <p:cNvPicPr/>
          <p:nvPr/>
        </p:nvPicPr>
        <p:blipFill>
          <a:blip r:embed="rId10"/>
          <a:stretch/>
        </p:blipFill>
        <p:spPr>
          <a:xfrm>
            <a:off x="17719560" y="309492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236" name="Line 27"/>
          <p:cNvSpPr/>
          <p:nvPr/>
        </p:nvSpPr>
        <p:spPr>
          <a:xfrm>
            <a:off x="17517240" y="35874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8"/>
          <p:cNvSpPr/>
          <p:nvPr/>
        </p:nvSpPr>
        <p:spPr>
          <a:xfrm>
            <a:off x="18492840" y="3785040"/>
            <a:ext cx="187560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Mail send to customer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with Myapp /portal login credentials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8" name="Picture 67" descr="Image result for email png icon"/>
          <p:cNvPicPr/>
          <p:nvPr/>
        </p:nvPicPr>
        <p:blipFill>
          <a:blip r:embed="rId11"/>
          <a:stretch/>
        </p:blipFill>
        <p:spPr>
          <a:xfrm>
            <a:off x="19415520" y="307116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239" name="Line 29"/>
          <p:cNvSpPr/>
          <p:nvPr/>
        </p:nvSpPr>
        <p:spPr>
          <a:xfrm>
            <a:off x="19233000" y="35568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30"/>
          <p:cNvSpPr/>
          <p:nvPr/>
        </p:nvSpPr>
        <p:spPr>
          <a:xfrm>
            <a:off x="20208240" y="3754440"/>
            <a:ext cx="187560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Dealer/MultiFleet calls customer to inquire about mode of delivery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1" name="Line 31"/>
          <p:cNvSpPr/>
          <p:nvPr/>
        </p:nvSpPr>
        <p:spPr>
          <a:xfrm>
            <a:off x="22203720" y="2668680"/>
            <a:ext cx="0" cy="18288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Line 32"/>
          <p:cNvSpPr/>
          <p:nvPr/>
        </p:nvSpPr>
        <p:spPr>
          <a:xfrm>
            <a:off x="22203720" y="26852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Line 33"/>
          <p:cNvSpPr/>
          <p:nvPr/>
        </p:nvSpPr>
        <p:spPr>
          <a:xfrm>
            <a:off x="22247280" y="44550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34"/>
          <p:cNvSpPr/>
          <p:nvPr/>
        </p:nvSpPr>
        <p:spPr>
          <a:xfrm>
            <a:off x="20923560" y="35499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5"/>
          <p:cNvSpPr/>
          <p:nvPr/>
        </p:nvSpPr>
        <p:spPr>
          <a:xfrm>
            <a:off x="22350600" y="2293200"/>
            <a:ext cx="822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Pick up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6" name="CustomShape 36"/>
          <p:cNvSpPr/>
          <p:nvPr/>
        </p:nvSpPr>
        <p:spPr>
          <a:xfrm>
            <a:off x="22281840" y="4584600"/>
            <a:ext cx="82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Home Delivery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7" name="Picture 4" descr="Image result for portal png icon"/>
          <p:cNvPicPr/>
          <p:nvPr/>
        </p:nvPicPr>
        <p:blipFill>
          <a:blip r:embed="rId12"/>
          <a:stretch/>
        </p:blipFill>
        <p:spPr>
          <a:xfrm>
            <a:off x="1149840" y="249840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4" descr="Image result for portal png icon"/>
          <p:cNvPicPr/>
          <p:nvPr/>
        </p:nvPicPr>
        <p:blipFill>
          <a:blip r:embed="rId13"/>
          <a:stretch/>
        </p:blipFill>
        <p:spPr>
          <a:xfrm>
            <a:off x="4811760" y="2402280"/>
            <a:ext cx="179640" cy="17964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2" descr="Related image"/>
          <p:cNvPicPr/>
          <p:nvPr/>
        </p:nvPicPr>
        <p:blipFill>
          <a:blip r:embed="rId14"/>
          <a:stretch/>
        </p:blipFill>
        <p:spPr>
          <a:xfrm>
            <a:off x="5934240" y="263628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2" descr="Related image"/>
          <p:cNvPicPr/>
          <p:nvPr/>
        </p:nvPicPr>
        <p:blipFill>
          <a:blip r:embed="rId15"/>
          <a:stretch/>
        </p:blipFill>
        <p:spPr>
          <a:xfrm>
            <a:off x="10415160" y="203292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2" descr="Related image"/>
          <p:cNvPicPr/>
          <p:nvPr/>
        </p:nvPicPr>
        <p:blipFill>
          <a:blip r:embed="rId16"/>
          <a:stretch/>
        </p:blipFill>
        <p:spPr>
          <a:xfrm>
            <a:off x="10392120" y="339228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252" name="Picture 2" descr="Related image"/>
          <p:cNvPicPr/>
          <p:nvPr/>
        </p:nvPicPr>
        <p:blipFill>
          <a:blip r:embed="rId17"/>
          <a:stretch/>
        </p:blipFill>
        <p:spPr>
          <a:xfrm>
            <a:off x="12165840" y="338508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253" name="Picture 88" descr="Image result for email png icon"/>
          <p:cNvPicPr/>
          <p:nvPr/>
        </p:nvPicPr>
        <p:blipFill>
          <a:blip r:embed="rId18"/>
          <a:stretch/>
        </p:blipFill>
        <p:spPr>
          <a:xfrm>
            <a:off x="15741360" y="312336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254" name="Picture 89" descr="Image result for email png icon"/>
          <p:cNvPicPr/>
          <p:nvPr/>
        </p:nvPicPr>
        <p:blipFill>
          <a:blip r:embed="rId19"/>
          <a:stretch/>
        </p:blipFill>
        <p:spPr>
          <a:xfrm>
            <a:off x="14139360" y="316656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255" name="Picture 2" descr="Related image"/>
          <p:cNvPicPr/>
          <p:nvPr/>
        </p:nvPicPr>
        <p:blipFill>
          <a:blip r:embed="rId20"/>
          <a:stretch/>
        </p:blipFill>
        <p:spPr>
          <a:xfrm>
            <a:off x="23558040" y="24066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256" name="CustomShape 37"/>
          <p:cNvSpPr/>
          <p:nvPr/>
        </p:nvSpPr>
        <p:spPr>
          <a:xfrm>
            <a:off x="23338800" y="2834280"/>
            <a:ext cx="1482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selects pick up as the mode of delivery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57" name="Picture 2" descr="Related image"/>
          <p:cNvPicPr/>
          <p:nvPr/>
        </p:nvPicPr>
        <p:blipFill>
          <a:blip r:embed="rId21"/>
          <a:stretch/>
        </p:blipFill>
        <p:spPr>
          <a:xfrm>
            <a:off x="23589000" y="42670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258" name="CustomShape 38"/>
          <p:cNvSpPr/>
          <p:nvPr/>
        </p:nvSpPr>
        <p:spPr>
          <a:xfrm>
            <a:off x="23280840" y="4716720"/>
            <a:ext cx="148212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selects Home Delivery as the mode of car delivery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59" name="Picture 6" descr="Related image"/>
          <p:cNvPicPr/>
          <p:nvPr/>
        </p:nvPicPr>
        <p:blipFill>
          <a:blip r:embed="rId22"/>
          <a:stretch/>
        </p:blipFill>
        <p:spPr>
          <a:xfrm>
            <a:off x="23884920" y="204300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6" descr="Related image"/>
          <p:cNvPicPr/>
          <p:nvPr/>
        </p:nvPicPr>
        <p:blipFill>
          <a:blip r:embed="rId23"/>
          <a:stretch/>
        </p:blipFill>
        <p:spPr>
          <a:xfrm>
            <a:off x="23871600" y="390744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" descr="Related image"/>
          <p:cNvPicPr/>
          <p:nvPr/>
        </p:nvPicPr>
        <p:blipFill>
          <a:blip r:embed="rId24"/>
          <a:stretch/>
        </p:blipFill>
        <p:spPr>
          <a:xfrm>
            <a:off x="25048800" y="24066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262" name="Line 39"/>
          <p:cNvSpPr/>
          <p:nvPr/>
        </p:nvSpPr>
        <p:spPr>
          <a:xfrm>
            <a:off x="27457200" y="2680920"/>
            <a:ext cx="1471320" cy="82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3" name="Picture 2" descr="Related image"/>
          <p:cNvPicPr/>
          <p:nvPr/>
        </p:nvPicPr>
        <p:blipFill>
          <a:blip r:embed="rId25"/>
          <a:stretch/>
        </p:blipFill>
        <p:spPr>
          <a:xfrm>
            <a:off x="26871480" y="24066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264" name="CustomShape 40"/>
          <p:cNvSpPr/>
          <p:nvPr/>
        </p:nvSpPr>
        <p:spPr>
          <a:xfrm>
            <a:off x="26716320" y="2798280"/>
            <a:ext cx="1482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picks up the car from the dealership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" name="CustomShape 41"/>
          <p:cNvSpPr/>
          <p:nvPr/>
        </p:nvSpPr>
        <p:spPr>
          <a:xfrm>
            <a:off x="24876720" y="2919600"/>
            <a:ext cx="1482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about pickup details : Date &amp; Time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CustomShape 42"/>
          <p:cNvSpPr/>
          <p:nvPr/>
        </p:nvSpPr>
        <p:spPr>
          <a:xfrm>
            <a:off x="28663560" y="2841120"/>
            <a:ext cx="1482120" cy="11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with following details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Damage Form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Service Pass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Useful numbers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67" name="Picture 20" descr="Image result for wrong png icon"/>
          <p:cNvPicPr/>
          <p:nvPr/>
        </p:nvPicPr>
        <p:blipFill>
          <a:blip r:embed="rId26"/>
          <a:stretch/>
        </p:blipFill>
        <p:spPr>
          <a:xfrm>
            <a:off x="31146120" y="2545560"/>
            <a:ext cx="275760" cy="275760"/>
          </a:xfrm>
          <a:prstGeom prst="rect">
            <a:avLst/>
          </a:prstGeom>
          <a:ln w="0">
            <a:noFill/>
          </a:ln>
        </p:spPr>
      </p:pic>
      <p:sp>
        <p:nvSpPr>
          <p:cNvPr id="268" name="Line 43"/>
          <p:cNvSpPr/>
          <p:nvPr/>
        </p:nvSpPr>
        <p:spPr>
          <a:xfrm>
            <a:off x="29711520" y="26852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Line 44"/>
          <p:cNvSpPr/>
          <p:nvPr/>
        </p:nvSpPr>
        <p:spPr>
          <a:xfrm>
            <a:off x="25503840" y="2685240"/>
            <a:ext cx="1188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0" name="Picture 2" descr="Related image"/>
          <p:cNvPicPr/>
          <p:nvPr/>
        </p:nvPicPr>
        <p:blipFill>
          <a:blip r:embed="rId27"/>
          <a:stretch/>
        </p:blipFill>
        <p:spPr>
          <a:xfrm>
            <a:off x="29005560" y="240660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271" name="Picture 108" descr="Image result for email png icon"/>
          <p:cNvPicPr/>
          <p:nvPr/>
        </p:nvPicPr>
        <p:blipFill>
          <a:blip r:embed="rId28"/>
          <a:stretch/>
        </p:blipFill>
        <p:spPr>
          <a:xfrm>
            <a:off x="29404800" y="207288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272" name="Line 45"/>
          <p:cNvSpPr/>
          <p:nvPr/>
        </p:nvSpPr>
        <p:spPr>
          <a:xfrm>
            <a:off x="24080040" y="268524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46"/>
          <p:cNvSpPr/>
          <p:nvPr/>
        </p:nvSpPr>
        <p:spPr>
          <a:xfrm>
            <a:off x="24806520" y="4812840"/>
            <a:ext cx="1482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MultiFleet Lease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Deliver car at Home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Line 47"/>
          <p:cNvSpPr/>
          <p:nvPr/>
        </p:nvSpPr>
        <p:spPr>
          <a:xfrm flipV="1">
            <a:off x="25617240" y="4454640"/>
            <a:ext cx="85248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48"/>
          <p:cNvSpPr/>
          <p:nvPr/>
        </p:nvSpPr>
        <p:spPr>
          <a:xfrm>
            <a:off x="26269920" y="4778640"/>
            <a:ext cx="148212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the mail about the successful car delivery at customer’s home.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" name="Line 49"/>
          <p:cNvSpPr/>
          <p:nvPr/>
        </p:nvSpPr>
        <p:spPr>
          <a:xfrm>
            <a:off x="27062640" y="44550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7" name="Picture 2" descr="Related image"/>
          <p:cNvPicPr/>
          <p:nvPr/>
        </p:nvPicPr>
        <p:blipFill>
          <a:blip r:embed="rId29"/>
          <a:stretch/>
        </p:blipFill>
        <p:spPr>
          <a:xfrm>
            <a:off x="26434080" y="429048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116" descr="Image result for email png icon"/>
          <p:cNvPicPr/>
          <p:nvPr/>
        </p:nvPicPr>
        <p:blipFill>
          <a:blip r:embed="rId30"/>
          <a:stretch/>
        </p:blipFill>
        <p:spPr>
          <a:xfrm>
            <a:off x="26820000" y="401040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279" name="CustomShape 50"/>
          <p:cNvSpPr/>
          <p:nvPr/>
        </p:nvSpPr>
        <p:spPr>
          <a:xfrm>
            <a:off x="28087200" y="4812840"/>
            <a:ext cx="1482120" cy="11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with following details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Damage Form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Service Pass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Useful numbers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80" name="Picture 20" descr="Image result for wrong png icon"/>
          <p:cNvPicPr/>
          <p:nvPr/>
        </p:nvPicPr>
        <p:blipFill>
          <a:blip r:embed="rId31"/>
          <a:stretch/>
        </p:blipFill>
        <p:spPr>
          <a:xfrm>
            <a:off x="30351960" y="4356720"/>
            <a:ext cx="275760" cy="275760"/>
          </a:xfrm>
          <a:prstGeom prst="rect">
            <a:avLst/>
          </a:prstGeom>
          <a:ln w="0">
            <a:noFill/>
          </a:ln>
        </p:spPr>
      </p:pic>
      <p:sp>
        <p:nvSpPr>
          <p:cNvPr id="281" name="Line 51"/>
          <p:cNvSpPr/>
          <p:nvPr/>
        </p:nvSpPr>
        <p:spPr>
          <a:xfrm>
            <a:off x="28946520" y="44550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2" name="Picture 2" descr="Related image"/>
          <p:cNvPicPr/>
          <p:nvPr/>
        </p:nvPicPr>
        <p:blipFill>
          <a:blip r:embed="rId32"/>
          <a:stretch/>
        </p:blipFill>
        <p:spPr>
          <a:xfrm>
            <a:off x="28429200" y="428616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283" name="Picture 121" descr="Image result for email png icon"/>
          <p:cNvPicPr/>
          <p:nvPr/>
        </p:nvPicPr>
        <p:blipFill>
          <a:blip r:embed="rId33"/>
          <a:stretch/>
        </p:blipFill>
        <p:spPr>
          <a:xfrm>
            <a:off x="28754280" y="410112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284" name="Line 52"/>
          <p:cNvSpPr/>
          <p:nvPr/>
        </p:nvSpPr>
        <p:spPr>
          <a:xfrm flipV="1">
            <a:off x="24036840" y="4454640"/>
            <a:ext cx="85248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53"/>
          <p:cNvSpPr/>
          <p:nvPr/>
        </p:nvSpPr>
        <p:spPr>
          <a:xfrm>
            <a:off x="290520" y="-720"/>
            <a:ext cx="58518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a-DK" sz="2800" spc="-1" strike="noStrike">
                <a:solidFill>
                  <a:srgbClr val="262626"/>
                </a:solidFill>
                <a:latin typeface="Tahoma"/>
                <a:ea typeface="Tahoma"/>
              </a:rPr>
              <a:t>DEALER QUOTER – PRIVATE LEASE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6" name="CustomShape 54"/>
          <p:cNvSpPr/>
          <p:nvPr/>
        </p:nvSpPr>
        <p:spPr>
          <a:xfrm>
            <a:off x="1190880" y="5592600"/>
            <a:ext cx="9529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Dealership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87" name="Picture 4" descr="Image result for customer png icon"/>
          <p:cNvPicPr/>
          <p:nvPr/>
        </p:nvPicPr>
        <p:blipFill>
          <a:blip r:embed="rId34"/>
          <a:stretch/>
        </p:blipFill>
        <p:spPr>
          <a:xfrm>
            <a:off x="2203560" y="61930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288" name="CustomShape 55"/>
          <p:cNvSpPr/>
          <p:nvPr/>
        </p:nvSpPr>
        <p:spPr>
          <a:xfrm>
            <a:off x="2726280" y="6192360"/>
            <a:ext cx="82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External party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89" name="Picture 4" descr="Image result for portal png icon"/>
          <p:cNvPicPr/>
          <p:nvPr/>
        </p:nvPicPr>
        <p:blipFill>
          <a:blip r:embed="rId35"/>
          <a:stretch/>
        </p:blipFill>
        <p:spPr>
          <a:xfrm>
            <a:off x="3673080" y="556056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290" name="Picture 6" descr="Related image"/>
          <p:cNvPicPr/>
          <p:nvPr/>
        </p:nvPicPr>
        <p:blipFill>
          <a:blip r:embed="rId36"/>
          <a:stretch/>
        </p:blipFill>
        <p:spPr>
          <a:xfrm>
            <a:off x="3673080" y="6249960"/>
            <a:ext cx="340920" cy="340920"/>
          </a:xfrm>
          <a:prstGeom prst="rect">
            <a:avLst/>
          </a:prstGeom>
          <a:ln w="0">
            <a:noFill/>
          </a:ln>
        </p:spPr>
      </p:pic>
      <p:sp>
        <p:nvSpPr>
          <p:cNvPr id="291" name="CustomShape 56"/>
          <p:cNvSpPr/>
          <p:nvPr/>
        </p:nvSpPr>
        <p:spPr>
          <a:xfrm>
            <a:off x="4226040" y="6282360"/>
            <a:ext cx="682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Phone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2" name="CustomShape 57"/>
          <p:cNvSpPr/>
          <p:nvPr/>
        </p:nvSpPr>
        <p:spPr>
          <a:xfrm>
            <a:off x="4226040" y="5500080"/>
            <a:ext cx="682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Online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Portal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93" name="Picture 132" descr="Image result for email png icon"/>
          <p:cNvPicPr/>
          <p:nvPr/>
        </p:nvPicPr>
        <p:blipFill>
          <a:blip r:embed="rId37"/>
          <a:stretch/>
        </p:blipFill>
        <p:spPr>
          <a:xfrm>
            <a:off x="2287440" y="561744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294" name="CustomShape 58"/>
          <p:cNvSpPr/>
          <p:nvPr/>
        </p:nvSpPr>
        <p:spPr>
          <a:xfrm>
            <a:off x="2726280" y="5592600"/>
            <a:ext cx="603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Mail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5" name="CustomShape 59"/>
          <p:cNvSpPr/>
          <p:nvPr/>
        </p:nvSpPr>
        <p:spPr>
          <a:xfrm>
            <a:off x="1132920" y="6282360"/>
            <a:ext cx="1056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96" name="Picture 2" descr="Related image"/>
          <p:cNvPicPr/>
          <p:nvPr/>
        </p:nvPicPr>
        <p:blipFill>
          <a:blip r:embed="rId38"/>
          <a:stretch/>
        </p:blipFill>
        <p:spPr>
          <a:xfrm>
            <a:off x="601200" y="619308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297" name="Picture 2" descr="Image result for car dealer png icon"/>
          <p:cNvPicPr/>
          <p:nvPr/>
        </p:nvPicPr>
        <p:blipFill>
          <a:blip r:embed="rId39"/>
          <a:stretch/>
        </p:blipFill>
        <p:spPr>
          <a:xfrm>
            <a:off x="430560" y="264168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2" descr="Image result for car dealer png icon"/>
          <p:cNvPicPr/>
          <p:nvPr/>
        </p:nvPicPr>
        <p:blipFill>
          <a:blip r:embed="rId40"/>
          <a:stretch/>
        </p:blipFill>
        <p:spPr>
          <a:xfrm>
            <a:off x="4224960" y="262080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299" name="Picture 2" descr="Image result for car dealer png icon"/>
          <p:cNvPicPr/>
          <p:nvPr/>
        </p:nvPicPr>
        <p:blipFill>
          <a:blip r:embed="rId41"/>
          <a:stretch/>
        </p:blipFill>
        <p:spPr>
          <a:xfrm>
            <a:off x="12108600" y="199980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300" name="Picture 2" descr="Image result for car dealer png icon"/>
          <p:cNvPicPr/>
          <p:nvPr/>
        </p:nvPicPr>
        <p:blipFill>
          <a:blip r:embed="rId42"/>
          <a:stretch/>
        </p:blipFill>
        <p:spPr>
          <a:xfrm>
            <a:off x="24917400" y="424044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301" name="Picture 2" descr="Image result for car dealer png icon"/>
          <p:cNvPicPr/>
          <p:nvPr/>
        </p:nvPicPr>
        <p:blipFill>
          <a:blip r:embed="rId43"/>
          <a:stretch/>
        </p:blipFill>
        <p:spPr>
          <a:xfrm>
            <a:off x="17107560" y="330192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302" name="Picture 2" descr="Image result for car dealer png icon"/>
          <p:cNvPicPr/>
          <p:nvPr/>
        </p:nvPicPr>
        <p:blipFill>
          <a:blip r:embed="rId44"/>
          <a:stretch/>
        </p:blipFill>
        <p:spPr>
          <a:xfrm>
            <a:off x="20518920" y="327132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303" name="Picture 2" descr="Image result for car dealer png icon"/>
          <p:cNvPicPr/>
          <p:nvPr/>
        </p:nvPicPr>
        <p:blipFill>
          <a:blip r:embed="rId45"/>
          <a:stretch/>
        </p:blipFill>
        <p:spPr>
          <a:xfrm>
            <a:off x="18803520" y="3301920"/>
            <a:ext cx="692280" cy="456840"/>
          </a:xfrm>
          <a:prstGeom prst="rect">
            <a:avLst/>
          </a:prstGeom>
          <a:ln w="0">
            <a:noFill/>
          </a:ln>
        </p:spPr>
      </p:pic>
      <p:pic>
        <p:nvPicPr>
          <p:cNvPr id="304" name="Picture 4" descr="Image result for portal png icon"/>
          <p:cNvPicPr/>
          <p:nvPr/>
        </p:nvPicPr>
        <p:blipFill>
          <a:blip r:embed="rId46"/>
          <a:stretch/>
        </p:blipFill>
        <p:spPr>
          <a:xfrm>
            <a:off x="3407040" y="259200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305" name="Picture 2" descr="Image result for car dealer png icon"/>
          <p:cNvPicPr/>
          <p:nvPr/>
        </p:nvPicPr>
        <p:blipFill>
          <a:blip r:embed="rId47"/>
          <a:stretch/>
        </p:blipFill>
        <p:spPr>
          <a:xfrm>
            <a:off x="457560" y="5474880"/>
            <a:ext cx="692280" cy="456840"/>
          </a:xfrm>
          <a:prstGeom prst="rect">
            <a:avLst/>
          </a:prstGeom>
          <a:ln w="0">
            <a:noFill/>
          </a:ln>
        </p:spPr>
      </p:pic>
      <p:sp>
        <p:nvSpPr>
          <p:cNvPr id="306" name="CustomShape 60"/>
          <p:cNvSpPr/>
          <p:nvPr/>
        </p:nvSpPr>
        <p:spPr>
          <a:xfrm>
            <a:off x="2079720" y="4192920"/>
            <a:ext cx="446760" cy="271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DQ7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7" name="CustomShape 61"/>
          <p:cNvSpPr/>
          <p:nvPr/>
        </p:nvSpPr>
        <p:spPr>
          <a:xfrm>
            <a:off x="4120200" y="4212000"/>
            <a:ext cx="446760" cy="271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DQ8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CustomShape 62"/>
          <p:cNvSpPr/>
          <p:nvPr/>
        </p:nvSpPr>
        <p:spPr>
          <a:xfrm>
            <a:off x="12285000" y="4668840"/>
            <a:ext cx="446760" cy="271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DQ9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9" name="CustomShape 63"/>
          <p:cNvSpPr/>
          <p:nvPr/>
        </p:nvSpPr>
        <p:spPr>
          <a:xfrm>
            <a:off x="5033520" y="6254280"/>
            <a:ext cx="519480" cy="379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64"/>
          <p:cNvSpPr/>
          <p:nvPr/>
        </p:nvSpPr>
        <p:spPr>
          <a:xfrm>
            <a:off x="5656680" y="6325200"/>
            <a:ext cx="1371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Note / Query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1" name="Line 65"/>
          <p:cNvSpPr/>
          <p:nvPr/>
        </p:nvSpPr>
        <p:spPr>
          <a:xfrm flipV="1">
            <a:off x="6821640" y="1146600"/>
            <a:ext cx="0" cy="1656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Line 66"/>
          <p:cNvSpPr/>
          <p:nvPr/>
        </p:nvSpPr>
        <p:spPr>
          <a:xfrm>
            <a:off x="6881400" y="1146600"/>
            <a:ext cx="266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67"/>
          <p:cNvSpPr/>
          <p:nvPr/>
        </p:nvSpPr>
        <p:spPr>
          <a:xfrm>
            <a:off x="6821640" y="870480"/>
            <a:ext cx="360036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Customer wants to waive off contract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314" name="Picture 2" descr="Related image"/>
          <p:cNvPicPr/>
          <p:nvPr/>
        </p:nvPicPr>
        <p:blipFill>
          <a:blip r:embed="rId48"/>
          <a:stretch/>
        </p:blipFill>
        <p:spPr>
          <a:xfrm>
            <a:off x="9554760" y="8704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15" name="CustomShape 68"/>
          <p:cNvSpPr/>
          <p:nvPr/>
        </p:nvSpPr>
        <p:spPr>
          <a:xfrm>
            <a:off x="8993880" y="1344960"/>
            <a:ext cx="1875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selects waive off the contract and confirms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6" name="Line 69"/>
          <p:cNvSpPr/>
          <p:nvPr/>
        </p:nvSpPr>
        <p:spPr>
          <a:xfrm>
            <a:off x="10009800" y="10976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7" name="Picture 20" descr="Image result for wrong png icon"/>
          <p:cNvPicPr/>
          <p:nvPr/>
        </p:nvPicPr>
        <p:blipFill>
          <a:blip r:embed="rId49"/>
          <a:stretch/>
        </p:blipFill>
        <p:spPr>
          <a:xfrm>
            <a:off x="11160000" y="948600"/>
            <a:ext cx="275760" cy="27576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157" descr="Image result for email png icon"/>
          <p:cNvPicPr/>
          <p:nvPr/>
        </p:nvPicPr>
        <p:blipFill>
          <a:blip r:embed="rId50"/>
          <a:stretch/>
        </p:blipFill>
        <p:spPr>
          <a:xfrm>
            <a:off x="3645720" y="252252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319" name="Picture 2" descr="Related image"/>
          <p:cNvPicPr/>
          <p:nvPr/>
        </p:nvPicPr>
        <p:blipFill>
          <a:blip r:embed="rId51"/>
          <a:stretch/>
        </p:blipFill>
        <p:spPr>
          <a:xfrm>
            <a:off x="1858320" y="26136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20" name="Line 70"/>
          <p:cNvSpPr/>
          <p:nvPr/>
        </p:nvSpPr>
        <p:spPr>
          <a:xfrm>
            <a:off x="2271960" y="2887920"/>
            <a:ext cx="75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1" name="Picture 160" descr="Image result for email png icon"/>
          <p:cNvPicPr/>
          <p:nvPr/>
        </p:nvPicPr>
        <p:blipFill>
          <a:blip r:embed="rId52"/>
          <a:stretch/>
        </p:blipFill>
        <p:spPr>
          <a:xfrm>
            <a:off x="2287440" y="251928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322" name="CustomShape 71"/>
          <p:cNvSpPr/>
          <p:nvPr/>
        </p:nvSpPr>
        <p:spPr>
          <a:xfrm>
            <a:off x="1605600" y="3094920"/>
            <a:ext cx="123516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Reminders for contract signature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3" name="CustomShape 72"/>
          <p:cNvSpPr/>
          <p:nvPr/>
        </p:nvSpPr>
        <p:spPr>
          <a:xfrm>
            <a:off x="7218360" y="1260360"/>
            <a:ext cx="1432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</a:rPr>
              <a:t>14 Days Period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4" name="Line 73"/>
          <p:cNvSpPr/>
          <p:nvPr/>
        </p:nvSpPr>
        <p:spPr>
          <a:xfrm>
            <a:off x="8817120" y="1197000"/>
            <a:ext cx="0" cy="16009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3520440" y="413640"/>
            <a:ext cx="44165160" cy="1501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990" spc="-1" strike="noStrike">
                <a:solidFill>
                  <a:srgbClr val="000000"/>
                </a:solidFill>
                <a:latin typeface="Calibri Light"/>
              </a:rPr>
              <a:t>Dealer Quoter (Private) – Notes/Queries</a:t>
            </a:r>
            <a:endParaRPr b="0" lang="en-US" sz="4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3520440" y="2068920"/>
            <a:ext cx="44165160" cy="4931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0000"/>
          </a:bodyPr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DQ1) Would the dealer login be pre-created in CRM and will be synced with Dealer Quoter ?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DQ2) Where the lead data needs to be synced, in CRM ?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DQ3) Whether the customer should be created in CRM as well ?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DQ4) AS we discussed pre-configured Stock needs to be displayed. 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1036440"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Would it be pre-configured stock for that Dealer or Dealer + MultiFleet ?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DQ5) Pre-configured calculations will be synced in DQ. Quote calculations will happen based on this. 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1036440"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Quote will be stored in DQ. Would the quote will also be stored in CRM ?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DQ6) We need to decide where the document needs to be stored - on Dealer Quoter or in CRM ?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DQ7) Integration with digital signature service needs to be decided. E.g. Signicat.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1036440"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Do we need to implement 14 days cooling period for digital signature.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DQ8) Integration with Credit Check service - EDR.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DQ9) Integration with Direct Debit Service needs to be decided.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DQ10) Do we interface the quote in AutoLine (DMS) ?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DQ11) Certain % discount dealer can give, for higher there is approval cycle with MultiFleet. 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518040"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MultiFleet needs to analyze this and provide input how exactly they want discount workflow. 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518040"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Also where the discount rules will be defined.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 rot="16200000">
            <a:off x="42248520" y="1424160"/>
            <a:ext cx="17474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Car Configuration available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328" name="Picture 2" descr="Related image"/>
          <p:cNvPicPr/>
          <p:nvPr/>
        </p:nvPicPr>
        <p:blipFill>
          <a:blip r:embed="rId1"/>
          <a:stretch/>
        </p:blipFill>
        <p:spPr>
          <a:xfrm>
            <a:off x="546840" y="2638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29" name="Line 2"/>
          <p:cNvSpPr/>
          <p:nvPr/>
        </p:nvSpPr>
        <p:spPr>
          <a:xfrm>
            <a:off x="2131560" y="2853720"/>
            <a:ext cx="1173600" cy="126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0" name="Picture 2" descr="Related image"/>
          <p:cNvPicPr/>
          <p:nvPr/>
        </p:nvPicPr>
        <p:blipFill>
          <a:blip r:embed="rId2"/>
          <a:stretch/>
        </p:blipFill>
        <p:spPr>
          <a:xfrm>
            <a:off x="5457240" y="2638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31" name="CustomShape 3"/>
          <p:cNvSpPr/>
          <p:nvPr/>
        </p:nvSpPr>
        <p:spPr>
          <a:xfrm>
            <a:off x="5369040" y="3131640"/>
            <a:ext cx="134964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Search Cars on the L2O Portal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Line 4"/>
          <p:cNvSpPr/>
          <p:nvPr/>
        </p:nvSpPr>
        <p:spPr>
          <a:xfrm>
            <a:off x="5920200" y="28566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3" name="Picture 2" descr="Related image"/>
          <p:cNvPicPr/>
          <p:nvPr/>
        </p:nvPicPr>
        <p:blipFill>
          <a:blip r:embed="rId3"/>
          <a:stretch/>
        </p:blipFill>
        <p:spPr>
          <a:xfrm>
            <a:off x="3305520" y="2638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34" name="CustomShape 5"/>
          <p:cNvSpPr/>
          <p:nvPr/>
        </p:nvSpPr>
        <p:spPr>
          <a:xfrm>
            <a:off x="401040" y="3132360"/>
            <a:ext cx="10054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plans to lease a car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3151800" y="3121200"/>
            <a:ext cx="10087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Lands to MultiFleet (L2O)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2806200" y="3940920"/>
            <a:ext cx="1371240" cy="92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(Via Search Engine/ Friend Reference/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Private Lease Online Campaign By MultiFleet)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37" name="CustomShape 8"/>
          <p:cNvSpPr/>
          <p:nvPr/>
        </p:nvSpPr>
        <p:spPr>
          <a:xfrm flipV="1">
            <a:off x="3760560" y="1381320"/>
            <a:ext cx="386280" cy="1483560"/>
          </a:xfrm>
          <a:prstGeom prst="bentConnector2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Line 9"/>
          <p:cNvSpPr/>
          <p:nvPr/>
        </p:nvSpPr>
        <p:spPr>
          <a:xfrm>
            <a:off x="4176720" y="28692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Line 10"/>
          <p:cNvSpPr/>
          <p:nvPr/>
        </p:nvSpPr>
        <p:spPr>
          <a:xfrm>
            <a:off x="4147200" y="139104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0" name="Picture 10" descr="Image result for mobile icon png"/>
          <p:cNvPicPr/>
          <p:nvPr/>
        </p:nvPicPr>
        <p:blipFill>
          <a:blip r:embed="rId4"/>
          <a:srcRect l="29040" t="6045" r="28103" b="1894"/>
          <a:stretch/>
        </p:blipFill>
        <p:spPr>
          <a:xfrm>
            <a:off x="7126920" y="839160"/>
            <a:ext cx="161640" cy="279000"/>
          </a:xfrm>
          <a:prstGeom prst="rect">
            <a:avLst/>
          </a:prstGeom>
          <a:ln w="0">
            <a:noFill/>
          </a:ln>
        </p:spPr>
      </p:pic>
      <p:pic>
        <p:nvPicPr>
          <p:cNvPr id="341" name="Picture 6" descr="Related image"/>
          <p:cNvPicPr/>
          <p:nvPr/>
        </p:nvPicPr>
        <p:blipFill>
          <a:blip r:embed="rId5"/>
          <a:stretch/>
        </p:blipFill>
        <p:spPr>
          <a:xfrm>
            <a:off x="7446240" y="862920"/>
            <a:ext cx="237960" cy="237960"/>
          </a:xfrm>
          <a:prstGeom prst="rect">
            <a:avLst/>
          </a:prstGeom>
          <a:ln w="0">
            <a:noFill/>
          </a:ln>
        </p:spPr>
      </p:pic>
      <p:sp>
        <p:nvSpPr>
          <p:cNvPr id="342" name="CustomShape 11"/>
          <p:cNvSpPr/>
          <p:nvPr/>
        </p:nvSpPr>
        <p:spPr>
          <a:xfrm>
            <a:off x="6897960" y="1620720"/>
            <a:ext cx="11998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Connect with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Service Agent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43" name="Picture 2" descr="Related image"/>
          <p:cNvPicPr/>
          <p:nvPr/>
        </p:nvPicPr>
        <p:blipFill>
          <a:blip r:embed="rId6"/>
          <a:stretch/>
        </p:blipFill>
        <p:spPr>
          <a:xfrm>
            <a:off x="7198920" y="2638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44" name="CustomShape 12"/>
          <p:cNvSpPr/>
          <p:nvPr/>
        </p:nvSpPr>
        <p:spPr>
          <a:xfrm>
            <a:off x="6802560" y="3079440"/>
            <a:ext cx="200988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needs to Select basic car parameters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Make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Gear Box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Fuel Type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5" name="Line 13"/>
          <p:cNvSpPr/>
          <p:nvPr/>
        </p:nvSpPr>
        <p:spPr>
          <a:xfrm>
            <a:off x="7653960" y="28494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6" name="Picture 2" descr="Related image"/>
          <p:cNvPicPr/>
          <p:nvPr/>
        </p:nvPicPr>
        <p:blipFill>
          <a:blip r:embed="rId7"/>
          <a:stretch/>
        </p:blipFill>
        <p:spPr>
          <a:xfrm>
            <a:off x="8856000" y="2638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47" name="CustomShape 14"/>
          <p:cNvSpPr/>
          <p:nvPr/>
        </p:nvSpPr>
        <p:spPr>
          <a:xfrm>
            <a:off x="8539560" y="3088440"/>
            <a:ext cx="120816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needs to Select Budget range for the car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48" name="Picture 2" descr="Related image"/>
          <p:cNvPicPr/>
          <p:nvPr/>
        </p:nvPicPr>
        <p:blipFill>
          <a:blip r:embed="rId8"/>
          <a:stretch/>
        </p:blipFill>
        <p:spPr>
          <a:xfrm>
            <a:off x="10597680" y="2638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49" name="Line 15"/>
          <p:cNvSpPr/>
          <p:nvPr/>
        </p:nvSpPr>
        <p:spPr>
          <a:xfrm>
            <a:off x="9332640" y="28476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6"/>
          <p:cNvSpPr/>
          <p:nvPr/>
        </p:nvSpPr>
        <p:spPr>
          <a:xfrm>
            <a:off x="9983520" y="3052080"/>
            <a:ext cx="1876680" cy="11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view the Car Listings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MMTY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Approx. Lease Price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Fuel Type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Etc.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51" name="Picture 2" descr="Related image"/>
          <p:cNvPicPr/>
          <p:nvPr/>
        </p:nvPicPr>
        <p:blipFill>
          <a:blip r:embed="rId9"/>
          <a:stretch/>
        </p:blipFill>
        <p:spPr>
          <a:xfrm>
            <a:off x="12256200" y="2638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52" name="Line 17"/>
          <p:cNvSpPr/>
          <p:nvPr/>
        </p:nvSpPr>
        <p:spPr>
          <a:xfrm>
            <a:off x="10990800" y="281952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8"/>
          <p:cNvSpPr/>
          <p:nvPr/>
        </p:nvSpPr>
        <p:spPr>
          <a:xfrm>
            <a:off x="11932920" y="3131640"/>
            <a:ext cx="127548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Select the  Car and  design the leasing deal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Line 19"/>
          <p:cNvSpPr/>
          <p:nvPr/>
        </p:nvSpPr>
        <p:spPr>
          <a:xfrm>
            <a:off x="12710880" y="28130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5" name="Picture 2" descr="Related image"/>
          <p:cNvPicPr/>
          <p:nvPr/>
        </p:nvPicPr>
        <p:blipFill>
          <a:blip r:embed="rId10"/>
          <a:stretch/>
        </p:blipFill>
        <p:spPr>
          <a:xfrm>
            <a:off x="13914360" y="2638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56" name="CustomShape 20"/>
          <p:cNvSpPr/>
          <p:nvPr/>
        </p:nvSpPr>
        <p:spPr>
          <a:xfrm>
            <a:off x="13243320" y="3198600"/>
            <a:ext cx="17535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View complete  Car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Description &amp;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Features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7" name="Line 21"/>
          <p:cNvSpPr/>
          <p:nvPr/>
        </p:nvSpPr>
        <p:spPr>
          <a:xfrm>
            <a:off x="14369400" y="28130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8" name="Picture 2" descr="Related image"/>
          <p:cNvPicPr/>
          <p:nvPr/>
        </p:nvPicPr>
        <p:blipFill>
          <a:blip r:embed="rId11"/>
          <a:stretch/>
        </p:blipFill>
        <p:spPr>
          <a:xfrm>
            <a:off x="15608160" y="2638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59" name="CustomShape 22"/>
          <p:cNvSpPr/>
          <p:nvPr/>
        </p:nvSpPr>
        <p:spPr>
          <a:xfrm>
            <a:off x="14953320" y="3097080"/>
            <a:ext cx="1764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needs to Select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Lease Duration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0" name="Line 23"/>
          <p:cNvSpPr/>
          <p:nvPr/>
        </p:nvSpPr>
        <p:spPr>
          <a:xfrm>
            <a:off x="15988680" y="2813040"/>
            <a:ext cx="1188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1" name="Picture 2" descr="Related image"/>
          <p:cNvPicPr/>
          <p:nvPr/>
        </p:nvPicPr>
        <p:blipFill>
          <a:blip r:embed="rId12"/>
          <a:stretch/>
        </p:blipFill>
        <p:spPr>
          <a:xfrm>
            <a:off x="17176680" y="2638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62" name="CustomShape 24"/>
          <p:cNvSpPr/>
          <p:nvPr/>
        </p:nvSpPr>
        <p:spPr>
          <a:xfrm>
            <a:off x="16671960" y="3097080"/>
            <a:ext cx="1464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Adjust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Annual Mileage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3" name="Line 25"/>
          <p:cNvSpPr/>
          <p:nvPr/>
        </p:nvSpPr>
        <p:spPr>
          <a:xfrm>
            <a:off x="17631720" y="28130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4" name="Picture 2" descr="Related image"/>
          <p:cNvPicPr/>
          <p:nvPr/>
        </p:nvPicPr>
        <p:blipFill>
          <a:blip r:embed="rId13"/>
          <a:stretch/>
        </p:blipFill>
        <p:spPr>
          <a:xfrm>
            <a:off x="18895320" y="2638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65" name="CustomShape 26"/>
          <p:cNvSpPr/>
          <p:nvPr/>
        </p:nvSpPr>
        <p:spPr>
          <a:xfrm>
            <a:off x="18394560" y="3121200"/>
            <a:ext cx="145656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Add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Options, equipment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and accessories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to the selected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lease car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6" name="Line 27"/>
          <p:cNvSpPr/>
          <p:nvPr/>
        </p:nvSpPr>
        <p:spPr>
          <a:xfrm>
            <a:off x="19365840" y="28130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Picture 2" descr="Related image"/>
          <p:cNvPicPr/>
          <p:nvPr/>
        </p:nvPicPr>
        <p:blipFill>
          <a:blip r:embed="rId14"/>
          <a:stretch/>
        </p:blipFill>
        <p:spPr>
          <a:xfrm>
            <a:off x="20718000" y="2638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68" name="CustomShape 28"/>
          <p:cNvSpPr/>
          <p:nvPr/>
        </p:nvSpPr>
        <p:spPr>
          <a:xfrm>
            <a:off x="20260800" y="3131640"/>
            <a:ext cx="1432800" cy="11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Add services (insurance, winter tires, replacement car) to the selected lease car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Line 29"/>
          <p:cNvSpPr/>
          <p:nvPr/>
        </p:nvSpPr>
        <p:spPr>
          <a:xfrm>
            <a:off x="21173040" y="2804760"/>
            <a:ext cx="1188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0" name="Picture 2" descr="Related image"/>
          <p:cNvPicPr/>
          <p:nvPr/>
        </p:nvPicPr>
        <p:blipFill>
          <a:blip r:embed="rId15"/>
          <a:stretch/>
        </p:blipFill>
        <p:spPr>
          <a:xfrm>
            <a:off x="22367160" y="2638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71" name="CustomShape 30"/>
          <p:cNvSpPr/>
          <p:nvPr/>
        </p:nvSpPr>
        <p:spPr>
          <a:xfrm>
            <a:off x="21591360" y="3123000"/>
            <a:ext cx="178020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Proceed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to confirm car and view exact lease price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2" name="Line 31"/>
          <p:cNvSpPr/>
          <p:nvPr/>
        </p:nvSpPr>
        <p:spPr>
          <a:xfrm>
            <a:off x="22748760" y="2817360"/>
            <a:ext cx="1188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3" name="Picture 2" descr="Related image"/>
          <p:cNvPicPr/>
          <p:nvPr/>
        </p:nvPicPr>
        <p:blipFill>
          <a:blip r:embed="rId16"/>
          <a:stretch/>
        </p:blipFill>
        <p:spPr>
          <a:xfrm>
            <a:off x="23942880" y="2638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74" name="CustomShape 32"/>
          <p:cNvSpPr/>
          <p:nvPr/>
        </p:nvSpPr>
        <p:spPr>
          <a:xfrm>
            <a:off x="23342040" y="3135600"/>
            <a:ext cx="200844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View Complete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Car info: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Basic Description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Additional Services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75" name="Line 33"/>
          <p:cNvSpPr/>
          <p:nvPr/>
        </p:nvSpPr>
        <p:spPr>
          <a:xfrm>
            <a:off x="24406560" y="2801160"/>
            <a:ext cx="1188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6" name="Picture 2" descr="Related image"/>
          <p:cNvPicPr/>
          <p:nvPr/>
        </p:nvPicPr>
        <p:blipFill>
          <a:blip r:embed="rId17"/>
          <a:stretch/>
        </p:blipFill>
        <p:spPr>
          <a:xfrm>
            <a:off x="25601040" y="2638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77" name="CustomShape 34"/>
          <p:cNvSpPr/>
          <p:nvPr/>
        </p:nvSpPr>
        <p:spPr>
          <a:xfrm>
            <a:off x="25326720" y="3107520"/>
            <a:ext cx="139860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needs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to signup/login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to confirm and view exact lease price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8" name="CustomShape 35"/>
          <p:cNvSpPr/>
          <p:nvPr/>
        </p:nvSpPr>
        <p:spPr>
          <a:xfrm flipH="1" flipV="1" rot="5400000">
            <a:off x="25244280" y="1549440"/>
            <a:ext cx="2095200" cy="431640"/>
          </a:xfrm>
          <a:prstGeom prst="bentConnector3">
            <a:avLst>
              <a:gd name="adj1" fmla="val 99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Line 36"/>
          <p:cNvSpPr/>
          <p:nvPr/>
        </p:nvSpPr>
        <p:spPr>
          <a:xfrm>
            <a:off x="26536680" y="2798640"/>
            <a:ext cx="5481360" cy="25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Line 37"/>
          <p:cNvSpPr/>
          <p:nvPr/>
        </p:nvSpPr>
        <p:spPr>
          <a:xfrm>
            <a:off x="26507160" y="7210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1" name="Picture 2" descr="Related image"/>
          <p:cNvPicPr/>
          <p:nvPr/>
        </p:nvPicPr>
        <p:blipFill>
          <a:blip r:embed="rId18"/>
          <a:stretch/>
        </p:blipFill>
        <p:spPr>
          <a:xfrm>
            <a:off x="27719280" y="4899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82" name="CustomShape 38"/>
          <p:cNvSpPr/>
          <p:nvPr/>
        </p:nvSpPr>
        <p:spPr>
          <a:xfrm>
            <a:off x="27286200" y="972000"/>
            <a:ext cx="1793880" cy="15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needs to Add Personal details: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Name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Address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Email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Phone number 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Password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Confirm Password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3" name="Line 39"/>
          <p:cNvSpPr/>
          <p:nvPr/>
        </p:nvSpPr>
        <p:spPr>
          <a:xfrm>
            <a:off x="28173960" y="7174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4" name="Picture 2" descr="Related image"/>
          <p:cNvPicPr/>
          <p:nvPr/>
        </p:nvPicPr>
        <p:blipFill>
          <a:blip r:embed="rId19"/>
          <a:stretch/>
        </p:blipFill>
        <p:spPr>
          <a:xfrm>
            <a:off x="29386080" y="4863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85" name="CustomShape 40"/>
          <p:cNvSpPr/>
          <p:nvPr/>
        </p:nvSpPr>
        <p:spPr>
          <a:xfrm>
            <a:off x="29052360" y="979920"/>
            <a:ext cx="1429920" cy="11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On successful entry of customer details, customer can Create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An Account with MultiFleet lease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6" name="Line 41"/>
          <p:cNvSpPr/>
          <p:nvPr/>
        </p:nvSpPr>
        <p:spPr>
          <a:xfrm>
            <a:off x="29745360" y="7174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7" name="Picture 2" descr="Related image"/>
          <p:cNvPicPr/>
          <p:nvPr/>
        </p:nvPicPr>
        <p:blipFill>
          <a:blip r:embed="rId20"/>
          <a:stretch/>
        </p:blipFill>
        <p:spPr>
          <a:xfrm>
            <a:off x="30957480" y="4863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88" name="CustomShape 42"/>
          <p:cNvSpPr/>
          <p:nvPr/>
        </p:nvSpPr>
        <p:spPr>
          <a:xfrm>
            <a:off x="30589200" y="1002240"/>
            <a:ext cx="137088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stating “Thanks for registering with MultiFleet lease”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9" name="CustomShape 43"/>
          <p:cNvSpPr/>
          <p:nvPr/>
        </p:nvSpPr>
        <p:spPr>
          <a:xfrm>
            <a:off x="31412520" y="713880"/>
            <a:ext cx="605160" cy="2084760"/>
          </a:xfrm>
          <a:prstGeom prst="bentConnector2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4"/>
          <p:cNvSpPr/>
          <p:nvPr/>
        </p:nvSpPr>
        <p:spPr>
          <a:xfrm>
            <a:off x="31489560" y="2828160"/>
            <a:ext cx="5194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Login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CustomShape 45"/>
          <p:cNvSpPr/>
          <p:nvPr/>
        </p:nvSpPr>
        <p:spPr>
          <a:xfrm>
            <a:off x="25844400" y="1140120"/>
            <a:ext cx="644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Sign up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2" name="Line 46"/>
          <p:cNvSpPr/>
          <p:nvPr/>
        </p:nvSpPr>
        <p:spPr>
          <a:xfrm>
            <a:off x="32483160" y="2779200"/>
            <a:ext cx="6400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3" name="Picture 2" descr="Related image"/>
          <p:cNvPicPr/>
          <p:nvPr/>
        </p:nvPicPr>
        <p:blipFill>
          <a:blip r:embed="rId21"/>
          <a:stretch/>
        </p:blipFill>
        <p:spPr>
          <a:xfrm>
            <a:off x="32035680" y="256932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394" name="Picture 2" descr="Related image"/>
          <p:cNvPicPr/>
          <p:nvPr/>
        </p:nvPicPr>
        <p:blipFill>
          <a:blip r:embed="rId22"/>
          <a:stretch/>
        </p:blipFill>
        <p:spPr>
          <a:xfrm>
            <a:off x="34537320" y="256572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395" name="CustomShape 47"/>
          <p:cNvSpPr/>
          <p:nvPr/>
        </p:nvSpPr>
        <p:spPr>
          <a:xfrm>
            <a:off x="34362000" y="3059640"/>
            <a:ext cx="82260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Lands 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My Quote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6" name="CustomShape 48"/>
          <p:cNvSpPr/>
          <p:nvPr/>
        </p:nvSpPr>
        <p:spPr>
          <a:xfrm>
            <a:off x="31713480" y="3059640"/>
            <a:ext cx="109728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will View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Final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price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for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Selected car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97" name="Picture 2" descr="Related image"/>
          <p:cNvPicPr/>
          <p:nvPr/>
        </p:nvPicPr>
        <p:blipFill>
          <a:blip r:embed="rId23"/>
          <a:stretch/>
        </p:blipFill>
        <p:spPr>
          <a:xfrm>
            <a:off x="33361920" y="252720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125" descr="Image result for email png icon"/>
          <p:cNvPicPr/>
          <p:nvPr/>
        </p:nvPicPr>
        <p:blipFill>
          <a:blip r:embed="rId24"/>
          <a:stretch/>
        </p:blipFill>
        <p:spPr>
          <a:xfrm>
            <a:off x="33769080" y="234180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399" name="CustomShape 49"/>
          <p:cNvSpPr/>
          <p:nvPr/>
        </p:nvSpPr>
        <p:spPr>
          <a:xfrm>
            <a:off x="33051960" y="3059640"/>
            <a:ext cx="109728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Request for Quote to be mailed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0" name="Line 50"/>
          <p:cNvSpPr/>
          <p:nvPr/>
        </p:nvSpPr>
        <p:spPr>
          <a:xfrm>
            <a:off x="35030880" y="2775960"/>
            <a:ext cx="8229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1" name="Picture 2" descr="Related image"/>
          <p:cNvPicPr/>
          <p:nvPr/>
        </p:nvPicPr>
        <p:blipFill>
          <a:blip r:embed="rId25"/>
          <a:stretch/>
        </p:blipFill>
        <p:spPr>
          <a:xfrm>
            <a:off x="35882280" y="257004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402" name="CustomShape 51"/>
          <p:cNvSpPr/>
          <p:nvPr/>
        </p:nvSpPr>
        <p:spPr>
          <a:xfrm>
            <a:off x="35579880" y="3059640"/>
            <a:ext cx="118836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will view Quote list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(Quotes Created till date)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3" name="CustomShape 52"/>
          <p:cNvSpPr/>
          <p:nvPr/>
        </p:nvSpPr>
        <p:spPr>
          <a:xfrm flipH="1" flipV="1" rot="5400000">
            <a:off x="36676440" y="1749960"/>
            <a:ext cx="2050200" cy="36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Line 53"/>
          <p:cNvSpPr/>
          <p:nvPr/>
        </p:nvSpPr>
        <p:spPr>
          <a:xfrm flipV="1">
            <a:off x="37708200" y="70956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Line 54"/>
          <p:cNvSpPr/>
          <p:nvPr/>
        </p:nvSpPr>
        <p:spPr>
          <a:xfrm>
            <a:off x="36366480" y="27795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6" name="Picture 2" descr="Related image"/>
          <p:cNvPicPr/>
          <p:nvPr/>
        </p:nvPicPr>
        <p:blipFill>
          <a:blip r:embed="rId26"/>
          <a:stretch/>
        </p:blipFill>
        <p:spPr>
          <a:xfrm>
            <a:off x="38561040" y="48240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407" name="Picture 2" descr="Related image"/>
          <p:cNvPicPr/>
          <p:nvPr/>
        </p:nvPicPr>
        <p:blipFill>
          <a:blip r:embed="rId27"/>
          <a:stretch/>
        </p:blipFill>
        <p:spPr>
          <a:xfrm>
            <a:off x="38547720" y="26074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408" name="CustomShape 55"/>
          <p:cNvSpPr/>
          <p:nvPr/>
        </p:nvSpPr>
        <p:spPr>
          <a:xfrm>
            <a:off x="38324160" y="896040"/>
            <a:ext cx="1280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filter to see the list of expired Quotes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9" name="Line 56"/>
          <p:cNvSpPr/>
          <p:nvPr/>
        </p:nvSpPr>
        <p:spPr>
          <a:xfrm>
            <a:off x="7614360" y="1391040"/>
            <a:ext cx="11235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Line 57"/>
          <p:cNvSpPr/>
          <p:nvPr/>
        </p:nvSpPr>
        <p:spPr>
          <a:xfrm flipV="1">
            <a:off x="37670760" y="2774520"/>
            <a:ext cx="85248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58"/>
          <p:cNvSpPr/>
          <p:nvPr/>
        </p:nvSpPr>
        <p:spPr>
          <a:xfrm>
            <a:off x="38144160" y="3059280"/>
            <a:ext cx="126180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filter to see the list of active Quotes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2" name="Line 59"/>
          <p:cNvSpPr/>
          <p:nvPr/>
        </p:nvSpPr>
        <p:spPr>
          <a:xfrm flipV="1">
            <a:off x="38892600" y="70956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3" name="Picture 2" descr="Related image"/>
          <p:cNvPicPr/>
          <p:nvPr/>
        </p:nvPicPr>
        <p:blipFill>
          <a:blip r:embed="rId28"/>
          <a:stretch/>
        </p:blipFill>
        <p:spPr>
          <a:xfrm>
            <a:off x="39745440" y="4824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414" name="CustomShape 60"/>
          <p:cNvSpPr/>
          <p:nvPr/>
        </p:nvSpPr>
        <p:spPr>
          <a:xfrm>
            <a:off x="39632400" y="923400"/>
            <a:ext cx="96264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View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Expired Quotes List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5" name="Line 61"/>
          <p:cNvSpPr/>
          <p:nvPr/>
        </p:nvSpPr>
        <p:spPr>
          <a:xfrm flipV="1">
            <a:off x="40064400" y="700920"/>
            <a:ext cx="85284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6" name="Picture 2" descr="Related image"/>
          <p:cNvPicPr/>
          <p:nvPr/>
        </p:nvPicPr>
        <p:blipFill>
          <a:blip r:embed="rId29"/>
          <a:stretch/>
        </p:blipFill>
        <p:spPr>
          <a:xfrm>
            <a:off x="40917240" y="496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417" name="CustomShape 62"/>
          <p:cNvSpPr/>
          <p:nvPr/>
        </p:nvSpPr>
        <p:spPr>
          <a:xfrm>
            <a:off x="40804200" y="938160"/>
            <a:ext cx="98172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View Expired Quote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Details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8" name="Line 63"/>
          <p:cNvSpPr/>
          <p:nvPr/>
        </p:nvSpPr>
        <p:spPr>
          <a:xfrm flipV="1">
            <a:off x="41247720" y="70992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9" name="Picture 2" descr="Related image"/>
          <p:cNvPicPr/>
          <p:nvPr/>
        </p:nvPicPr>
        <p:blipFill>
          <a:blip r:embed="rId30"/>
          <a:stretch/>
        </p:blipFill>
        <p:spPr>
          <a:xfrm>
            <a:off x="42125040" y="51984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420" name="CustomShape 64"/>
          <p:cNvSpPr/>
          <p:nvPr/>
        </p:nvSpPr>
        <p:spPr>
          <a:xfrm>
            <a:off x="45929160" y="904320"/>
            <a:ext cx="1432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Configuration no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More available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21" name="Picture 20" descr="Image result for wrong png icon"/>
          <p:cNvPicPr/>
          <p:nvPr/>
        </p:nvPicPr>
        <p:blipFill>
          <a:blip r:embed="rId31"/>
          <a:stretch/>
        </p:blipFill>
        <p:spPr>
          <a:xfrm>
            <a:off x="44719200" y="519840"/>
            <a:ext cx="275760" cy="275760"/>
          </a:xfrm>
          <a:prstGeom prst="rect">
            <a:avLst/>
          </a:prstGeom>
          <a:ln w="0">
            <a:noFill/>
          </a:ln>
        </p:spPr>
      </p:pic>
      <p:sp>
        <p:nvSpPr>
          <p:cNvPr id="422" name="Line 65"/>
          <p:cNvSpPr/>
          <p:nvPr/>
        </p:nvSpPr>
        <p:spPr>
          <a:xfrm>
            <a:off x="42545520" y="695880"/>
            <a:ext cx="68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3" name="Picture 2" descr="Related image"/>
          <p:cNvPicPr/>
          <p:nvPr/>
        </p:nvPicPr>
        <p:blipFill>
          <a:blip r:embed="rId32"/>
          <a:stretch/>
        </p:blipFill>
        <p:spPr>
          <a:xfrm>
            <a:off x="39764520" y="26074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424" name="Line 66"/>
          <p:cNvSpPr/>
          <p:nvPr/>
        </p:nvSpPr>
        <p:spPr>
          <a:xfrm flipV="1">
            <a:off x="38887560" y="277452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67"/>
          <p:cNvSpPr/>
          <p:nvPr/>
        </p:nvSpPr>
        <p:spPr>
          <a:xfrm>
            <a:off x="39510360" y="3060000"/>
            <a:ext cx="108468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Select Quote from the list of quotes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26" name="Picture 2" descr="Related image"/>
          <p:cNvPicPr/>
          <p:nvPr/>
        </p:nvPicPr>
        <p:blipFill>
          <a:blip r:embed="rId33"/>
          <a:stretch/>
        </p:blipFill>
        <p:spPr>
          <a:xfrm>
            <a:off x="40977000" y="26319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427" name="Line 68"/>
          <p:cNvSpPr/>
          <p:nvPr/>
        </p:nvSpPr>
        <p:spPr>
          <a:xfrm flipV="1">
            <a:off x="40100040" y="2799000"/>
            <a:ext cx="85248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69"/>
          <p:cNvSpPr/>
          <p:nvPr/>
        </p:nvSpPr>
        <p:spPr>
          <a:xfrm>
            <a:off x="40807440" y="3075120"/>
            <a:ext cx="88884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mark any quote as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Favorite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29" name="Picture 2" descr="Related image"/>
          <p:cNvPicPr/>
          <p:nvPr/>
        </p:nvPicPr>
        <p:blipFill>
          <a:blip r:embed="rId34"/>
          <a:stretch/>
        </p:blipFill>
        <p:spPr>
          <a:xfrm>
            <a:off x="42207480" y="26542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430" name="Line 70"/>
          <p:cNvSpPr/>
          <p:nvPr/>
        </p:nvSpPr>
        <p:spPr>
          <a:xfrm flipV="1">
            <a:off x="41330520" y="2821320"/>
            <a:ext cx="85248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71"/>
          <p:cNvSpPr/>
          <p:nvPr/>
        </p:nvSpPr>
        <p:spPr>
          <a:xfrm>
            <a:off x="41898240" y="3097080"/>
            <a:ext cx="14299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Confirm Quote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&amp; Complete Order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32" name="Picture 2" descr="Related image"/>
          <p:cNvPicPr/>
          <p:nvPr/>
        </p:nvPicPr>
        <p:blipFill>
          <a:blip r:embed="rId35"/>
          <a:stretch/>
        </p:blipFill>
        <p:spPr>
          <a:xfrm>
            <a:off x="43499160" y="26391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433" name="Line 72"/>
          <p:cNvSpPr/>
          <p:nvPr/>
        </p:nvSpPr>
        <p:spPr>
          <a:xfrm flipV="1">
            <a:off x="42622200" y="2806200"/>
            <a:ext cx="85248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73"/>
          <p:cNvSpPr/>
          <p:nvPr/>
        </p:nvSpPr>
        <p:spPr>
          <a:xfrm>
            <a:off x="43363800" y="3081600"/>
            <a:ext cx="21103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will View Car Details: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Basic Description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874b5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874b5"/>
                </a:solidFill>
                <a:latin typeface="Calibri"/>
              </a:rPr>
              <a:t>Personalized add-ons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CustomShape 74"/>
          <p:cNvSpPr/>
          <p:nvPr/>
        </p:nvSpPr>
        <p:spPr>
          <a:xfrm flipH="1" flipV="1" rot="5400000">
            <a:off x="44470080" y="1789920"/>
            <a:ext cx="2050200" cy="36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Line 75"/>
          <p:cNvSpPr/>
          <p:nvPr/>
        </p:nvSpPr>
        <p:spPr>
          <a:xfrm flipV="1">
            <a:off x="45491760" y="749520"/>
            <a:ext cx="450720" cy="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Line 76"/>
          <p:cNvSpPr/>
          <p:nvPr/>
        </p:nvSpPr>
        <p:spPr>
          <a:xfrm>
            <a:off x="43747920" y="281952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Line 77"/>
          <p:cNvSpPr/>
          <p:nvPr/>
        </p:nvSpPr>
        <p:spPr>
          <a:xfrm flipV="1">
            <a:off x="45052200" y="2814480"/>
            <a:ext cx="85248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78"/>
          <p:cNvSpPr/>
          <p:nvPr/>
        </p:nvSpPr>
        <p:spPr>
          <a:xfrm>
            <a:off x="45821880" y="3121200"/>
            <a:ext cx="1142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Configuration  available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40" name="Picture 2" descr="Related image"/>
          <p:cNvPicPr/>
          <p:nvPr/>
        </p:nvPicPr>
        <p:blipFill>
          <a:blip r:embed="rId36"/>
          <a:stretch/>
        </p:blipFill>
        <p:spPr>
          <a:xfrm>
            <a:off x="45929520" y="48240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441" name="Picture 2" descr="Related image"/>
          <p:cNvPicPr/>
          <p:nvPr/>
        </p:nvPicPr>
        <p:blipFill>
          <a:blip r:embed="rId37"/>
          <a:stretch/>
        </p:blipFill>
        <p:spPr>
          <a:xfrm>
            <a:off x="45929880" y="26668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442" name="Line 79"/>
          <p:cNvSpPr/>
          <p:nvPr/>
        </p:nvSpPr>
        <p:spPr>
          <a:xfrm flipV="1">
            <a:off x="47495880" y="74556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Line 80"/>
          <p:cNvSpPr/>
          <p:nvPr/>
        </p:nvSpPr>
        <p:spPr>
          <a:xfrm>
            <a:off x="48349800" y="339120"/>
            <a:ext cx="1080" cy="8524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Line 81"/>
          <p:cNvSpPr/>
          <p:nvPr/>
        </p:nvSpPr>
        <p:spPr>
          <a:xfrm flipV="1">
            <a:off x="48395880" y="74556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Line 82"/>
          <p:cNvSpPr/>
          <p:nvPr/>
        </p:nvSpPr>
        <p:spPr>
          <a:xfrm flipV="1">
            <a:off x="48395880" y="118548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Line 83"/>
          <p:cNvSpPr/>
          <p:nvPr/>
        </p:nvSpPr>
        <p:spPr>
          <a:xfrm flipV="1">
            <a:off x="48348720" y="322920"/>
            <a:ext cx="85248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7" name="Picture 194" descr=""/>
          <p:cNvPicPr/>
          <p:nvPr/>
        </p:nvPicPr>
        <p:blipFill>
          <a:blip r:embed="rId38"/>
          <a:stretch/>
        </p:blipFill>
        <p:spPr>
          <a:xfrm>
            <a:off x="7138440" y="1110600"/>
            <a:ext cx="475920" cy="4759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2" descr="Related image"/>
          <p:cNvPicPr/>
          <p:nvPr/>
        </p:nvPicPr>
        <p:blipFill>
          <a:blip r:embed="rId39"/>
          <a:stretch/>
        </p:blipFill>
        <p:spPr>
          <a:xfrm>
            <a:off x="4543200" y="110376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449" name="Picture 4" descr="Image result for portal png icon"/>
          <p:cNvPicPr/>
          <p:nvPr/>
        </p:nvPicPr>
        <p:blipFill>
          <a:blip r:embed="rId40"/>
          <a:stretch/>
        </p:blipFill>
        <p:spPr>
          <a:xfrm>
            <a:off x="4930920" y="1135080"/>
            <a:ext cx="215640" cy="215640"/>
          </a:xfrm>
          <a:prstGeom prst="rect">
            <a:avLst/>
          </a:prstGeom>
          <a:ln w="0">
            <a:noFill/>
          </a:ln>
        </p:spPr>
      </p:pic>
      <p:sp>
        <p:nvSpPr>
          <p:cNvPr id="450" name="CustomShape 84"/>
          <p:cNvSpPr/>
          <p:nvPr/>
        </p:nvSpPr>
        <p:spPr>
          <a:xfrm>
            <a:off x="4108320" y="1533240"/>
            <a:ext cx="13330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Learns about private Leasing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51" name="Picture 2" descr="Related image"/>
          <p:cNvPicPr/>
          <p:nvPr/>
        </p:nvPicPr>
        <p:blipFill>
          <a:blip r:embed="rId41"/>
          <a:stretch/>
        </p:blipFill>
        <p:spPr>
          <a:xfrm>
            <a:off x="5802120" y="116532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452" name="Picture 4" descr="Image result for portal png icon"/>
          <p:cNvPicPr/>
          <p:nvPr/>
        </p:nvPicPr>
        <p:blipFill>
          <a:blip r:embed="rId42"/>
          <a:stretch/>
        </p:blipFill>
        <p:spPr>
          <a:xfrm>
            <a:off x="6189840" y="1197000"/>
            <a:ext cx="215640" cy="215640"/>
          </a:xfrm>
          <a:prstGeom prst="rect">
            <a:avLst/>
          </a:prstGeom>
          <a:ln w="0">
            <a:noFill/>
          </a:ln>
        </p:spPr>
      </p:pic>
      <p:sp>
        <p:nvSpPr>
          <p:cNvPr id="453" name="Line 85"/>
          <p:cNvSpPr/>
          <p:nvPr/>
        </p:nvSpPr>
        <p:spPr>
          <a:xfrm>
            <a:off x="5102640" y="139104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Line 86"/>
          <p:cNvSpPr/>
          <p:nvPr/>
        </p:nvSpPr>
        <p:spPr>
          <a:xfrm>
            <a:off x="6454800" y="1391040"/>
            <a:ext cx="7315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87"/>
          <p:cNvSpPr/>
          <p:nvPr/>
        </p:nvSpPr>
        <p:spPr>
          <a:xfrm>
            <a:off x="5385600" y="1554840"/>
            <a:ext cx="13330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views different car promotions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6" name="CustomShape 88"/>
          <p:cNvSpPr/>
          <p:nvPr/>
        </p:nvSpPr>
        <p:spPr>
          <a:xfrm>
            <a:off x="8661600" y="1160640"/>
            <a:ext cx="2809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874b5"/>
                </a:solidFill>
                <a:latin typeface="Calibri"/>
              </a:rPr>
              <a:t>Can Connect to offline customer journey for a non tech savvy customer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Line 89"/>
          <p:cNvSpPr/>
          <p:nvPr/>
        </p:nvSpPr>
        <p:spPr>
          <a:xfrm>
            <a:off x="8175960" y="1476000"/>
            <a:ext cx="0" cy="9108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Line 90"/>
          <p:cNvSpPr/>
          <p:nvPr/>
        </p:nvSpPr>
        <p:spPr>
          <a:xfrm flipH="1">
            <a:off x="5640840" y="2386800"/>
            <a:ext cx="25351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Line 91"/>
          <p:cNvSpPr/>
          <p:nvPr/>
        </p:nvSpPr>
        <p:spPr>
          <a:xfrm>
            <a:off x="5669280" y="2402640"/>
            <a:ext cx="0" cy="180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0" name="Picture 4" descr="Image result for portal png icon"/>
          <p:cNvPicPr/>
          <p:nvPr/>
        </p:nvPicPr>
        <p:blipFill>
          <a:blip r:embed="rId43"/>
          <a:stretch/>
        </p:blipFill>
        <p:spPr>
          <a:xfrm>
            <a:off x="5766840" y="24890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61" name="Picture 4" descr="Image result for portal png icon"/>
          <p:cNvPicPr/>
          <p:nvPr/>
        </p:nvPicPr>
        <p:blipFill>
          <a:blip r:embed="rId44"/>
          <a:stretch/>
        </p:blipFill>
        <p:spPr>
          <a:xfrm>
            <a:off x="7555680" y="24890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62" name="Picture 4" descr="Image result for portal png icon"/>
          <p:cNvPicPr/>
          <p:nvPr/>
        </p:nvPicPr>
        <p:blipFill>
          <a:blip r:embed="rId45"/>
          <a:stretch/>
        </p:blipFill>
        <p:spPr>
          <a:xfrm>
            <a:off x="9204120" y="24890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63" name="Picture 4" descr="Image result for portal png icon"/>
          <p:cNvPicPr/>
          <p:nvPr/>
        </p:nvPicPr>
        <p:blipFill>
          <a:blip r:embed="rId46"/>
          <a:stretch/>
        </p:blipFill>
        <p:spPr>
          <a:xfrm>
            <a:off x="10952640" y="24890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64" name="Picture 4" descr="Image result for portal png icon"/>
          <p:cNvPicPr/>
          <p:nvPr/>
        </p:nvPicPr>
        <p:blipFill>
          <a:blip r:embed="rId47"/>
          <a:stretch/>
        </p:blipFill>
        <p:spPr>
          <a:xfrm>
            <a:off x="12621960" y="24890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65" name="Picture 4" descr="Image result for portal png icon"/>
          <p:cNvPicPr/>
          <p:nvPr/>
        </p:nvPicPr>
        <p:blipFill>
          <a:blip r:embed="rId48"/>
          <a:stretch/>
        </p:blipFill>
        <p:spPr>
          <a:xfrm>
            <a:off x="14300640" y="24890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4" descr="Image result for portal png icon"/>
          <p:cNvPicPr/>
          <p:nvPr/>
        </p:nvPicPr>
        <p:blipFill>
          <a:blip r:embed="rId49"/>
          <a:stretch/>
        </p:blipFill>
        <p:spPr>
          <a:xfrm>
            <a:off x="15960240" y="24890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67" name="Picture 4" descr="Image result for portal png icon"/>
          <p:cNvPicPr/>
          <p:nvPr/>
        </p:nvPicPr>
        <p:blipFill>
          <a:blip r:embed="rId50"/>
          <a:stretch/>
        </p:blipFill>
        <p:spPr>
          <a:xfrm>
            <a:off x="17530920" y="24890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68" name="Picture 4" descr="Image result for portal png icon"/>
          <p:cNvPicPr/>
          <p:nvPr/>
        </p:nvPicPr>
        <p:blipFill>
          <a:blip r:embed="rId51"/>
          <a:stretch/>
        </p:blipFill>
        <p:spPr>
          <a:xfrm>
            <a:off x="19288080" y="24890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69" name="Picture 4" descr="Image result for portal png icon"/>
          <p:cNvPicPr/>
          <p:nvPr/>
        </p:nvPicPr>
        <p:blipFill>
          <a:blip r:embed="rId52"/>
          <a:stretch/>
        </p:blipFill>
        <p:spPr>
          <a:xfrm>
            <a:off x="21043800" y="24890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70" name="Picture 4" descr="Image result for portal png icon"/>
          <p:cNvPicPr/>
          <p:nvPr/>
        </p:nvPicPr>
        <p:blipFill>
          <a:blip r:embed="rId53"/>
          <a:stretch/>
        </p:blipFill>
        <p:spPr>
          <a:xfrm>
            <a:off x="22733640" y="24890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71" name="Picture 4" descr="Image result for portal png icon"/>
          <p:cNvPicPr/>
          <p:nvPr/>
        </p:nvPicPr>
        <p:blipFill>
          <a:blip r:embed="rId54"/>
          <a:stretch/>
        </p:blipFill>
        <p:spPr>
          <a:xfrm>
            <a:off x="24311160" y="24890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72" name="Picture 4" descr="Image result for portal png icon"/>
          <p:cNvPicPr/>
          <p:nvPr/>
        </p:nvPicPr>
        <p:blipFill>
          <a:blip r:embed="rId55"/>
          <a:stretch/>
        </p:blipFill>
        <p:spPr>
          <a:xfrm>
            <a:off x="25970400" y="24890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73" name="Picture 4" descr="Image result for portal png icon"/>
          <p:cNvPicPr/>
          <p:nvPr/>
        </p:nvPicPr>
        <p:blipFill>
          <a:blip r:embed="rId56"/>
          <a:stretch/>
        </p:blipFill>
        <p:spPr>
          <a:xfrm>
            <a:off x="28077840" y="44496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74" name="Picture 4" descr="Image result for portal png icon"/>
          <p:cNvPicPr/>
          <p:nvPr/>
        </p:nvPicPr>
        <p:blipFill>
          <a:blip r:embed="rId57"/>
          <a:stretch/>
        </p:blipFill>
        <p:spPr>
          <a:xfrm>
            <a:off x="29767680" y="4352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75" name="Picture 217" descr="Image result for email png icon"/>
          <p:cNvPicPr/>
          <p:nvPr/>
        </p:nvPicPr>
        <p:blipFill>
          <a:blip r:embed="rId58"/>
          <a:stretch/>
        </p:blipFill>
        <p:spPr>
          <a:xfrm>
            <a:off x="31353840" y="43308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476" name="CustomShape 92"/>
          <p:cNvSpPr/>
          <p:nvPr/>
        </p:nvSpPr>
        <p:spPr>
          <a:xfrm>
            <a:off x="36910800" y="2797920"/>
            <a:ext cx="1420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View Active Quotes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7" name="CustomShape 93"/>
          <p:cNvSpPr/>
          <p:nvPr/>
        </p:nvSpPr>
        <p:spPr>
          <a:xfrm rot="16200000">
            <a:off x="36803880" y="1708200"/>
            <a:ext cx="15019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View Expired Quotes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78" name="Picture 4" descr="Image result for portal png icon"/>
          <p:cNvPicPr/>
          <p:nvPr/>
        </p:nvPicPr>
        <p:blipFill>
          <a:blip r:embed="rId59"/>
          <a:stretch/>
        </p:blipFill>
        <p:spPr>
          <a:xfrm>
            <a:off x="32341320" y="23720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79" name="Picture 4" descr="Image result for portal png icon"/>
          <p:cNvPicPr/>
          <p:nvPr/>
        </p:nvPicPr>
        <p:blipFill>
          <a:blip r:embed="rId60"/>
          <a:stretch/>
        </p:blipFill>
        <p:spPr>
          <a:xfrm>
            <a:off x="34919640" y="239472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80" name="Picture 4" descr="Image result for portal png icon"/>
          <p:cNvPicPr/>
          <p:nvPr/>
        </p:nvPicPr>
        <p:blipFill>
          <a:blip r:embed="rId61"/>
          <a:stretch/>
        </p:blipFill>
        <p:spPr>
          <a:xfrm>
            <a:off x="36181440" y="241920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81" name="Picture 4" descr="Image result for portal png icon"/>
          <p:cNvPicPr/>
          <p:nvPr/>
        </p:nvPicPr>
        <p:blipFill>
          <a:blip r:embed="rId62"/>
          <a:stretch/>
        </p:blipFill>
        <p:spPr>
          <a:xfrm>
            <a:off x="38942280" y="253080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82" name="Picture 4" descr="Image result for portal png icon"/>
          <p:cNvPicPr/>
          <p:nvPr/>
        </p:nvPicPr>
        <p:blipFill>
          <a:blip r:embed="rId63"/>
          <a:stretch/>
        </p:blipFill>
        <p:spPr>
          <a:xfrm>
            <a:off x="38918880" y="475920"/>
            <a:ext cx="215640" cy="215640"/>
          </a:xfrm>
          <a:prstGeom prst="rect">
            <a:avLst/>
          </a:prstGeom>
          <a:ln w="0">
            <a:noFill/>
          </a:ln>
        </p:spPr>
      </p:pic>
      <p:sp>
        <p:nvSpPr>
          <p:cNvPr id="483" name="CustomShape 94"/>
          <p:cNvSpPr/>
          <p:nvPr/>
        </p:nvSpPr>
        <p:spPr>
          <a:xfrm>
            <a:off x="41763960" y="939600"/>
            <a:ext cx="13417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Regenerate Quote for the selected car configuration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4" name="Line 95"/>
          <p:cNvSpPr/>
          <p:nvPr/>
        </p:nvSpPr>
        <p:spPr>
          <a:xfrm>
            <a:off x="43241760" y="695880"/>
            <a:ext cx="20880" cy="1697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Line 96"/>
          <p:cNvSpPr/>
          <p:nvPr/>
        </p:nvSpPr>
        <p:spPr>
          <a:xfrm>
            <a:off x="38762640" y="2393640"/>
            <a:ext cx="4500000" cy="64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Line 97"/>
          <p:cNvSpPr/>
          <p:nvPr/>
        </p:nvSpPr>
        <p:spPr>
          <a:xfrm>
            <a:off x="38762640" y="2390040"/>
            <a:ext cx="0" cy="180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98"/>
          <p:cNvSpPr/>
          <p:nvPr/>
        </p:nvSpPr>
        <p:spPr>
          <a:xfrm>
            <a:off x="38873160" y="2106720"/>
            <a:ext cx="3805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New Quote created and added to the list of active quotes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8" name="Line 99"/>
          <p:cNvSpPr/>
          <p:nvPr/>
        </p:nvSpPr>
        <p:spPr>
          <a:xfrm>
            <a:off x="43270200" y="687240"/>
            <a:ext cx="68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9" name="Picture 4" descr="Image result for portal png icon"/>
          <p:cNvPicPr/>
          <p:nvPr/>
        </p:nvPicPr>
        <p:blipFill>
          <a:blip r:embed="rId64"/>
          <a:stretch/>
        </p:blipFill>
        <p:spPr>
          <a:xfrm>
            <a:off x="40113720" y="44496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90" name="Picture 4" descr="Image result for portal png icon"/>
          <p:cNvPicPr/>
          <p:nvPr/>
        </p:nvPicPr>
        <p:blipFill>
          <a:blip r:embed="rId65"/>
          <a:stretch/>
        </p:blipFill>
        <p:spPr>
          <a:xfrm>
            <a:off x="41363280" y="49680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91" name="Picture 4" descr="Image result for portal png icon"/>
          <p:cNvPicPr/>
          <p:nvPr/>
        </p:nvPicPr>
        <p:blipFill>
          <a:blip r:embed="rId66"/>
          <a:stretch/>
        </p:blipFill>
        <p:spPr>
          <a:xfrm>
            <a:off x="42496560" y="44532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92" name="Picture 2" descr="Related image"/>
          <p:cNvPicPr/>
          <p:nvPr/>
        </p:nvPicPr>
        <p:blipFill>
          <a:blip r:embed="rId67"/>
          <a:stretch/>
        </p:blipFill>
        <p:spPr>
          <a:xfrm>
            <a:off x="43954560" y="42372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493" name="Picture 4" descr="Image result for portal png icon"/>
          <p:cNvPicPr/>
          <p:nvPr/>
        </p:nvPicPr>
        <p:blipFill>
          <a:blip r:embed="rId68"/>
          <a:stretch/>
        </p:blipFill>
        <p:spPr>
          <a:xfrm>
            <a:off x="44326440" y="349200"/>
            <a:ext cx="215640" cy="215640"/>
          </a:xfrm>
          <a:prstGeom prst="rect">
            <a:avLst/>
          </a:prstGeom>
          <a:ln w="0">
            <a:noFill/>
          </a:ln>
        </p:spPr>
      </p:pic>
      <p:sp>
        <p:nvSpPr>
          <p:cNvPr id="494" name="CustomShape 100"/>
          <p:cNvSpPr/>
          <p:nvPr/>
        </p:nvSpPr>
        <p:spPr>
          <a:xfrm>
            <a:off x="43023600" y="206640"/>
            <a:ext cx="999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Car Config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not available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5" name="CustomShape 101"/>
          <p:cNvSpPr/>
          <p:nvPr/>
        </p:nvSpPr>
        <p:spPr>
          <a:xfrm>
            <a:off x="43615800" y="890640"/>
            <a:ext cx="127980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views a pop up message stating car configuration is not available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6" name="Line 102"/>
          <p:cNvSpPr/>
          <p:nvPr/>
        </p:nvSpPr>
        <p:spPr>
          <a:xfrm>
            <a:off x="44343000" y="630360"/>
            <a:ext cx="288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7" name="Picture 4" descr="Image result for portal png icon"/>
          <p:cNvPicPr/>
          <p:nvPr/>
        </p:nvPicPr>
        <p:blipFill>
          <a:blip r:embed="rId69"/>
          <a:stretch/>
        </p:blipFill>
        <p:spPr>
          <a:xfrm>
            <a:off x="3686400" y="24890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4" descr="Image result for customer png icon"/>
          <p:cNvPicPr/>
          <p:nvPr/>
        </p:nvPicPr>
        <p:blipFill>
          <a:blip r:embed="rId70"/>
          <a:stretch/>
        </p:blipFill>
        <p:spPr>
          <a:xfrm>
            <a:off x="2203560" y="61930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499" name="CustomShape 103"/>
          <p:cNvSpPr/>
          <p:nvPr/>
        </p:nvSpPr>
        <p:spPr>
          <a:xfrm>
            <a:off x="2726280" y="6192360"/>
            <a:ext cx="82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External party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00" name="Picture 4" descr="Image result for portal png icon"/>
          <p:cNvPicPr/>
          <p:nvPr/>
        </p:nvPicPr>
        <p:blipFill>
          <a:blip r:embed="rId71"/>
          <a:stretch/>
        </p:blipFill>
        <p:spPr>
          <a:xfrm>
            <a:off x="3673080" y="556416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501" name="Picture 6" descr="Related image"/>
          <p:cNvPicPr/>
          <p:nvPr/>
        </p:nvPicPr>
        <p:blipFill>
          <a:blip r:embed="rId72"/>
          <a:stretch/>
        </p:blipFill>
        <p:spPr>
          <a:xfrm>
            <a:off x="3673080" y="6249960"/>
            <a:ext cx="340920" cy="340920"/>
          </a:xfrm>
          <a:prstGeom prst="rect">
            <a:avLst/>
          </a:prstGeom>
          <a:ln w="0">
            <a:noFill/>
          </a:ln>
        </p:spPr>
      </p:pic>
      <p:sp>
        <p:nvSpPr>
          <p:cNvPr id="502" name="CustomShape 104"/>
          <p:cNvSpPr/>
          <p:nvPr/>
        </p:nvSpPr>
        <p:spPr>
          <a:xfrm>
            <a:off x="4226040" y="6282360"/>
            <a:ext cx="682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Phone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3" name="CustomShape 105"/>
          <p:cNvSpPr/>
          <p:nvPr/>
        </p:nvSpPr>
        <p:spPr>
          <a:xfrm>
            <a:off x="4226040" y="5504040"/>
            <a:ext cx="682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Online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Portal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04" name="Picture 246" descr="Image result for email png icon"/>
          <p:cNvPicPr/>
          <p:nvPr/>
        </p:nvPicPr>
        <p:blipFill>
          <a:blip r:embed="rId73"/>
          <a:stretch/>
        </p:blipFill>
        <p:spPr>
          <a:xfrm>
            <a:off x="2287440" y="562104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505" name="CustomShape 106"/>
          <p:cNvSpPr/>
          <p:nvPr/>
        </p:nvSpPr>
        <p:spPr>
          <a:xfrm>
            <a:off x="2726280" y="5596200"/>
            <a:ext cx="603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Mail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6" name="CustomShape 107"/>
          <p:cNvSpPr/>
          <p:nvPr/>
        </p:nvSpPr>
        <p:spPr>
          <a:xfrm>
            <a:off x="1169640" y="5447880"/>
            <a:ext cx="10566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MultiFleet Lease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07" name="Picture 249" descr=""/>
          <p:cNvPicPr/>
          <p:nvPr/>
        </p:nvPicPr>
        <p:blipFill>
          <a:blip r:embed="rId74"/>
          <a:stretch/>
        </p:blipFill>
        <p:spPr>
          <a:xfrm>
            <a:off x="668520" y="5496480"/>
            <a:ext cx="475920" cy="475920"/>
          </a:xfrm>
          <a:prstGeom prst="rect">
            <a:avLst/>
          </a:prstGeom>
          <a:ln w="0">
            <a:noFill/>
          </a:ln>
        </p:spPr>
      </p:pic>
      <p:sp>
        <p:nvSpPr>
          <p:cNvPr id="508" name="CustomShape 108"/>
          <p:cNvSpPr/>
          <p:nvPr/>
        </p:nvSpPr>
        <p:spPr>
          <a:xfrm>
            <a:off x="1190880" y="6282360"/>
            <a:ext cx="1056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09" name="Picture 2" descr="Related image"/>
          <p:cNvPicPr/>
          <p:nvPr/>
        </p:nvPicPr>
        <p:blipFill>
          <a:blip r:embed="rId75"/>
          <a:stretch/>
        </p:blipFill>
        <p:spPr>
          <a:xfrm>
            <a:off x="673920" y="619236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510" name="Picture 4" descr="Image result for car png icon"/>
          <p:cNvPicPr/>
          <p:nvPr/>
        </p:nvPicPr>
        <p:blipFill>
          <a:blip r:embed="rId76"/>
          <a:stretch/>
        </p:blipFill>
        <p:spPr>
          <a:xfrm flipH="1">
            <a:off x="1119960" y="2638080"/>
            <a:ext cx="844200" cy="456840"/>
          </a:xfrm>
          <a:prstGeom prst="rect">
            <a:avLst/>
          </a:prstGeom>
          <a:ln w="0">
            <a:noFill/>
          </a:ln>
        </p:spPr>
      </p:pic>
      <p:pic>
        <p:nvPicPr>
          <p:cNvPr id="511" name="Picture 4" descr="Image result for car png icon"/>
          <p:cNvPicPr/>
          <p:nvPr/>
        </p:nvPicPr>
        <p:blipFill>
          <a:blip r:embed="rId77"/>
          <a:stretch/>
        </p:blipFill>
        <p:spPr>
          <a:xfrm flipH="1">
            <a:off x="46503000" y="466920"/>
            <a:ext cx="844200" cy="456840"/>
          </a:xfrm>
          <a:prstGeom prst="rect">
            <a:avLst/>
          </a:prstGeom>
          <a:ln w="0">
            <a:noFill/>
          </a:ln>
        </p:spPr>
      </p:pic>
      <p:pic>
        <p:nvPicPr>
          <p:cNvPr id="512" name="Picture 4" descr="Image result for car png icon"/>
          <p:cNvPicPr/>
          <p:nvPr/>
        </p:nvPicPr>
        <p:blipFill>
          <a:blip r:embed="rId78"/>
          <a:stretch/>
        </p:blipFill>
        <p:spPr>
          <a:xfrm flipH="1">
            <a:off x="46503000" y="2651400"/>
            <a:ext cx="844200" cy="456840"/>
          </a:xfrm>
          <a:prstGeom prst="rect">
            <a:avLst/>
          </a:prstGeom>
          <a:ln w="0">
            <a:noFill/>
          </a:ln>
        </p:spPr>
      </p:pic>
      <p:sp>
        <p:nvSpPr>
          <p:cNvPr id="513" name="CustomShape 109"/>
          <p:cNvSpPr/>
          <p:nvPr/>
        </p:nvSpPr>
        <p:spPr>
          <a:xfrm>
            <a:off x="49473000" y="6848280"/>
            <a:ext cx="12798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latin typeface="Calibri"/>
              </a:rPr>
              <a:t>Continue next slide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4" name="Line 110"/>
          <p:cNvSpPr/>
          <p:nvPr/>
        </p:nvSpPr>
        <p:spPr>
          <a:xfrm>
            <a:off x="33829200" y="2732040"/>
            <a:ext cx="6400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CustomShape 111"/>
          <p:cNvSpPr/>
          <p:nvPr/>
        </p:nvSpPr>
        <p:spPr>
          <a:xfrm>
            <a:off x="290520" y="-720"/>
            <a:ext cx="58518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a-DK" sz="2800" spc="-1" strike="noStrike">
                <a:solidFill>
                  <a:srgbClr val="262626"/>
                </a:solidFill>
                <a:latin typeface="Tahoma"/>
                <a:ea typeface="Tahoma"/>
              </a:rPr>
              <a:t>LEAD TO ORDER – PRIVATE LEASE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16" name="CustomShape 112"/>
          <p:cNvSpPr/>
          <p:nvPr/>
        </p:nvSpPr>
        <p:spPr>
          <a:xfrm>
            <a:off x="5524560" y="3919320"/>
            <a:ext cx="519480" cy="379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L2O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17" name="CustomShape 113"/>
          <p:cNvSpPr/>
          <p:nvPr/>
        </p:nvSpPr>
        <p:spPr>
          <a:xfrm>
            <a:off x="29435760" y="2245320"/>
            <a:ext cx="519480" cy="379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L2O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18" name="CustomShape 114"/>
          <p:cNvSpPr/>
          <p:nvPr/>
        </p:nvSpPr>
        <p:spPr>
          <a:xfrm>
            <a:off x="34469640" y="4065480"/>
            <a:ext cx="519480" cy="379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L2O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19" name="CustomShape 115"/>
          <p:cNvSpPr/>
          <p:nvPr/>
        </p:nvSpPr>
        <p:spPr>
          <a:xfrm>
            <a:off x="36879480" y="1160280"/>
            <a:ext cx="519480" cy="379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L2O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CustomShape 116"/>
          <p:cNvSpPr/>
          <p:nvPr/>
        </p:nvSpPr>
        <p:spPr>
          <a:xfrm>
            <a:off x="5033520" y="6254280"/>
            <a:ext cx="519480" cy="379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117"/>
          <p:cNvSpPr/>
          <p:nvPr/>
        </p:nvSpPr>
        <p:spPr>
          <a:xfrm>
            <a:off x="5656680" y="6325200"/>
            <a:ext cx="1371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Note / Query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2" name="CustomShape 118"/>
          <p:cNvSpPr/>
          <p:nvPr/>
        </p:nvSpPr>
        <p:spPr>
          <a:xfrm>
            <a:off x="25572600" y="4252320"/>
            <a:ext cx="519480" cy="379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L2O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9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3" name="Line 119"/>
          <p:cNvSpPr/>
          <p:nvPr/>
        </p:nvSpPr>
        <p:spPr>
          <a:xfrm>
            <a:off x="26507520" y="2761200"/>
            <a:ext cx="29160" cy="212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CustomShape 120"/>
          <p:cNvSpPr/>
          <p:nvPr/>
        </p:nvSpPr>
        <p:spPr>
          <a:xfrm>
            <a:off x="26538120" y="3721680"/>
            <a:ext cx="21927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Dealer’s customer Logs 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(Customer who came through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Dealer but accessing rest of flow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on online portal)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5" name="Line 121"/>
          <p:cNvSpPr/>
          <p:nvPr/>
        </p:nvSpPr>
        <p:spPr>
          <a:xfrm>
            <a:off x="26565480" y="4885200"/>
            <a:ext cx="7612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Line 122"/>
          <p:cNvSpPr/>
          <p:nvPr/>
        </p:nvSpPr>
        <p:spPr>
          <a:xfrm>
            <a:off x="34178040" y="2732040"/>
            <a:ext cx="29520" cy="212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2028600" y="1334880"/>
            <a:ext cx="1432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Configuration no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More available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 flipH="1" flipV="1" rot="5400000">
            <a:off x="156960" y="2220120"/>
            <a:ext cx="2050200" cy="36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Line 3"/>
          <p:cNvSpPr/>
          <p:nvPr/>
        </p:nvSpPr>
        <p:spPr>
          <a:xfrm flipV="1">
            <a:off x="1189080" y="1180080"/>
            <a:ext cx="85284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Line 4"/>
          <p:cNvSpPr/>
          <p:nvPr/>
        </p:nvSpPr>
        <p:spPr>
          <a:xfrm flipV="1">
            <a:off x="1151640" y="3245040"/>
            <a:ext cx="85248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5"/>
          <p:cNvSpPr/>
          <p:nvPr/>
        </p:nvSpPr>
        <p:spPr>
          <a:xfrm>
            <a:off x="1921320" y="3551760"/>
            <a:ext cx="114264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Car Configuration  available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32" name="Picture 2" descr="Related image"/>
          <p:cNvPicPr/>
          <p:nvPr/>
        </p:nvPicPr>
        <p:blipFill>
          <a:blip r:embed="rId1"/>
          <a:stretch/>
        </p:blipFill>
        <p:spPr>
          <a:xfrm>
            <a:off x="2028960" y="91260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533" name="Picture 2" descr="Related image"/>
          <p:cNvPicPr/>
          <p:nvPr/>
        </p:nvPicPr>
        <p:blipFill>
          <a:blip r:embed="rId2"/>
          <a:stretch/>
        </p:blipFill>
        <p:spPr>
          <a:xfrm>
            <a:off x="2029320" y="30970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534" name="Line 6"/>
          <p:cNvSpPr/>
          <p:nvPr/>
        </p:nvSpPr>
        <p:spPr>
          <a:xfrm>
            <a:off x="3138840" y="1175760"/>
            <a:ext cx="13093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Line 7"/>
          <p:cNvSpPr/>
          <p:nvPr/>
        </p:nvSpPr>
        <p:spPr>
          <a:xfrm>
            <a:off x="4448160" y="434520"/>
            <a:ext cx="0" cy="1692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Line 8"/>
          <p:cNvSpPr/>
          <p:nvPr/>
        </p:nvSpPr>
        <p:spPr>
          <a:xfrm flipV="1">
            <a:off x="4495680" y="1176120"/>
            <a:ext cx="85248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Line 9"/>
          <p:cNvSpPr/>
          <p:nvPr/>
        </p:nvSpPr>
        <p:spPr>
          <a:xfrm flipV="1">
            <a:off x="4459680" y="214920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Line 10"/>
          <p:cNvSpPr/>
          <p:nvPr/>
        </p:nvSpPr>
        <p:spPr>
          <a:xfrm flipV="1">
            <a:off x="4448160" y="434520"/>
            <a:ext cx="85248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9" name="Picture 2" descr="Related image"/>
          <p:cNvPicPr/>
          <p:nvPr/>
        </p:nvPicPr>
        <p:blipFill>
          <a:blip r:embed="rId3"/>
          <a:stretch/>
        </p:blipFill>
        <p:spPr>
          <a:xfrm>
            <a:off x="5243400" y="15048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540" name="Picture 2" descr="Related image"/>
          <p:cNvPicPr/>
          <p:nvPr/>
        </p:nvPicPr>
        <p:blipFill>
          <a:blip r:embed="rId4"/>
          <a:stretch/>
        </p:blipFill>
        <p:spPr>
          <a:xfrm>
            <a:off x="5243400" y="92340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541" name="Picture 2" descr="Related image"/>
          <p:cNvPicPr/>
          <p:nvPr/>
        </p:nvPicPr>
        <p:blipFill>
          <a:blip r:embed="rId5"/>
          <a:stretch/>
        </p:blipFill>
        <p:spPr>
          <a:xfrm>
            <a:off x="5243400" y="192312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542" name="CustomShape 11"/>
          <p:cNvSpPr/>
          <p:nvPr/>
        </p:nvSpPr>
        <p:spPr>
          <a:xfrm>
            <a:off x="4556520" y="512640"/>
            <a:ext cx="2557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click Back to My Quotes to land to the My Quotes Page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3" name="CustomShape 12"/>
          <p:cNvSpPr/>
          <p:nvPr/>
        </p:nvSpPr>
        <p:spPr>
          <a:xfrm>
            <a:off x="4827960" y="1329120"/>
            <a:ext cx="21916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Search a New Car and generate quote for the new car.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4" name="CustomShape 13"/>
          <p:cNvSpPr/>
          <p:nvPr/>
        </p:nvSpPr>
        <p:spPr>
          <a:xfrm>
            <a:off x="4883040" y="2337480"/>
            <a:ext cx="143244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Call MultiFleet lease  Customer Care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Line 14"/>
          <p:cNvSpPr/>
          <p:nvPr/>
        </p:nvSpPr>
        <p:spPr>
          <a:xfrm>
            <a:off x="5647680" y="43452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Line 15"/>
          <p:cNvSpPr/>
          <p:nvPr/>
        </p:nvSpPr>
        <p:spPr>
          <a:xfrm>
            <a:off x="5605920" y="117612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Line 16"/>
          <p:cNvSpPr/>
          <p:nvPr/>
        </p:nvSpPr>
        <p:spPr>
          <a:xfrm>
            <a:off x="5614920" y="21492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Line 17"/>
          <p:cNvSpPr/>
          <p:nvPr/>
        </p:nvSpPr>
        <p:spPr>
          <a:xfrm>
            <a:off x="4325760" y="3245040"/>
            <a:ext cx="0" cy="10522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Line 18"/>
          <p:cNvSpPr/>
          <p:nvPr/>
        </p:nvSpPr>
        <p:spPr>
          <a:xfrm flipV="1">
            <a:off x="4373280" y="3253680"/>
            <a:ext cx="85248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Line 19"/>
          <p:cNvSpPr/>
          <p:nvPr/>
        </p:nvSpPr>
        <p:spPr>
          <a:xfrm flipV="1">
            <a:off x="4342320" y="429480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1" name="Picture 2" descr="Related image"/>
          <p:cNvPicPr/>
          <p:nvPr/>
        </p:nvPicPr>
        <p:blipFill>
          <a:blip r:embed="rId6"/>
          <a:stretch/>
        </p:blipFill>
        <p:spPr>
          <a:xfrm>
            <a:off x="5269680" y="303624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552" name="CustomShape 20"/>
          <p:cNvSpPr/>
          <p:nvPr/>
        </p:nvSpPr>
        <p:spPr>
          <a:xfrm>
            <a:off x="4470480" y="3422160"/>
            <a:ext cx="231084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view the pop up message that the selected car’s price is changed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53" name="Picture 2" descr="Related image"/>
          <p:cNvPicPr/>
          <p:nvPr/>
        </p:nvPicPr>
        <p:blipFill>
          <a:blip r:embed="rId7"/>
          <a:stretch/>
        </p:blipFill>
        <p:spPr>
          <a:xfrm>
            <a:off x="5202360" y="40374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554" name="CustomShape 21"/>
          <p:cNvSpPr/>
          <p:nvPr/>
        </p:nvSpPr>
        <p:spPr>
          <a:xfrm>
            <a:off x="5040720" y="4498200"/>
            <a:ext cx="109404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view the car &amp; Price details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5" name="Line 22"/>
          <p:cNvSpPr/>
          <p:nvPr/>
        </p:nvSpPr>
        <p:spPr>
          <a:xfrm>
            <a:off x="5656680" y="32536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6" name="Picture 2" descr="Related image"/>
          <p:cNvPicPr/>
          <p:nvPr/>
        </p:nvPicPr>
        <p:blipFill>
          <a:blip r:embed="rId8"/>
          <a:stretch/>
        </p:blipFill>
        <p:spPr>
          <a:xfrm>
            <a:off x="6904080" y="30063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557" name="CustomShape 23"/>
          <p:cNvSpPr/>
          <p:nvPr/>
        </p:nvSpPr>
        <p:spPr>
          <a:xfrm>
            <a:off x="6737760" y="3396240"/>
            <a:ext cx="109404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Request for new Quote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8" name="Line 24"/>
          <p:cNvSpPr/>
          <p:nvPr/>
        </p:nvSpPr>
        <p:spPr>
          <a:xfrm>
            <a:off x="5623920" y="42948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9" name="Picture 2" descr="Related image"/>
          <p:cNvPicPr/>
          <p:nvPr/>
        </p:nvPicPr>
        <p:blipFill>
          <a:blip r:embed="rId9"/>
          <a:stretch/>
        </p:blipFill>
        <p:spPr>
          <a:xfrm>
            <a:off x="6913440" y="40374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560" name="CustomShape 25"/>
          <p:cNvSpPr/>
          <p:nvPr/>
        </p:nvSpPr>
        <p:spPr>
          <a:xfrm>
            <a:off x="6636960" y="4517280"/>
            <a:ext cx="130320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Confirm the  Order by digital signature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1" name="Line 26"/>
          <p:cNvSpPr/>
          <p:nvPr/>
        </p:nvSpPr>
        <p:spPr>
          <a:xfrm>
            <a:off x="7356600" y="42948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2" name="Picture 2" descr="Related image"/>
          <p:cNvPicPr/>
          <p:nvPr/>
        </p:nvPicPr>
        <p:blipFill>
          <a:blip r:embed="rId10"/>
          <a:stretch/>
        </p:blipFill>
        <p:spPr>
          <a:xfrm>
            <a:off x="8586720" y="40374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563" name="CustomShape 27"/>
          <p:cNvSpPr/>
          <p:nvPr/>
        </p:nvSpPr>
        <p:spPr>
          <a:xfrm>
            <a:off x="8297280" y="4532040"/>
            <a:ext cx="13726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needs to Add personalized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Details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4" name="Line 28"/>
          <p:cNvSpPr/>
          <p:nvPr/>
        </p:nvSpPr>
        <p:spPr>
          <a:xfrm>
            <a:off x="8949960" y="4294800"/>
            <a:ext cx="1188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Line 29"/>
          <p:cNvSpPr/>
          <p:nvPr/>
        </p:nvSpPr>
        <p:spPr>
          <a:xfrm>
            <a:off x="10492200" y="4294800"/>
            <a:ext cx="1188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Line 30"/>
          <p:cNvSpPr/>
          <p:nvPr/>
        </p:nvSpPr>
        <p:spPr>
          <a:xfrm>
            <a:off x="12060360" y="4294800"/>
            <a:ext cx="1188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7" name="Picture 2" descr="Related image"/>
          <p:cNvPicPr/>
          <p:nvPr/>
        </p:nvPicPr>
        <p:blipFill>
          <a:blip r:embed="rId11"/>
          <a:stretch/>
        </p:blipFill>
        <p:spPr>
          <a:xfrm>
            <a:off x="10054440" y="40374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568" name="CustomShape 31"/>
          <p:cNvSpPr/>
          <p:nvPr/>
        </p:nvSpPr>
        <p:spPr>
          <a:xfrm>
            <a:off x="9765360" y="4532040"/>
            <a:ext cx="13726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needs to Add Employment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&amp; Income details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69" name="Picture 2" descr="Related image"/>
          <p:cNvPicPr/>
          <p:nvPr/>
        </p:nvPicPr>
        <p:blipFill>
          <a:blip r:embed="rId12"/>
          <a:stretch/>
        </p:blipFill>
        <p:spPr>
          <a:xfrm>
            <a:off x="11622600" y="40374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570" name="CustomShape 32"/>
          <p:cNvSpPr/>
          <p:nvPr/>
        </p:nvSpPr>
        <p:spPr>
          <a:xfrm>
            <a:off x="11333160" y="4498200"/>
            <a:ext cx="137268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will Upload Salary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Slips and other identification documents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71" name="Picture 2" descr="Related image"/>
          <p:cNvPicPr/>
          <p:nvPr/>
        </p:nvPicPr>
        <p:blipFill>
          <a:blip r:embed="rId13"/>
          <a:stretch/>
        </p:blipFill>
        <p:spPr>
          <a:xfrm>
            <a:off x="13200480" y="40374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572" name="CustomShape 33"/>
          <p:cNvSpPr/>
          <p:nvPr/>
        </p:nvSpPr>
        <p:spPr>
          <a:xfrm>
            <a:off x="12741480" y="4515840"/>
            <a:ext cx="13726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needs to Save the details in the portal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3" name="Line 34"/>
          <p:cNvSpPr/>
          <p:nvPr/>
        </p:nvSpPr>
        <p:spPr>
          <a:xfrm>
            <a:off x="13629960" y="4278960"/>
            <a:ext cx="1188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CustomShape 35"/>
          <p:cNvSpPr/>
          <p:nvPr/>
        </p:nvSpPr>
        <p:spPr>
          <a:xfrm>
            <a:off x="14401080" y="4515840"/>
            <a:ext cx="1372680" cy="11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stating “ The order is confirmed and credit check process is initiated”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5" name="Line 36"/>
          <p:cNvSpPr/>
          <p:nvPr/>
        </p:nvSpPr>
        <p:spPr>
          <a:xfrm>
            <a:off x="15356520" y="42948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Line 37"/>
          <p:cNvSpPr/>
          <p:nvPr/>
        </p:nvSpPr>
        <p:spPr>
          <a:xfrm>
            <a:off x="16669800" y="3768840"/>
            <a:ext cx="0" cy="16261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Line 38"/>
          <p:cNvSpPr/>
          <p:nvPr/>
        </p:nvSpPr>
        <p:spPr>
          <a:xfrm flipV="1">
            <a:off x="16716960" y="3757320"/>
            <a:ext cx="85284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Line 39"/>
          <p:cNvSpPr/>
          <p:nvPr/>
        </p:nvSpPr>
        <p:spPr>
          <a:xfrm flipV="1">
            <a:off x="16655040" y="5394960"/>
            <a:ext cx="85248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9" name="Picture 4" descr="Image result for customer png icon"/>
          <p:cNvPicPr/>
          <p:nvPr/>
        </p:nvPicPr>
        <p:blipFill>
          <a:blip r:embed="rId14"/>
          <a:stretch/>
        </p:blipFill>
        <p:spPr>
          <a:xfrm>
            <a:off x="17600400" y="356040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580" name="Picture 4" descr="Image result for customer png icon"/>
          <p:cNvPicPr/>
          <p:nvPr/>
        </p:nvPicPr>
        <p:blipFill>
          <a:blip r:embed="rId15"/>
          <a:stretch/>
        </p:blipFill>
        <p:spPr>
          <a:xfrm>
            <a:off x="17549640" y="517644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581" name="CustomShape 40"/>
          <p:cNvSpPr/>
          <p:nvPr/>
        </p:nvSpPr>
        <p:spPr>
          <a:xfrm>
            <a:off x="17347680" y="3999960"/>
            <a:ext cx="137268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1200" spc="-1" strike="noStrike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Party service (EDR) approves customer’s Credit Check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CustomShape 41"/>
          <p:cNvSpPr/>
          <p:nvPr/>
        </p:nvSpPr>
        <p:spPr>
          <a:xfrm>
            <a:off x="17237520" y="5676120"/>
            <a:ext cx="11883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1200" spc="-1" strike="noStrike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Party service (EDR) rejects customer’s Credit Check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83" name="Picture 111" descr=""/>
          <p:cNvPicPr/>
          <p:nvPr/>
        </p:nvPicPr>
        <p:blipFill>
          <a:blip r:embed="rId16"/>
          <a:stretch/>
        </p:blipFill>
        <p:spPr>
          <a:xfrm>
            <a:off x="20829960" y="5153040"/>
            <a:ext cx="475920" cy="475920"/>
          </a:xfrm>
          <a:prstGeom prst="rect">
            <a:avLst/>
          </a:prstGeom>
          <a:ln w="0">
            <a:noFill/>
          </a:ln>
        </p:spPr>
      </p:pic>
      <p:sp>
        <p:nvSpPr>
          <p:cNvPr id="584" name="Line 42"/>
          <p:cNvSpPr/>
          <p:nvPr/>
        </p:nvSpPr>
        <p:spPr>
          <a:xfrm flipV="1">
            <a:off x="18015840" y="5383440"/>
            <a:ext cx="118872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5" name="Picture 6" descr="Related image"/>
          <p:cNvPicPr/>
          <p:nvPr/>
        </p:nvPicPr>
        <p:blipFill>
          <a:blip r:embed="rId17"/>
          <a:stretch/>
        </p:blipFill>
        <p:spPr>
          <a:xfrm>
            <a:off x="21201480" y="4949640"/>
            <a:ext cx="340920" cy="340920"/>
          </a:xfrm>
          <a:prstGeom prst="rect">
            <a:avLst/>
          </a:prstGeom>
          <a:ln w="0">
            <a:noFill/>
          </a:ln>
        </p:spPr>
      </p:pic>
      <p:sp>
        <p:nvSpPr>
          <p:cNvPr id="586" name="CustomShape 43"/>
          <p:cNvSpPr/>
          <p:nvPr/>
        </p:nvSpPr>
        <p:spPr>
          <a:xfrm>
            <a:off x="20515680" y="5584680"/>
            <a:ext cx="137268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MultiFleet Lease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Calls Customer to discuss the future possibilities and reason of rejection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87" name="Picture 20" descr="Image result for wrong png icon"/>
          <p:cNvPicPr/>
          <p:nvPr/>
        </p:nvPicPr>
        <p:blipFill>
          <a:blip r:embed="rId18"/>
          <a:stretch/>
        </p:blipFill>
        <p:spPr>
          <a:xfrm>
            <a:off x="22817160" y="5260320"/>
            <a:ext cx="275760" cy="275760"/>
          </a:xfrm>
          <a:prstGeom prst="rect">
            <a:avLst/>
          </a:prstGeom>
          <a:ln w="0">
            <a:noFill/>
          </a:ln>
        </p:spPr>
      </p:pic>
      <p:sp>
        <p:nvSpPr>
          <p:cNvPr id="588" name="Line 44"/>
          <p:cNvSpPr/>
          <p:nvPr/>
        </p:nvSpPr>
        <p:spPr>
          <a:xfrm>
            <a:off x="21470040" y="53676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Line 45"/>
          <p:cNvSpPr/>
          <p:nvPr/>
        </p:nvSpPr>
        <p:spPr>
          <a:xfrm>
            <a:off x="18108360" y="37764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0" name="Picture 2" descr="Related image"/>
          <p:cNvPicPr/>
          <p:nvPr/>
        </p:nvPicPr>
        <p:blipFill>
          <a:blip r:embed="rId19"/>
          <a:stretch/>
        </p:blipFill>
        <p:spPr>
          <a:xfrm>
            <a:off x="21090960" y="35604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591" name="CustomShape 46"/>
          <p:cNvSpPr/>
          <p:nvPr/>
        </p:nvSpPr>
        <p:spPr>
          <a:xfrm>
            <a:off x="20631960" y="4013640"/>
            <a:ext cx="137268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logs in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website L2O Portal to move ahead in ordering process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2" name="Line 47"/>
          <p:cNvSpPr/>
          <p:nvPr/>
        </p:nvSpPr>
        <p:spPr>
          <a:xfrm>
            <a:off x="21462480" y="37764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3" name="Picture 2" descr="Related image"/>
          <p:cNvPicPr/>
          <p:nvPr/>
        </p:nvPicPr>
        <p:blipFill>
          <a:blip r:embed="rId20"/>
          <a:stretch/>
        </p:blipFill>
        <p:spPr>
          <a:xfrm>
            <a:off x="22692240" y="35604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594" name="CustomShape 48"/>
          <p:cNvSpPr/>
          <p:nvPr/>
        </p:nvSpPr>
        <p:spPr>
          <a:xfrm>
            <a:off x="22214160" y="4056480"/>
            <a:ext cx="148212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notified about credit check  approval in the pop up message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5" name="Line 49"/>
          <p:cNvSpPr/>
          <p:nvPr/>
        </p:nvSpPr>
        <p:spPr>
          <a:xfrm>
            <a:off x="23083560" y="37764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CustomShape 50"/>
          <p:cNvSpPr/>
          <p:nvPr/>
        </p:nvSpPr>
        <p:spPr>
          <a:xfrm>
            <a:off x="23835600" y="4056480"/>
            <a:ext cx="148212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needs to Click Continue to move ahead with ordering process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7" name="Line 51"/>
          <p:cNvSpPr/>
          <p:nvPr/>
        </p:nvSpPr>
        <p:spPr>
          <a:xfrm>
            <a:off x="24695280" y="379332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8" name="Picture 2" descr="Related image"/>
          <p:cNvPicPr/>
          <p:nvPr/>
        </p:nvPicPr>
        <p:blipFill>
          <a:blip r:embed="rId21"/>
          <a:stretch/>
        </p:blipFill>
        <p:spPr>
          <a:xfrm>
            <a:off x="25925040" y="35604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599" name="CustomShape 52"/>
          <p:cNvSpPr/>
          <p:nvPr/>
        </p:nvSpPr>
        <p:spPr>
          <a:xfrm>
            <a:off x="25446960" y="4073040"/>
            <a:ext cx="1482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adds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Bank Details for direct debit setup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0" name="Line 53"/>
          <p:cNvSpPr/>
          <p:nvPr/>
        </p:nvSpPr>
        <p:spPr>
          <a:xfrm>
            <a:off x="26380080" y="379332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CustomShape 54"/>
          <p:cNvSpPr/>
          <p:nvPr/>
        </p:nvSpPr>
        <p:spPr>
          <a:xfrm>
            <a:off x="27233640" y="4056480"/>
            <a:ext cx="148212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1200" spc="-1" strike="noStrike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Party payment service validation  to check bank details and authenticate direct debit setup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2" name="Line 55"/>
          <p:cNvSpPr/>
          <p:nvPr/>
        </p:nvSpPr>
        <p:spPr>
          <a:xfrm>
            <a:off x="28132560" y="377892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CustomShape 56"/>
          <p:cNvSpPr/>
          <p:nvPr/>
        </p:nvSpPr>
        <p:spPr>
          <a:xfrm>
            <a:off x="29289960" y="4015440"/>
            <a:ext cx="148212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stating “ Congratulations for leasing a car with us”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Line 57"/>
          <p:cNvSpPr/>
          <p:nvPr/>
        </p:nvSpPr>
        <p:spPr>
          <a:xfrm>
            <a:off x="30174480" y="378792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CustomShape 58"/>
          <p:cNvSpPr/>
          <p:nvPr/>
        </p:nvSpPr>
        <p:spPr>
          <a:xfrm>
            <a:off x="33396120" y="4007880"/>
            <a:ext cx="170856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MultiFleet Lease mails customer to select the mode of car delivery.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06" name="Picture 144" descr=""/>
          <p:cNvPicPr/>
          <p:nvPr/>
        </p:nvPicPr>
        <p:blipFill>
          <a:blip r:embed="rId22"/>
          <a:stretch/>
        </p:blipFill>
        <p:spPr>
          <a:xfrm>
            <a:off x="31496400" y="3523680"/>
            <a:ext cx="475920" cy="475920"/>
          </a:xfrm>
          <a:prstGeom prst="rect">
            <a:avLst/>
          </a:prstGeom>
          <a:ln w="0">
            <a:noFill/>
          </a:ln>
        </p:spPr>
      </p:pic>
      <p:pic>
        <p:nvPicPr>
          <p:cNvPr id="607" name="Picture 145" descr="Image result for email png icon"/>
          <p:cNvPicPr/>
          <p:nvPr/>
        </p:nvPicPr>
        <p:blipFill>
          <a:blip r:embed="rId23"/>
          <a:stretch/>
        </p:blipFill>
        <p:spPr>
          <a:xfrm>
            <a:off x="29829960" y="336600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608" name="Picture 146" descr="Image result for email png icon"/>
          <p:cNvPicPr/>
          <p:nvPr/>
        </p:nvPicPr>
        <p:blipFill>
          <a:blip r:embed="rId24"/>
          <a:stretch/>
        </p:blipFill>
        <p:spPr>
          <a:xfrm>
            <a:off x="31911480" y="336600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609" name="Line 59"/>
          <p:cNvSpPr/>
          <p:nvPr/>
        </p:nvSpPr>
        <p:spPr>
          <a:xfrm>
            <a:off x="32369400" y="38044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CustomShape 60"/>
          <p:cNvSpPr/>
          <p:nvPr/>
        </p:nvSpPr>
        <p:spPr>
          <a:xfrm>
            <a:off x="31096440" y="4068360"/>
            <a:ext cx="245052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MultiFleet sends mail to waiting customer: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My MultiFleet app/Portal Login Credential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Fun Facts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Emergency Info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CustomShape 61"/>
          <p:cNvSpPr/>
          <p:nvPr/>
        </p:nvSpPr>
        <p:spPr>
          <a:xfrm>
            <a:off x="32673600" y="3345840"/>
            <a:ext cx="853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1 week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Delivery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12" name="Picture 151" descr=""/>
          <p:cNvPicPr/>
          <p:nvPr/>
        </p:nvPicPr>
        <p:blipFill>
          <a:blip r:embed="rId25"/>
          <a:stretch/>
        </p:blipFill>
        <p:spPr>
          <a:xfrm>
            <a:off x="33691320" y="3539880"/>
            <a:ext cx="475920" cy="475920"/>
          </a:xfrm>
          <a:prstGeom prst="rect">
            <a:avLst/>
          </a:prstGeom>
          <a:ln w="0">
            <a:noFill/>
          </a:ln>
        </p:spPr>
      </p:pic>
      <p:sp>
        <p:nvSpPr>
          <p:cNvPr id="613" name="Line 62"/>
          <p:cNvSpPr/>
          <p:nvPr/>
        </p:nvSpPr>
        <p:spPr>
          <a:xfrm>
            <a:off x="34156080" y="38044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4" name="Picture 2" descr="Related image"/>
          <p:cNvPicPr/>
          <p:nvPr/>
        </p:nvPicPr>
        <p:blipFill>
          <a:blip r:embed="rId26"/>
          <a:stretch/>
        </p:blipFill>
        <p:spPr>
          <a:xfrm>
            <a:off x="35477640" y="35398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615" name="CustomShape 63"/>
          <p:cNvSpPr/>
          <p:nvPr/>
        </p:nvSpPr>
        <p:spPr>
          <a:xfrm>
            <a:off x="35258400" y="4026240"/>
            <a:ext cx="1482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selects mode of delivery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6" name="Line 64"/>
          <p:cNvSpPr/>
          <p:nvPr/>
        </p:nvSpPr>
        <p:spPr>
          <a:xfrm>
            <a:off x="35863920" y="37990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Line 65"/>
          <p:cNvSpPr/>
          <p:nvPr/>
        </p:nvSpPr>
        <p:spPr>
          <a:xfrm>
            <a:off x="37177200" y="3272760"/>
            <a:ext cx="0" cy="16264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Line 66"/>
          <p:cNvSpPr/>
          <p:nvPr/>
        </p:nvSpPr>
        <p:spPr>
          <a:xfrm flipV="1">
            <a:off x="37224360" y="3281760"/>
            <a:ext cx="85284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Line 67"/>
          <p:cNvSpPr/>
          <p:nvPr/>
        </p:nvSpPr>
        <p:spPr>
          <a:xfrm flipV="1">
            <a:off x="37162080" y="489924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0" name="Picture 2" descr="Related image"/>
          <p:cNvPicPr/>
          <p:nvPr/>
        </p:nvPicPr>
        <p:blipFill>
          <a:blip r:embed="rId27"/>
          <a:stretch/>
        </p:blipFill>
        <p:spPr>
          <a:xfrm>
            <a:off x="38089440" y="30538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621" name="CustomShape 68"/>
          <p:cNvSpPr/>
          <p:nvPr/>
        </p:nvSpPr>
        <p:spPr>
          <a:xfrm>
            <a:off x="37869840" y="3540240"/>
            <a:ext cx="1482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selects pick up as the mode of delivery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22" name="Picture 2" descr="Related image"/>
          <p:cNvPicPr/>
          <p:nvPr/>
        </p:nvPicPr>
        <p:blipFill>
          <a:blip r:embed="rId28"/>
          <a:stretch/>
        </p:blipFill>
        <p:spPr>
          <a:xfrm>
            <a:off x="38003760" y="46641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623" name="CustomShape 69"/>
          <p:cNvSpPr/>
          <p:nvPr/>
        </p:nvSpPr>
        <p:spPr>
          <a:xfrm>
            <a:off x="37784160" y="5150520"/>
            <a:ext cx="148212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selects Home Delivery as the mode of car delivery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4" name="Line 70"/>
          <p:cNvSpPr/>
          <p:nvPr/>
        </p:nvSpPr>
        <p:spPr>
          <a:xfrm flipV="1">
            <a:off x="38521440" y="3293640"/>
            <a:ext cx="85284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5" name="Picture 2" descr="Related image"/>
          <p:cNvPicPr/>
          <p:nvPr/>
        </p:nvPicPr>
        <p:blipFill>
          <a:blip r:embed="rId29"/>
          <a:stretch/>
        </p:blipFill>
        <p:spPr>
          <a:xfrm>
            <a:off x="39386520" y="306612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626" name="CustomShape 71"/>
          <p:cNvSpPr/>
          <p:nvPr/>
        </p:nvSpPr>
        <p:spPr>
          <a:xfrm>
            <a:off x="39166920" y="3552480"/>
            <a:ext cx="148212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selects the nearest dealer from where they would like to pick up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7" name="Line 72"/>
          <p:cNvSpPr/>
          <p:nvPr/>
        </p:nvSpPr>
        <p:spPr>
          <a:xfrm flipV="1">
            <a:off x="39918240" y="330408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8" name="Picture 2" descr="Related image"/>
          <p:cNvPicPr/>
          <p:nvPr/>
        </p:nvPicPr>
        <p:blipFill>
          <a:blip r:embed="rId30"/>
          <a:stretch/>
        </p:blipFill>
        <p:spPr>
          <a:xfrm>
            <a:off x="40803480" y="30862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629" name="Line 73"/>
          <p:cNvSpPr/>
          <p:nvPr/>
        </p:nvSpPr>
        <p:spPr>
          <a:xfrm>
            <a:off x="43212240" y="3324600"/>
            <a:ext cx="2468880" cy="82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0" name="Picture 2" descr="Related image"/>
          <p:cNvPicPr/>
          <p:nvPr/>
        </p:nvPicPr>
        <p:blipFill>
          <a:blip r:embed="rId31"/>
          <a:stretch/>
        </p:blipFill>
        <p:spPr>
          <a:xfrm>
            <a:off x="42626160" y="29836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631" name="CustomShape 74"/>
          <p:cNvSpPr/>
          <p:nvPr/>
        </p:nvSpPr>
        <p:spPr>
          <a:xfrm>
            <a:off x="42471000" y="3470040"/>
            <a:ext cx="1482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picks up the car from the dealership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2" name="CustomShape 75"/>
          <p:cNvSpPr/>
          <p:nvPr/>
        </p:nvSpPr>
        <p:spPr>
          <a:xfrm>
            <a:off x="40631400" y="3591720"/>
            <a:ext cx="1482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about pickup details : Date &amp; Time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CustomShape 76"/>
          <p:cNvSpPr/>
          <p:nvPr/>
        </p:nvSpPr>
        <p:spPr>
          <a:xfrm>
            <a:off x="45416880" y="3577680"/>
            <a:ext cx="1482120" cy="11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with following details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Damage Form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Service Pass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Useful numbers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34" name="Picture 180" descr=""/>
          <p:cNvPicPr/>
          <p:nvPr/>
        </p:nvPicPr>
        <p:blipFill>
          <a:blip r:embed="rId32"/>
          <a:stretch/>
        </p:blipFill>
        <p:spPr>
          <a:xfrm>
            <a:off x="39210840" y="4662360"/>
            <a:ext cx="475920" cy="475920"/>
          </a:xfrm>
          <a:prstGeom prst="rect">
            <a:avLst/>
          </a:prstGeom>
          <a:ln w="0">
            <a:noFill/>
          </a:ln>
        </p:spPr>
      </p:pic>
      <p:sp>
        <p:nvSpPr>
          <p:cNvPr id="635" name="Line 77"/>
          <p:cNvSpPr/>
          <p:nvPr/>
        </p:nvSpPr>
        <p:spPr>
          <a:xfrm flipV="1">
            <a:off x="38414520" y="4899240"/>
            <a:ext cx="85248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CustomShape 78"/>
          <p:cNvSpPr/>
          <p:nvPr/>
        </p:nvSpPr>
        <p:spPr>
          <a:xfrm>
            <a:off x="39100320" y="5176440"/>
            <a:ext cx="10969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MultiFleet Lease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Deliver car at Home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7" name="Line 79"/>
          <p:cNvSpPr/>
          <p:nvPr/>
        </p:nvSpPr>
        <p:spPr>
          <a:xfrm flipV="1">
            <a:off x="39664080" y="4886640"/>
            <a:ext cx="85284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CustomShape 80"/>
          <p:cNvSpPr/>
          <p:nvPr/>
        </p:nvSpPr>
        <p:spPr>
          <a:xfrm>
            <a:off x="40491000" y="5142240"/>
            <a:ext cx="148212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the mail about the successful car delivery at customer’s home.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9" name="Line 81"/>
          <p:cNvSpPr/>
          <p:nvPr/>
        </p:nvSpPr>
        <p:spPr>
          <a:xfrm>
            <a:off x="41356440" y="48992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0" name="Picture 20" descr="Image result for wrong png icon"/>
          <p:cNvPicPr/>
          <p:nvPr/>
        </p:nvPicPr>
        <p:blipFill>
          <a:blip r:embed="rId33"/>
          <a:stretch/>
        </p:blipFill>
        <p:spPr>
          <a:xfrm>
            <a:off x="47657880" y="3238560"/>
            <a:ext cx="275760" cy="275760"/>
          </a:xfrm>
          <a:prstGeom prst="rect">
            <a:avLst/>
          </a:prstGeom>
          <a:ln w="0">
            <a:noFill/>
          </a:ln>
        </p:spPr>
      </p:pic>
      <p:sp>
        <p:nvSpPr>
          <p:cNvPr id="641" name="Line 82"/>
          <p:cNvSpPr/>
          <p:nvPr/>
        </p:nvSpPr>
        <p:spPr>
          <a:xfrm>
            <a:off x="46368720" y="33458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CustomShape 83"/>
          <p:cNvSpPr/>
          <p:nvPr/>
        </p:nvSpPr>
        <p:spPr>
          <a:xfrm>
            <a:off x="6892560" y="239040"/>
            <a:ext cx="2809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874b5"/>
                </a:solidFill>
                <a:latin typeface="Calibri"/>
              </a:rPr>
              <a:t>Can Connect journey from the point when customer lands to My Quotes Page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3" name="CustomShape 84"/>
          <p:cNvSpPr/>
          <p:nvPr/>
        </p:nvSpPr>
        <p:spPr>
          <a:xfrm>
            <a:off x="6828480" y="934200"/>
            <a:ext cx="2809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874b5"/>
                </a:solidFill>
                <a:latin typeface="Calibri"/>
              </a:rPr>
              <a:t>Can Connect to the beginning of the journey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44" name="Picture 4" descr="Image result for portal png icon"/>
          <p:cNvPicPr/>
          <p:nvPr/>
        </p:nvPicPr>
        <p:blipFill>
          <a:blip r:embed="rId34"/>
          <a:stretch/>
        </p:blipFill>
        <p:spPr>
          <a:xfrm>
            <a:off x="5638320" y="17172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45" name="Picture 4" descr="Image result for portal png icon"/>
          <p:cNvPicPr/>
          <p:nvPr/>
        </p:nvPicPr>
        <p:blipFill>
          <a:blip r:embed="rId35"/>
          <a:stretch/>
        </p:blipFill>
        <p:spPr>
          <a:xfrm>
            <a:off x="5593320" y="94248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46" name="Picture 6" descr="Related image"/>
          <p:cNvPicPr/>
          <p:nvPr/>
        </p:nvPicPr>
        <p:blipFill>
          <a:blip r:embed="rId36"/>
          <a:stretch/>
        </p:blipFill>
        <p:spPr>
          <a:xfrm>
            <a:off x="5584320" y="1797120"/>
            <a:ext cx="183960" cy="183960"/>
          </a:xfrm>
          <a:prstGeom prst="rect">
            <a:avLst/>
          </a:prstGeom>
          <a:ln w="0">
            <a:noFill/>
          </a:ln>
        </p:spPr>
      </p:pic>
      <p:pic>
        <p:nvPicPr>
          <p:cNvPr id="647" name="Picture 199" descr=""/>
          <p:cNvPicPr/>
          <p:nvPr/>
        </p:nvPicPr>
        <p:blipFill>
          <a:blip r:embed="rId37"/>
          <a:stretch/>
        </p:blipFill>
        <p:spPr>
          <a:xfrm>
            <a:off x="6865560" y="1913760"/>
            <a:ext cx="475920" cy="475920"/>
          </a:xfrm>
          <a:prstGeom prst="rect">
            <a:avLst/>
          </a:prstGeom>
          <a:ln w="0">
            <a:noFill/>
          </a:ln>
        </p:spPr>
      </p:pic>
      <p:sp>
        <p:nvSpPr>
          <p:cNvPr id="648" name="CustomShape 85"/>
          <p:cNvSpPr/>
          <p:nvPr/>
        </p:nvSpPr>
        <p:spPr>
          <a:xfrm>
            <a:off x="6334560" y="2359800"/>
            <a:ext cx="208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MultiFleet Lease provides time of car availability.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49" name="Picture 6" descr="Related image"/>
          <p:cNvPicPr/>
          <p:nvPr/>
        </p:nvPicPr>
        <p:blipFill>
          <a:blip r:embed="rId38"/>
          <a:stretch/>
        </p:blipFill>
        <p:spPr>
          <a:xfrm>
            <a:off x="7209720" y="1783440"/>
            <a:ext cx="183960" cy="183960"/>
          </a:xfrm>
          <a:prstGeom prst="rect">
            <a:avLst/>
          </a:prstGeom>
          <a:ln w="0">
            <a:noFill/>
          </a:ln>
        </p:spPr>
      </p:pic>
      <p:sp>
        <p:nvSpPr>
          <p:cNvPr id="650" name="CustomShape 86"/>
          <p:cNvSpPr/>
          <p:nvPr/>
        </p:nvSpPr>
        <p:spPr>
          <a:xfrm>
            <a:off x="7445880" y="1975680"/>
            <a:ext cx="167040" cy="28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CustomShape 87"/>
          <p:cNvSpPr/>
          <p:nvPr/>
        </p:nvSpPr>
        <p:spPr>
          <a:xfrm flipH="1">
            <a:off x="2256120" y="2116440"/>
            <a:ext cx="5356440" cy="980640"/>
          </a:xfrm>
          <a:prstGeom prst="bentConnector4">
            <a:avLst>
              <a:gd name="adj1" fmla="val -13647"/>
              <a:gd name="adj2" fmla="val 88926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2" name="Picture 4" descr="Image result for portal png icon"/>
          <p:cNvPicPr/>
          <p:nvPr/>
        </p:nvPicPr>
        <p:blipFill>
          <a:blip r:embed="rId39"/>
          <a:stretch/>
        </p:blipFill>
        <p:spPr>
          <a:xfrm>
            <a:off x="5637600" y="301536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53" name="Picture 4" descr="Image result for portal png icon"/>
          <p:cNvPicPr/>
          <p:nvPr/>
        </p:nvPicPr>
        <p:blipFill>
          <a:blip r:embed="rId40"/>
          <a:stretch/>
        </p:blipFill>
        <p:spPr>
          <a:xfrm>
            <a:off x="5617080" y="3973680"/>
            <a:ext cx="215640" cy="215640"/>
          </a:xfrm>
          <a:prstGeom prst="rect">
            <a:avLst/>
          </a:prstGeom>
          <a:ln w="0">
            <a:noFill/>
          </a:ln>
        </p:spPr>
      </p:pic>
      <p:sp>
        <p:nvSpPr>
          <p:cNvPr id="654" name="CustomShape 88"/>
          <p:cNvSpPr/>
          <p:nvPr/>
        </p:nvSpPr>
        <p:spPr>
          <a:xfrm>
            <a:off x="2977560" y="3011040"/>
            <a:ext cx="1371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Car Price changed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CustomShape 89"/>
          <p:cNvSpPr/>
          <p:nvPr/>
        </p:nvSpPr>
        <p:spPr>
          <a:xfrm rot="16200000">
            <a:off x="3523680" y="3671280"/>
            <a:ext cx="1303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Car Price is same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56" name="Picture 2" descr="Related image"/>
          <p:cNvPicPr/>
          <p:nvPr/>
        </p:nvPicPr>
        <p:blipFill>
          <a:blip r:embed="rId41"/>
          <a:stretch/>
        </p:blipFill>
        <p:spPr>
          <a:xfrm>
            <a:off x="8464320" y="29973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657" name="CustomShape 90"/>
          <p:cNvSpPr/>
          <p:nvPr/>
        </p:nvSpPr>
        <p:spPr>
          <a:xfrm>
            <a:off x="8298360" y="3387240"/>
            <a:ext cx="145116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can view new quote in the My Quotes page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8" name="Line 91"/>
          <p:cNvSpPr/>
          <p:nvPr/>
        </p:nvSpPr>
        <p:spPr>
          <a:xfrm>
            <a:off x="7249680" y="32450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Line 92"/>
          <p:cNvSpPr/>
          <p:nvPr/>
        </p:nvSpPr>
        <p:spPr>
          <a:xfrm>
            <a:off x="8881200" y="3245040"/>
            <a:ext cx="720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CustomShape 93"/>
          <p:cNvSpPr/>
          <p:nvPr/>
        </p:nvSpPr>
        <p:spPr>
          <a:xfrm>
            <a:off x="9629640" y="3003120"/>
            <a:ext cx="2809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874b5"/>
                </a:solidFill>
                <a:latin typeface="Calibri"/>
              </a:rPr>
              <a:t>Can Connect journey from the point when customer lands to My Quotes Page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61" name="Picture 4" descr="Image result for portal png icon"/>
          <p:cNvPicPr/>
          <p:nvPr/>
        </p:nvPicPr>
        <p:blipFill>
          <a:blip r:embed="rId42"/>
          <a:stretch/>
        </p:blipFill>
        <p:spPr>
          <a:xfrm>
            <a:off x="7286400" y="30272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62" name="Picture 4" descr="Image result for portal png icon"/>
          <p:cNvPicPr/>
          <p:nvPr/>
        </p:nvPicPr>
        <p:blipFill>
          <a:blip r:embed="rId43"/>
          <a:stretch/>
        </p:blipFill>
        <p:spPr>
          <a:xfrm>
            <a:off x="8819640" y="284112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63" name="Picture 4" descr="Image result for portal png icon"/>
          <p:cNvPicPr/>
          <p:nvPr/>
        </p:nvPicPr>
        <p:blipFill>
          <a:blip r:embed="rId44"/>
          <a:stretch/>
        </p:blipFill>
        <p:spPr>
          <a:xfrm>
            <a:off x="7319880" y="397368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64" name="Picture 4" descr="Image result for portal png icon"/>
          <p:cNvPicPr/>
          <p:nvPr/>
        </p:nvPicPr>
        <p:blipFill>
          <a:blip r:embed="rId45"/>
          <a:stretch/>
        </p:blipFill>
        <p:spPr>
          <a:xfrm>
            <a:off x="8930160" y="397368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65" name="Picture 4" descr="Image result for portal png icon"/>
          <p:cNvPicPr/>
          <p:nvPr/>
        </p:nvPicPr>
        <p:blipFill>
          <a:blip r:embed="rId46"/>
          <a:stretch/>
        </p:blipFill>
        <p:spPr>
          <a:xfrm>
            <a:off x="10440360" y="397368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4" descr="Image result for portal png icon"/>
          <p:cNvPicPr/>
          <p:nvPr/>
        </p:nvPicPr>
        <p:blipFill>
          <a:blip r:embed="rId47"/>
          <a:stretch/>
        </p:blipFill>
        <p:spPr>
          <a:xfrm>
            <a:off x="11997000" y="397368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67" name="Picture 4" descr="Image result for portal png icon"/>
          <p:cNvPicPr/>
          <p:nvPr/>
        </p:nvPicPr>
        <p:blipFill>
          <a:blip r:embed="rId48"/>
          <a:stretch/>
        </p:blipFill>
        <p:spPr>
          <a:xfrm>
            <a:off x="13604400" y="397368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68" name="Picture 2" descr="Related image"/>
          <p:cNvPicPr/>
          <p:nvPr/>
        </p:nvPicPr>
        <p:blipFill>
          <a:blip r:embed="rId49"/>
          <a:stretch/>
        </p:blipFill>
        <p:spPr>
          <a:xfrm>
            <a:off x="14821560" y="403740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669" name="Picture 222" descr="Image result for email png icon"/>
          <p:cNvPicPr/>
          <p:nvPr/>
        </p:nvPicPr>
        <p:blipFill>
          <a:blip r:embed="rId50"/>
          <a:stretch/>
        </p:blipFill>
        <p:spPr>
          <a:xfrm>
            <a:off x="15304680" y="4040280"/>
            <a:ext cx="280080" cy="197280"/>
          </a:xfrm>
          <a:prstGeom prst="rect">
            <a:avLst/>
          </a:prstGeom>
          <a:ln w="0">
            <a:noFill/>
          </a:ln>
        </p:spPr>
      </p:pic>
      <p:sp>
        <p:nvSpPr>
          <p:cNvPr id="670" name="CustomShape 94"/>
          <p:cNvSpPr/>
          <p:nvPr/>
        </p:nvSpPr>
        <p:spPr>
          <a:xfrm>
            <a:off x="15695640" y="4302720"/>
            <a:ext cx="91404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Credit check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status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1" name="CustomShape 95"/>
          <p:cNvSpPr/>
          <p:nvPr/>
        </p:nvSpPr>
        <p:spPr>
          <a:xfrm>
            <a:off x="16328520" y="3294720"/>
            <a:ext cx="1207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Credit check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Approved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2" name="CustomShape 96"/>
          <p:cNvSpPr/>
          <p:nvPr/>
        </p:nvSpPr>
        <p:spPr>
          <a:xfrm>
            <a:off x="16326720" y="5407200"/>
            <a:ext cx="1007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Credit check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Rejected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73" name="Picture 4" descr="Image result for portal png icon"/>
          <p:cNvPicPr/>
          <p:nvPr/>
        </p:nvPicPr>
        <p:blipFill>
          <a:blip r:embed="rId51"/>
          <a:stretch/>
        </p:blipFill>
        <p:spPr>
          <a:xfrm>
            <a:off x="21445200" y="337176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74" name="Picture 4" descr="Image result for portal png icon"/>
          <p:cNvPicPr/>
          <p:nvPr/>
        </p:nvPicPr>
        <p:blipFill>
          <a:blip r:embed="rId52"/>
          <a:stretch/>
        </p:blipFill>
        <p:spPr>
          <a:xfrm>
            <a:off x="23070600" y="337176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75" name="Picture 2" descr="Related image"/>
          <p:cNvPicPr/>
          <p:nvPr/>
        </p:nvPicPr>
        <p:blipFill>
          <a:blip r:embed="rId53"/>
          <a:stretch/>
        </p:blipFill>
        <p:spPr>
          <a:xfrm>
            <a:off x="24303240" y="356040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676" name="Picture 4" descr="Image result for portal png icon"/>
          <p:cNvPicPr/>
          <p:nvPr/>
        </p:nvPicPr>
        <p:blipFill>
          <a:blip r:embed="rId54"/>
          <a:stretch/>
        </p:blipFill>
        <p:spPr>
          <a:xfrm>
            <a:off x="24681240" y="337176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77" name="Picture 4" descr="Image result for portal png icon"/>
          <p:cNvPicPr/>
          <p:nvPr/>
        </p:nvPicPr>
        <p:blipFill>
          <a:blip r:embed="rId55"/>
          <a:stretch/>
        </p:blipFill>
        <p:spPr>
          <a:xfrm>
            <a:off x="26269560" y="337176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4" descr="Image result for customer png icon"/>
          <p:cNvPicPr/>
          <p:nvPr/>
        </p:nvPicPr>
        <p:blipFill>
          <a:blip r:embed="rId56"/>
          <a:stretch/>
        </p:blipFill>
        <p:spPr>
          <a:xfrm>
            <a:off x="27694800" y="356040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679" name="Picture 2" descr="Related image"/>
          <p:cNvPicPr/>
          <p:nvPr/>
        </p:nvPicPr>
        <p:blipFill>
          <a:blip r:embed="rId57"/>
          <a:stretch/>
        </p:blipFill>
        <p:spPr>
          <a:xfrm>
            <a:off x="29436120" y="356040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680" name="Picture 238" descr="Image result for email png icon"/>
          <p:cNvPicPr/>
          <p:nvPr/>
        </p:nvPicPr>
        <p:blipFill>
          <a:blip r:embed="rId58"/>
          <a:stretch/>
        </p:blipFill>
        <p:spPr>
          <a:xfrm>
            <a:off x="34055280" y="339228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681" name="Picture 4" descr="Image result for portal png icon"/>
          <p:cNvPicPr/>
          <p:nvPr/>
        </p:nvPicPr>
        <p:blipFill>
          <a:blip r:embed="rId59"/>
          <a:stretch/>
        </p:blipFill>
        <p:spPr>
          <a:xfrm>
            <a:off x="35830800" y="3395520"/>
            <a:ext cx="215640" cy="215640"/>
          </a:xfrm>
          <a:prstGeom prst="rect">
            <a:avLst/>
          </a:prstGeom>
          <a:ln w="0">
            <a:noFill/>
          </a:ln>
        </p:spPr>
      </p:pic>
      <p:sp>
        <p:nvSpPr>
          <p:cNvPr id="682" name="CustomShape 97"/>
          <p:cNvSpPr/>
          <p:nvPr/>
        </p:nvSpPr>
        <p:spPr>
          <a:xfrm>
            <a:off x="36918360" y="2992320"/>
            <a:ext cx="822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Pick up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3" name="CustomShape 98"/>
          <p:cNvSpPr/>
          <p:nvPr/>
        </p:nvSpPr>
        <p:spPr>
          <a:xfrm>
            <a:off x="36879480" y="4921920"/>
            <a:ext cx="793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Home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Delivery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84" name="Picture 4" descr="Image result for portal png icon"/>
          <p:cNvPicPr/>
          <p:nvPr/>
        </p:nvPicPr>
        <p:blipFill>
          <a:blip r:embed="rId60"/>
          <a:stretch/>
        </p:blipFill>
        <p:spPr>
          <a:xfrm>
            <a:off x="38439720" y="288180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85" name="Picture 4" descr="Image result for portal png icon"/>
          <p:cNvPicPr/>
          <p:nvPr/>
        </p:nvPicPr>
        <p:blipFill>
          <a:blip r:embed="rId61"/>
          <a:stretch/>
        </p:blipFill>
        <p:spPr>
          <a:xfrm>
            <a:off x="38368800" y="451224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86" name="Picture 4" descr="Image result for portal png icon"/>
          <p:cNvPicPr/>
          <p:nvPr/>
        </p:nvPicPr>
        <p:blipFill>
          <a:blip r:embed="rId62"/>
          <a:stretch/>
        </p:blipFill>
        <p:spPr>
          <a:xfrm>
            <a:off x="39735720" y="2911320"/>
            <a:ext cx="215640" cy="21564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245" descr="Image result for email png icon"/>
          <p:cNvPicPr/>
          <p:nvPr/>
        </p:nvPicPr>
        <p:blipFill>
          <a:blip r:embed="rId63"/>
          <a:stretch/>
        </p:blipFill>
        <p:spPr>
          <a:xfrm>
            <a:off x="41123880" y="285876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688" name="Line 99"/>
          <p:cNvSpPr/>
          <p:nvPr/>
        </p:nvSpPr>
        <p:spPr>
          <a:xfrm>
            <a:off x="41458320" y="3332160"/>
            <a:ext cx="1167840" cy="13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89" name="Picture 2" descr="Related image"/>
          <p:cNvPicPr/>
          <p:nvPr/>
        </p:nvPicPr>
        <p:blipFill>
          <a:blip r:embed="rId64"/>
          <a:stretch/>
        </p:blipFill>
        <p:spPr>
          <a:xfrm>
            <a:off x="40582800" y="465408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690" name="Picture 248" descr="Image result for email png icon"/>
          <p:cNvPicPr/>
          <p:nvPr/>
        </p:nvPicPr>
        <p:blipFill>
          <a:blip r:embed="rId65"/>
          <a:stretch/>
        </p:blipFill>
        <p:spPr>
          <a:xfrm>
            <a:off x="40952880" y="452916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691" name="Picture 2" descr="Related image"/>
          <p:cNvPicPr/>
          <p:nvPr/>
        </p:nvPicPr>
        <p:blipFill>
          <a:blip r:embed="rId66"/>
          <a:stretch/>
        </p:blipFill>
        <p:spPr>
          <a:xfrm>
            <a:off x="45758880" y="305100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692" name="Picture 250" descr="Image result for email png icon"/>
          <p:cNvPicPr/>
          <p:nvPr/>
        </p:nvPicPr>
        <p:blipFill>
          <a:blip r:embed="rId67"/>
          <a:stretch/>
        </p:blipFill>
        <p:spPr>
          <a:xfrm>
            <a:off x="46158120" y="289656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693" name="CustomShape 100"/>
          <p:cNvSpPr/>
          <p:nvPr/>
        </p:nvSpPr>
        <p:spPr>
          <a:xfrm>
            <a:off x="42381000" y="5176440"/>
            <a:ext cx="1482120" cy="11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with following details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Damage Form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Service Pass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Useful numbers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94" name="Picture 20" descr="Image result for wrong png icon"/>
          <p:cNvPicPr/>
          <p:nvPr/>
        </p:nvPicPr>
        <p:blipFill>
          <a:blip r:embed="rId68"/>
          <a:stretch/>
        </p:blipFill>
        <p:spPr>
          <a:xfrm>
            <a:off x="44863560" y="4837320"/>
            <a:ext cx="275760" cy="275760"/>
          </a:xfrm>
          <a:prstGeom prst="rect">
            <a:avLst/>
          </a:prstGeom>
          <a:ln w="0">
            <a:noFill/>
          </a:ln>
        </p:spPr>
      </p:pic>
      <p:sp>
        <p:nvSpPr>
          <p:cNvPr id="695" name="Line 101"/>
          <p:cNvSpPr/>
          <p:nvPr/>
        </p:nvSpPr>
        <p:spPr>
          <a:xfrm>
            <a:off x="43574040" y="49446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6" name="Picture 2" descr="Related image"/>
          <p:cNvPicPr/>
          <p:nvPr/>
        </p:nvPicPr>
        <p:blipFill>
          <a:blip r:embed="rId69"/>
          <a:stretch/>
        </p:blipFill>
        <p:spPr>
          <a:xfrm>
            <a:off x="42723000" y="464976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697" name="Picture 255" descr="Image result for email png icon"/>
          <p:cNvPicPr/>
          <p:nvPr/>
        </p:nvPicPr>
        <p:blipFill>
          <a:blip r:embed="rId70"/>
          <a:stretch/>
        </p:blipFill>
        <p:spPr>
          <a:xfrm>
            <a:off x="43103160" y="451224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4" descr="Image result for customer png icon"/>
          <p:cNvPicPr/>
          <p:nvPr/>
        </p:nvPicPr>
        <p:blipFill>
          <a:blip r:embed="rId71"/>
          <a:stretch/>
        </p:blipFill>
        <p:spPr>
          <a:xfrm>
            <a:off x="2203560" y="61930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699" name="CustomShape 102"/>
          <p:cNvSpPr/>
          <p:nvPr/>
        </p:nvSpPr>
        <p:spPr>
          <a:xfrm>
            <a:off x="2726280" y="6192360"/>
            <a:ext cx="82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External party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00" name="Picture 4" descr="Image result for portal png icon"/>
          <p:cNvPicPr/>
          <p:nvPr/>
        </p:nvPicPr>
        <p:blipFill>
          <a:blip r:embed="rId72"/>
          <a:stretch/>
        </p:blipFill>
        <p:spPr>
          <a:xfrm>
            <a:off x="3673080" y="556416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701" name="Picture 6" descr="Related image"/>
          <p:cNvPicPr/>
          <p:nvPr/>
        </p:nvPicPr>
        <p:blipFill>
          <a:blip r:embed="rId73"/>
          <a:stretch/>
        </p:blipFill>
        <p:spPr>
          <a:xfrm>
            <a:off x="3673080" y="6249960"/>
            <a:ext cx="340920" cy="340920"/>
          </a:xfrm>
          <a:prstGeom prst="rect">
            <a:avLst/>
          </a:prstGeom>
          <a:ln w="0">
            <a:noFill/>
          </a:ln>
        </p:spPr>
      </p:pic>
      <p:sp>
        <p:nvSpPr>
          <p:cNvPr id="702" name="CustomShape 103"/>
          <p:cNvSpPr/>
          <p:nvPr/>
        </p:nvSpPr>
        <p:spPr>
          <a:xfrm>
            <a:off x="4226040" y="6282360"/>
            <a:ext cx="682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Phone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3" name="CustomShape 104"/>
          <p:cNvSpPr/>
          <p:nvPr/>
        </p:nvSpPr>
        <p:spPr>
          <a:xfrm>
            <a:off x="4226040" y="5504040"/>
            <a:ext cx="682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Online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Portal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04" name="Picture 257" descr="Image result for email png icon"/>
          <p:cNvPicPr/>
          <p:nvPr/>
        </p:nvPicPr>
        <p:blipFill>
          <a:blip r:embed="rId74"/>
          <a:stretch/>
        </p:blipFill>
        <p:spPr>
          <a:xfrm>
            <a:off x="2287440" y="562104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705" name="CustomShape 105"/>
          <p:cNvSpPr/>
          <p:nvPr/>
        </p:nvSpPr>
        <p:spPr>
          <a:xfrm>
            <a:off x="2726280" y="5596200"/>
            <a:ext cx="603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Mail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6" name="CustomShape 106"/>
          <p:cNvSpPr/>
          <p:nvPr/>
        </p:nvSpPr>
        <p:spPr>
          <a:xfrm>
            <a:off x="1190880" y="5517720"/>
            <a:ext cx="10566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MultiFleet Lease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07" name="Picture 260" descr=""/>
          <p:cNvPicPr/>
          <p:nvPr/>
        </p:nvPicPr>
        <p:blipFill>
          <a:blip r:embed="rId75"/>
          <a:stretch/>
        </p:blipFill>
        <p:spPr>
          <a:xfrm>
            <a:off x="668520" y="5496480"/>
            <a:ext cx="475920" cy="475920"/>
          </a:xfrm>
          <a:prstGeom prst="rect">
            <a:avLst/>
          </a:prstGeom>
          <a:ln w="0">
            <a:noFill/>
          </a:ln>
        </p:spPr>
      </p:pic>
      <p:sp>
        <p:nvSpPr>
          <p:cNvPr id="708" name="CustomShape 107"/>
          <p:cNvSpPr/>
          <p:nvPr/>
        </p:nvSpPr>
        <p:spPr>
          <a:xfrm>
            <a:off x="1190880" y="6282360"/>
            <a:ext cx="1056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09" name="Picture 2" descr="Related image"/>
          <p:cNvPicPr/>
          <p:nvPr/>
        </p:nvPicPr>
        <p:blipFill>
          <a:blip r:embed="rId76"/>
          <a:stretch/>
        </p:blipFill>
        <p:spPr>
          <a:xfrm>
            <a:off x="673920" y="619308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710" name="Picture 4" descr="Image result for car png icon"/>
          <p:cNvPicPr/>
          <p:nvPr/>
        </p:nvPicPr>
        <p:blipFill>
          <a:blip r:embed="rId77"/>
          <a:stretch/>
        </p:blipFill>
        <p:spPr>
          <a:xfrm flipH="1">
            <a:off x="2440800" y="920520"/>
            <a:ext cx="675360" cy="365400"/>
          </a:xfrm>
          <a:prstGeom prst="rect">
            <a:avLst/>
          </a:prstGeom>
          <a:ln w="0">
            <a:noFill/>
          </a:ln>
        </p:spPr>
      </p:pic>
      <p:pic>
        <p:nvPicPr>
          <p:cNvPr id="711" name="Picture 4" descr="Image result for car png icon"/>
          <p:cNvPicPr/>
          <p:nvPr/>
        </p:nvPicPr>
        <p:blipFill>
          <a:blip r:embed="rId78"/>
          <a:stretch/>
        </p:blipFill>
        <p:spPr>
          <a:xfrm flipH="1">
            <a:off x="2414160" y="3121560"/>
            <a:ext cx="675360" cy="365400"/>
          </a:xfrm>
          <a:prstGeom prst="rect">
            <a:avLst/>
          </a:prstGeom>
          <a:ln w="0">
            <a:noFill/>
          </a:ln>
        </p:spPr>
      </p:pic>
      <p:pic>
        <p:nvPicPr>
          <p:cNvPr id="712" name="Picture 2" descr="Related image"/>
          <p:cNvPicPr/>
          <p:nvPr/>
        </p:nvPicPr>
        <p:blipFill>
          <a:blip r:embed="rId79"/>
          <a:srcRect l="0" t="9551" r="0" b="9765"/>
          <a:stretch/>
        </p:blipFill>
        <p:spPr>
          <a:xfrm>
            <a:off x="18080280" y="3271320"/>
            <a:ext cx="452880" cy="365400"/>
          </a:xfrm>
          <a:prstGeom prst="rect">
            <a:avLst/>
          </a:prstGeom>
          <a:ln w="0">
            <a:noFill/>
          </a:ln>
        </p:spPr>
      </p:pic>
      <p:pic>
        <p:nvPicPr>
          <p:cNvPr id="713" name="Picture 2" descr="Related image"/>
          <p:cNvPicPr/>
          <p:nvPr/>
        </p:nvPicPr>
        <p:blipFill>
          <a:blip r:embed="rId80"/>
          <a:srcRect l="0" t="9551" r="0" b="9765"/>
          <a:stretch/>
        </p:blipFill>
        <p:spPr>
          <a:xfrm>
            <a:off x="18068400" y="4926600"/>
            <a:ext cx="452880" cy="365400"/>
          </a:xfrm>
          <a:prstGeom prst="rect">
            <a:avLst/>
          </a:prstGeom>
          <a:ln w="0">
            <a:noFill/>
          </a:ln>
        </p:spPr>
      </p:pic>
      <p:pic>
        <p:nvPicPr>
          <p:cNvPr id="714" name="Picture 2" descr="Related image"/>
          <p:cNvPicPr/>
          <p:nvPr/>
        </p:nvPicPr>
        <p:blipFill>
          <a:blip r:embed="rId81"/>
          <a:srcRect l="0" t="9551" r="0" b="9765"/>
          <a:stretch/>
        </p:blipFill>
        <p:spPr>
          <a:xfrm>
            <a:off x="27961920" y="3245760"/>
            <a:ext cx="452880" cy="365400"/>
          </a:xfrm>
          <a:prstGeom prst="rect">
            <a:avLst/>
          </a:prstGeom>
          <a:ln w="0">
            <a:noFill/>
          </a:ln>
        </p:spPr>
      </p:pic>
      <p:pic>
        <p:nvPicPr>
          <p:cNvPr id="715" name="Picture 2" descr="Related image"/>
          <p:cNvPicPr/>
          <p:nvPr/>
        </p:nvPicPr>
        <p:blipFill>
          <a:blip r:embed="rId82"/>
          <a:stretch/>
        </p:blipFill>
        <p:spPr>
          <a:xfrm>
            <a:off x="19290960" y="515304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716" name="Picture 268" descr="Image result for email png icon"/>
          <p:cNvPicPr/>
          <p:nvPr/>
        </p:nvPicPr>
        <p:blipFill>
          <a:blip r:embed="rId83"/>
          <a:stretch/>
        </p:blipFill>
        <p:spPr>
          <a:xfrm>
            <a:off x="19711080" y="4978800"/>
            <a:ext cx="280080" cy="197280"/>
          </a:xfrm>
          <a:prstGeom prst="rect">
            <a:avLst/>
          </a:prstGeom>
          <a:ln w="0">
            <a:noFill/>
          </a:ln>
        </p:spPr>
      </p:pic>
      <p:sp>
        <p:nvSpPr>
          <p:cNvPr id="717" name="Line 108"/>
          <p:cNvSpPr/>
          <p:nvPr/>
        </p:nvSpPr>
        <p:spPr>
          <a:xfrm flipV="1">
            <a:off x="19744920" y="5383800"/>
            <a:ext cx="1005840" cy="10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CustomShape 109"/>
          <p:cNvSpPr/>
          <p:nvPr/>
        </p:nvSpPr>
        <p:spPr>
          <a:xfrm>
            <a:off x="19038600" y="5590080"/>
            <a:ext cx="100728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stating “your credit check is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Rejected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”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19" name="Picture 2" descr="Related image"/>
          <p:cNvPicPr/>
          <p:nvPr/>
        </p:nvPicPr>
        <p:blipFill>
          <a:blip r:embed="rId84"/>
          <a:stretch/>
        </p:blipFill>
        <p:spPr>
          <a:xfrm>
            <a:off x="19415880" y="354132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720" name="Picture 272" descr="Image result for email png icon"/>
          <p:cNvPicPr/>
          <p:nvPr/>
        </p:nvPicPr>
        <p:blipFill>
          <a:blip r:embed="rId85"/>
          <a:stretch/>
        </p:blipFill>
        <p:spPr>
          <a:xfrm>
            <a:off x="19778040" y="3329280"/>
            <a:ext cx="280080" cy="197280"/>
          </a:xfrm>
          <a:prstGeom prst="rect">
            <a:avLst/>
          </a:prstGeom>
          <a:ln w="0">
            <a:noFill/>
          </a:ln>
        </p:spPr>
      </p:pic>
      <p:sp>
        <p:nvSpPr>
          <p:cNvPr id="721" name="CustomShape 110"/>
          <p:cNvSpPr/>
          <p:nvPr/>
        </p:nvSpPr>
        <p:spPr>
          <a:xfrm>
            <a:off x="18945000" y="3985560"/>
            <a:ext cx="147528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stating “your credit check is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Accepted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”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2" name="Line 111"/>
          <p:cNvSpPr/>
          <p:nvPr/>
        </p:nvSpPr>
        <p:spPr>
          <a:xfrm>
            <a:off x="19810800" y="37558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CustomShape 112"/>
          <p:cNvSpPr/>
          <p:nvPr/>
        </p:nvSpPr>
        <p:spPr>
          <a:xfrm>
            <a:off x="290520" y="7249320"/>
            <a:ext cx="58518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a-DK" sz="2800" spc="-1" strike="noStrike">
                <a:solidFill>
                  <a:srgbClr val="262626"/>
                </a:solidFill>
                <a:latin typeface="Tahoma"/>
                <a:ea typeface="Tahoma"/>
              </a:rPr>
              <a:t>LEAD TO ORDER – PRIVATE LEASE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24" name="CustomShape 113"/>
          <p:cNvSpPr/>
          <p:nvPr/>
        </p:nvSpPr>
        <p:spPr>
          <a:xfrm>
            <a:off x="7321320" y="5170320"/>
            <a:ext cx="519480" cy="379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L2O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5" name="CustomShape 114"/>
          <p:cNvSpPr/>
          <p:nvPr/>
        </p:nvSpPr>
        <p:spPr>
          <a:xfrm>
            <a:off x="15939360" y="3778200"/>
            <a:ext cx="519480" cy="379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L2O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6" name="CustomShape 115"/>
          <p:cNvSpPr/>
          <p:nvPr/>
        </p:nvSpPr>
        <p:spPr>
          <a:xfrm>
            <a:off x="27895320" y="2693160"/>
            <a:ext cx="519480" cy="379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L2O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7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7" name="CustomShape 116"/>
          <p:cNvSpPr/>
          <p:nvPr/>
        </p:nvSpPr>
        <p:spPr>
          <a:xfrm>
            <a:off x="5033520" y="6254280"/>
            <a:ext cx="519480" cy="379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8" name="CustomShape 117"/>
          <p:cNvSpPr/>
          <p:nvPr/>
        </p:nvSpPr>
        <p:spPr>
          <a:xfrm>
            <a:off x="5656680" y="6325200"/>
            <a:ext cx="1371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Note / Query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TextShape 1"/>
          <p:cNvSpPr txBox="1"/>
          <p:nvPr/>
        </p:nvSpPr>
        <p:spPr>
          <a:xfrm>
            <a:off x="3520440" y="413640"/>
            <a:ext cx="44165160" cy="1501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990" spc="-1" strike="noStrike">
                <a:solidFill>
                  <a:srgbClr val="000000"/>
                </a:solidFill>
                <a:latin typeface="Calibri Light"/>
              </a:rPr>
              <a:t>Lead To Order (Private) – Notes/Queries</a:t>
            </a:r>
            <a:endParaRPr b="0" lang="en-US" sz="4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0" name="TextShape 2"/>
          <p:cNvSpPr txBox="1"/>
          <p:nvPr/>
        </p:nvSpPr>
        <p:spPr>
          <a:xfrm>
            <a:off x="3520440" y="2068920"/>
            <a:ext cx="44165160" cy="4931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L2O-1) Preconfigured cars stock from OBS needs to be synced. This will be available to the customer  for search.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L2O-2) We need to decide whether customer needs to be integrated in CRM.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L2O-3) Quote will be created on portal. It needs to be decided whether quotes needs to be synced in CRM.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L2O-4) Time duration needs to be decided for which Quote should be active.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L2O-5) Order will be created in Portal as well as integration in CRM.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1554480"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Integration with digital signature service needs to be decided. E.g. Signicat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L2O-6) Credit Check integration with EDR.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L2O-7) External integration for direct debit needs to be concluded.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L2O-9) Do we show final price before or after login?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At the moment contract is signed, car needs to be blocked. When credit check is rejected, it needs to be unblocked.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Picture 2" descr="Related image"/>
          <p:cNvPicPr/>
          <p:nvPr/>
        </p:nvPicPr>
        <p:blipFill>
          <a:blip r:embed="rId1"/>
          <a:stretch/>
        </p:blipFill>
        <p:spPr>
          <a:xfrm>
            <a:off x="546840" y="26416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732" name="CustomShape 1"/>
          <p:cNvSpPr/>
          <p:nvPr/>
        </p:nvSpPr>
        <p:spPr>
          <a:xfrm>
            <a:off x="4649040" y="3092760"/>
            <a:ext cx="13590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MultiFleet employee enter details in the CRM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733" name="Line 2"/>
          <p:cNvSpPr/>
          <p:nvPr/>
        </p:nvSpPr>
        <p:spPr>
          <a:xfrm>
            <a:off x="5415840" y="28566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CustomShape 3"/>
          <p:cNvSpPr/>
          <p:nvPr/>
        </p:nvSpPr>
        <p:spPr>
          <a:xfrm>
            <a:off x="401040" y="3132360"/>
            <a:ext cx="1377000" cy="167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Calls MultiFleet Lease/  sends mail to MultiFleet lease/ visit the MultiFleet lease office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735" name="CustomShape 4"/>
          <p:cNvSpPr/>
          <p:nvPr/>
        </p:nvSpPr>
        <p:spPr>
          <a:xfrm>
            <a:off x="2835360" y="3134520"/>
            <a:ext cx="176220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MultiFleet employee ask for customer details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736" name="Line 5"/>
          <p:cNvSpPr/>
          <p:nvPr/>
        </p:nvSpPr>
        <p:spPr>
          <a:xfrm>
            <a:off x="3672000" y="28692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7" name="Line 6"/>
          <p:cNvSpPr/>
          <p:nvPr/>
        </p:nvSpPr>
        <p:spPr>
          <a:xfrm>
            <a:off x="7149240" y="28494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8" name="Picture 27" descr=""/>
          <p:cNvPicPr/>
          <p:nvPr/>
        </p:nvPicPr>
        <p:blipFill>
          <a:blip r:embed="rId2"/>
          <a:stretch/>
        </p:blipFill>
        <p:spPr>
          <a:xfrm>
            <a:off x="3305520" y="2641680"/>
            <a:ext cx="475920" cy="475920"/>
          </a:xfrm>
          <a:prstGeom prst="rect">
            <a:avLst/>
          </a:prstGeom>
          <a:ln w="0">
            <a:noFill/>
          </a:ln>
        </p:spPr>
      </p:pic>
      <p:sp>
        <p:nvSpPr>
          <p:cNvPr id="739" name="Line 7"/>
          <p:cNvSpPr/>
          <p:nvPr/>
        </p:nvSpPr>
        <p:spPr>
          <a:xfrm>
            <a:off x="2232000" y="290232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0" name="Picture 29" descr=""/>
          <p:cNvPicPr/>
          <p:nvPr/>
        </p:nvPicPr>
        <p:blipFill>
          <a:blip r:embed="rId3"/>
          <a:stretch/>
        </p:blipFill>
        <p:spPr>
          <a:xfrm>
            <a:off x="6694200" y="2641680"/>
            <a:ext cx="475920" cy="475920"/>
          </a:xfrm>
          <a:prstGeom prst="rect">
            <a:avLst/>
          </a:prstGeom>
          <a:ln w="0">
            <a:noFill/>
          </a:ln>
        </p:spPr>
      </p:pic>
      <p:sp>
        <p:nvSpPr>
          <p:cNvPr id="741" name="CustomShape 8"/>
          <p:cNvSpPr/>
          <p:nvPr/>
        </p:nvSpPr>
        <p:spPr>
          <a:xfrm>
            <a:off x="6345720" y="3103920"/>
            <a:ext cx="151056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MultiFleet employee inquires customer about car requirement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742" name="CustomShape 9"/>
          <p:cNvSpPr/>
          <p:nvPr/>
        </p:nvSpPr>
        <p:spPr>
          <a:xfrm>
            <a:off x="8097480" y="3096000"/>
            <a:ext cx="1125000" cy="14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provides info regarding preferred car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MMTY,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Fuel type, gear box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743" name="Line 10"/>
          <p:cNvSpPr/>
          <p:nvPr/>
        </p:nvSpPr>
        <p:spPr>
          <a:xfrm>
            <a:off x="8765640" y="28350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4" name="Picture 34" descr=""/>
          <p:cNvPicPr/>
          <p:nvPr/>
        </p:nvPicPr>
        <p:blipFill>
          <a:blip r:embed="rId4"/>
          <a:stretch/>
        </p:blipFill>
        <p:spPr>
          <a:xfrm>
            <a:off x="9955080" y="2590920"/>
            <a:ext cx="475920" cy="475920"/>
          </a:xfrm>
          <a:prstGeom prst="rect">
            <a:avLst/>
          </a:prstGeom>
          <a:ln w="0">
            <a:noFill/>
          </a:ln>
        </p:spPr>
      </p:pic>
      <p:sp>
        <p:nvSpPr>
          <p:cNvPr id="745" name="CustomShape 11"/>
          <p:cNvSpPr/>
          <p:nvPr/>
        </p:nvSpPr>
        <p:spPr>
          <a:xfrm>
            <a:off x="9526680" y="3075480"/>
            <a:ext cx="1246320" cy="6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MultiFleet employee suggests cars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746" name="Line 12"/>
          <p:cNvSpPr/>
          <p:nvPr/>
        </p:nvSpPr>
        <p:spPr>
          <a:xfrm>
            <a:off x="10362960" y="28310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7" name="Picture 6" descr="Related image"/>
          <p:cNvPicPr/>
          <p:nvPr/>
        </p:nvPicPr>
        <p:blipFill>
          <a:blip r:embed="rId5"/>
          <a:stretch/>
        </p:blipFill>
        <p:spPr>
          <a:xfrm>
            <a:off x="867240" y="232884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40" descr=""/>
          <p:cNvPicPr/>
          <p:nvPr/>
        </p:nvPicPr>
        <p:blipFill>
          <a:blip r:embed="rId6"/>
          <a:stretch/>
        </p:blipFill>
        <p:spPr>
          <a:xfrm>
            <a:off x="4966200" y="2624760"/>
            <a:ext cx="475920" cy="475920"/>
          </a:xfrm>
          <a:prstGeom prst="rect">
            <a:avLst/>
          </a:prstGeom>
          <a:ln w="0">
            <a:noFill/>
          </a:ln>
        </p:spPr>
      </p:pic>
      <p:pic>
        <p:nvPicPr>
          <p:cNvPr id="749" name="Picture 2" descr="Related image"/>
          <p:cNvPicPr/>
          <p:nvPr/>
        </p:nvPicPr>
        <p:blipFill>
          <a:blip r:embed="rId7"/>
          <a:stretch/>
        </p:blipFill>
        <p:spPr>
          <a:xfrm>
            <a:off x="8382240" y="260532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750" name="Picture 42" descr=""/>
          <p:cNvPicPr/>
          <p:nvPr/>
        </p:nvPicPr>
        <p:blipFill>
          <a:blip r:embed="rId8"/>
          <a:stretch/>
        </p:blipFill>
        <p:spPr>
          <a:xfrm>
            <a:off x="11630880" y="2575800"/>
            <a:ext cx="475920" cy="475920"/>
          </a:xfrm>
          <a:prstGeom prst="rect">
            <a:avLst/>
          </a:prstGeom>
          <a:ln w="0">
            <a:noFill/>
          </a:ln>
        </p:spPr>
      </p:pic>
      <p:sp>
        <p:nvSpPr>
          <p:cNvPr id="751" name="CustomShape 13"/>
          <p:cNvSpPr/>
          <p:nvPr/>
        </p:nvSpPr>
        <p:spPr>
          <a:xfrm>
            <a:off x="11250720" y="3075480"/>
            <a:ext cx="1470240" cy="68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Mail sent to customer about vehicle options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752" name="Picture 44" descr="Image result for email png icon"/>
          <p:cNvPicPr/>
          <p:nvPr/>
        </p:nvPicPr>
        <p:blipFill>
          <a:blip r:embed="rId9"/>
          <a:stretch/>
        </p:blipFill>
        <p:spPr>
          <a:xfrm>
            <a:off x="12020040" y="238572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753" name="Line 14"/>
          <p:cNvSpPr/>
          <p:nvPr/>
        </p:nvSpPr>
        <p:spPr>
          <a:xfrm>
            <a:off x="12047400" y="28368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CustomShape 15"/>
          <p:cNvSpPr/>
          <p:nvPr/>
        </p:nvSpPr>
        <p:spPr>
          <a:xfrm>
            <a:off x="12891960" y="3052080"/>
            <a:ext cx="2034720" cy="68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receives mail:</a:t>
            </a:r>
            <a:endParaRPr b="0" lang="en-US" sz="131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Vehicle Options</a:t>
            </a:r>
            <a:endParaRPr b="0" lang="en-US" sz="131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Approx. lease Prices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755" name="Picture 2" descr="Related image"/>
          <p:cNvPicPr/>
          <p:nvPr/>
        </p:nvPicPr>
        <p:blipFill>
          <a:blip r:embed="rId10"/>
          <a:stretch/>
        </p:blipFill>
        <p:spPr>
          <a:xfrm>
            <a:off x="13272120" y="25524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756" name="Line 16"/>
          <p:cNvSpPr/>
          <p:nvPr/>
        </p:nvSpPr>
        <p:spPr>
          <a:xfrm>
            <a:off x="13766400" y="28310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57" name="Picture 50" descr=""/>
          <p:cNvPicPr/>
          <p:nvPr/>
        </p:nvPicPr>
        <p:blipFill>
          <a:blip r:embed="rId11"/>
          <a:stretch/>
        </p:blipFill>
        <p:spPr>
          <a:xfrm>
            <a:off x="15077520" y="2575800"/>
            <a:ext cx="475920" cy="475920"/>
          </a:xfrm>
          <a:prstGeom prst="rect">
            <a:avLst/>
          </a:prstGeom>
          <a:ln w="0">
            <a:noFill/>
          </a:ln>
        </p:spPr>
      </p:pic>
      <p:sp>
        <p:nvSpPr>
          <p:cNvPr id="758" name="CustomShape 17"/>
          <p:cNvSpPr/>
          <p:nvPr/>
        </p:nvSpPr>
        <p:spPr>
          <a:xfrm>
            <a:off x="14807160" y="3075480"/>
            <a:ext cx="147024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MultiFleet employee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Calls customer to know about his choice of car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759" name="Picture 6" descr="Related image"/>
          <p:cNvPicPr/>
          <p:nvPr/>
        </p:nvPicPr>
        <p:blipFill>
          <a:blip r:embed="rId12"/>
          <a:stretch/>
        </p:blipFill>
        <p:spPr>
          <a:xfrm>
            <a:off x="15504840" y="2328840"/>
            <a:ext cx="340920" cy="340920"/>
          </a:xfrm>
          <a:prstGeom prst="rect">
            <a:avLst/>
          </a:prstGeom>
          <a:ln w="0">
            <a:noFill/>
          </a:ln>
        </p:spPr>
      </p:pic>
      <p:sp>
        <p:nvSpPr>
          <p:cNvPr id="760" name="Line 18"/>
          <p:cNvSpPr/>
          <p:nvPr/>
        </p:nvSpPr>
        <p:spPr>
          <a:xfrm>
            <a:off x="15460920" y="28310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1" name="Picture 2" descr="Related image"/>
          <p:cNvPicPr/>
          <p:nvPr/>
        </p:nvPicPr>
        <p:blipFill>
          <a:blip r:embed="rId13"/>
          <a:stretch/>
        </p:blipFill>
        <p:spPr>
          <a:xfrm>
            <a:off x="16705080" y="25974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762" name="CustomShape 19"/>
          <p:cNvSpPr/>
          <p:nvPr/>
        </p:nvSpPr>
        <p:spPr>
          <a:xfrm>
            <a:off x="16536600" y="3052080"/>
            <a:ext cx="132948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makes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his/her choice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763" name="Line 20"/>
          <p:cNvSpPr/>
          <p:nvPr/>
        </p:nvSpPr>
        <p:spPr>
          <a:xfrm>
            <a:off x="17160120" y="28144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Line 21"/>
          <p:cNvSpPr/>
          <p:nvPr/>
        </p:nvSpPr>
        <p:spPr>
          <a:xfrm>
            <a:off x="18440280" y="2189880"/>
            <a:ext cx="0" cy="12801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Line 22"/>
          <p:cNvSpPr/>
          <p:nvPr/>
        </p:nvSpPr>
        <p:spPr>
          <a:xfrm>
            <a:off x="18440280" y="21898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Line 23"/>
          <p:cNvSpPr/>
          <p:nvPr/>
        </p:nvSpPr>
        <p:spPr>
          <a:xfrm>
            <a:off x="18440280" y="346752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7" name="Picture 2" descr="Related image"/>
          <p:cNvPicPr/>
          <p:nvPr/>
        </p:nvPicPr>
        <p:blipFill>
          <a:blip r:embed="rId14"/>
          <a:stretch/>
        </p:blipFill>
        <p:spPr>
          <a:xfrm>
            <a:off x="19737360" y="19209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768" name="CustomShape 24"/>
          <p:cNvSpPr/>
          <p:nvPr/>
        </p:nvSpPr>
        <p:spPr>
          <a:xfrm>
            <a:off x="19568880" y="2375280"/>
            <a:ext cx="1329480" cy="68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is not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Interested in going ahead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769" name="Picture 20" descr="Image result for wrong png icon"/>
          <p:cNvPicPr/>
          <p:nvPr/>
        </p:nvPicPr>
        <p:blipFill>
          <a:blip r:embed="rId15"/>
          <a:stretch/>
        </p:blipFill>
        <p:spPr>
          <a:xfrm>
            <a:off x="21481560" y="2041200"/>
            <a:ext cx="275760" cy="275760"/>
          </a:xfrm>
          <a:prstGeom prst="rect">
            <a:avLst/>
          </a:prstGeom>
          <a:ln w="0">
            <a:noFill/>
          </a:ln>
        </p:spPr>
      </p:pic>
      <p:sp>
        <p:nvSpPr>
          <p:cNvPr id="770" name="Line 25"/>
          <p:cNvSpPr/>
          <p:nvPr/>
        </p:nvSpPr>
        <p:spPr>
          <a:xfrm>
            <a:off x="20192040" y="21898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1" name="Picture 2" descr="Related image"/>
          <p:cNvPicPr/>
          <p:nvPr/>
        </p:nvPicPr>
        <p:blipFill>
          <a:blip r:embed="rId16"/>
          <a:stretch/>
        </p:blipFill>
        <p:spPr>
          <a:xfrm>
            <a:off x="19737360" y="32151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772" name="CustomShape 26"/>
          <p:cNvSpPr/>
          <p:nvPr/>
        </p:nvSpPr>
        <p:spPr>
          <a:xfrm>
            <a:off x="19568880" y="3669480"/>
            <a:ext cx="1329480" cy="68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is 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Interested in leasing quote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773" name="Line 27"/>
          <p:cNvSpPr/>
          <p:nvPr/>
        </p:nvSpPr>
        <p:spPr>
          <a:xfrm>
            <a:off x="20192040" y="346752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4" name="Picture 2" descr="Related image"/>
          <p:cNvPicPr/>
          <p:nvPr/>
        </p:nvPicPr>
        <p:blipFill>
          <a:blip r:embed="rId17"/>
          <a:stretch/>
        </p:blipFill>
        <p:spPr>
          <a:xfrm>
            <a:off x="21489120" y="32151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775" name="CustomShape 28"/>
          <p:cNvSpPr/>
          <p:nvPr/>
        </p:nvSpPr>
        <p:spPr>
          <a:xfrm>
            <a:off x="21155040" y="3669480"/>
            <a:ext cx="1329480" cy="68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tells about selected car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776" name="Line 29"/>
          <p:cNvSpPr/>
          <p:nvPr/>
        </p:nvSpPr>
        <p:spPr>
          <a:xfrm>
            <a:off x="21896280" y="34682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CustomShape 30"/>
          <p:cNvSpPr/>
          <p:nvPr/>
        </p:nvSpPr>
        <p:spPr>
          <a:xfrm>
            <a:off x="22740840" y="3669480"/>
            <a:ext cx="1616760" cy="128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MultiFleet employee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generates the quote using their configurator &amp; calculator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10" spc="-1" strike="noStrike">
              <a:latin typeface="Arial"/>
            </a:endParaRPr>
          </a:p>
        </p:txBody>
      </p:sp>
      <p:sp>
        <p:nvSpPr>
          <p:cNvPr id="778" name="Line 31"/>
          <p:cNvSpPr/>
          <p:nvPr/>
        </p:nvSpPr>
        <p:spPr>
          <a:xfrm>
            <a:off x="23669280" y="346752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9" name="Picture 75" descr=""/>
          <p:cNvPicPr/>
          <p:nvPr/>
        </p:nvPicPr>
        <p:blipFill>
          <a:blip r:embed="rId18"/>
          <a:stretch/>
        </p:blipFill>
        <p:spPr>
          <a:xfrm>
            <a:off x="23193360" y="3215880"/>
            <a:ext cx="475920" cy="475920"/>
          </a:xfrm>
          <a:prstGeom prst="rect">
            <a:avLst/>
          </a:prstGeom>
          <a:ln w="0">
            <a:noFill/>
          </a:ln>
        </p:spPr>
      </p:pic>
      <p:sp>
        <p:nvSpPr>
          <p:cNvPr id="780" name="CustomShape 32"/>
          <p:cNvSpPr/>
          <p:nvPr/>
        </p:nvSpPr>
        <p:spPr>
          <a:xfrm>
            <a:off x="24568560" y="3715920"/>
            <a:ext cx="12798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MultiFleet employee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mail quote to customer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781" name="Picture 77" descr=""/>
          <p:cNvPicPr/>
          <p:nvPr/>
        </p:nvPicPr>
        <p:blipFill>
          <a:blip r:embed="rId19"/>
          <a:stretch/>
        </p:blipFill>
        <p:spPr>
          <a:xfrm>
            <a:off x="24933600" y="3204000"/>
            <a:ext cx="475920" cy="475920"/>
          </a:xfrm>
          <a:prstGeom prst="rect">
            <a:avLst/>
          </a:prstGeom>
          <a:ln w="0">
            <a:noFill/>
          </a:ln>
        </p:spPr>
      </p:pic>
      <p:pic>
        <p:nvPicPr>
          <p:cNvPr id="782" name="Picture 78" descr="Image result for email png icon"/>
          <p:cNvPicPr/>
          <p:nvPr/>
        </p:nvPicPr>
        <p:blipFill>
          <a:blip r:embed="rId20"/>
          <a:stretch/>
        </p:blipFill>
        <p:spPr>
          <a:xfrm>
            <a:off x="25288560" y="304236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783" name="Line 33"/>
          <p:cNvSpPr/>
          <p:nvPr/>
        </p:nvSpPr>
        <p:spPr>
          <a:xfrm>
            <a:off x="25347600" y="34520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4" name="CustomShape 34"/>
          <p:cNvSpPr/>
          <p:nvPr/>
        </p:nvSpPr>
        <p:spPr>
          <a:xfrm>
            <a:off x="26363880" y="3602160"/>
            <a:ext cx="1616760" cy="12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MultiFleet contacts the customer to know their decision on the  lease car quotation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10" spc="-1" strike="noStrike">
              <a:latin typeface="Arial"/>
            </a:endParaRPr>
          </a:p>
        </p:txBody>
      </p:sp>
      <p:pic>
        <p:nvPicPr>
          <p:cNvPr id="785" name="Picture 81" descr=""/>
          <p:cNvPicPr/>
          <p:nvPr/>
        </p:nvPicPr>
        <p:blipFill>
          <a:blip r:embed="rId21"/>
          <a:stretch/>
        </p:blipFill>
        <p:spPr>
          <a:xfrm>
            <a:off x="26670240" y="3138840"/>
            <a:ext cx="475920" cy="475920"/>
          </a:xfrm>
          <a:prstGeom prst="rect">
            <a:avLst/>
          </a:prstGeom>
          <a:ln w="0">
            <a:noFill/>
          </a:ln>
        </p:spPr>
      </p:pic>
      <p:pic>
        <p:nvPicPr>
          <p:cNvPr id="786" name="Picture 2" descr="Related image"/>
          <p:cNvPicPr/>
          <p:nvPr/>
        </p:nvPicPr>
        <p:blipFill>
          <a:blip r:embed="rId22"/>
          <a:stretch/>
        </p:blipFill>
        <p:spPr>
          <a:xfrm>
            <a:off x="28330920" y="312912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787" name="CustomShape 35"/>
          <p:cNvSpPr/>
          <p:nvPr/>
        </p:nvSpPr>
        <p:spPr>
          <a:xfrm>
            <a:off x="28162440" y="3583440"/>
            <a:ext cx="1329480" cy="128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makes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his/her choice about leasing a car on the provided  quotation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788" name="Line 36"/>
          <p:cNvSpPr/>
          <p:nvPr/>
        </p:nvSpPr>
        <p:spPr>
          <a:xfrm>
            <a:off x="28720800" y="33948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9" name="Line 37"/>
          <p:cNvSpPr/>
          <p:nvPr/>
        </p:nvSpPr>
        <p:spPr>
          <a:xfrm>
            <a:off x="30000960" y="2770560"/>
            <a:ext cx="0" cy="12801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0" name="Line 38"/>
          <p:cNvSpPr/>
          <p:nvPr/>
        </p:nvSpPr>
        <p:spPr>
          <a:xfrm>
            <a:off x="30000960" y="27705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1" name="Line 39"/>
          <p:cNvSpPr/>
          <p:nvPr/>
        </p:nvSpPr>
        <p:spPr>
          <a:xfrm>
            <a:off x="30000960" y="40482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2" name="Picture 2" descr="Related image"/>
          <p:cNvPicPr/>
          <p:nvPr/>
        </p:nvPicPr>
        <p:blipFill>
          <a:blip r:embed="rId23"/>
          <a:stretch/>
        </p:blipFill>
        <p:spPr>
          <a:xfrm>
            <a:off x="31298040" y="250164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793" name="CustomShape 40"/>
          <p:cNvSpPr/>
          <p:nvPr/>
        </p:nvSpPr>
        <p:spPr>
          <a:xfrm>
            <a:off x="31129560" y="2955960"/>
            <a:ext cx="1329480" cy="68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is not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Interested in going ahead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794" name="Picture 20" descr="Image result for wrong png icon"/>
          <p:cNvPicPr/>
          <p:nvPr/>
        </p:nvPicPr>
        <p:blipFill>
          <a:blip r:embed="rId24"/>
          <a:stretch/>
        </p:blipFill>
        <p:spPr>
          <a:xfrm>
            <a:off x="33042240" y="2621880"/>
            <a:ext cx="275760" cy="275760"/>
          </a:xfrm>
          <a:prstGeom prst="rect">
            <a:avLst/>
          </a:prstGeom>
          <a:ln w="0">
            <a:noFill/>
          </a:ln>
        </p:spPr>
      </p:pic>
      <p:sp>
        <p:nvSpPr>
          <p:cNvPr id="795" name="Line 41"/>
          <p:cNvSpPr/>
          <p:nvPr/>
        </p:nvSpPr>
        <p:spPr>
          <a:xfrm>
            <a:off x="31753080" y="27705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6" name="Picture 2" descr="Related image"/>
          <p:cNvPicPr/>
          <p:nvPr/>
        </p:nvPicPr>
        <p:blipFill>
          <a:blip r:embed="rId25"/>
          <a:stretch/>
        </p:blipFill>
        <p:spPr>
          <a:xfrm>
            <a:off x="31298040" y="379584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797" name="CustomShape 42"/>
          <p:cNvSpPr/>
          <p:nvPr/>
        </p:nvSpPr>
        <p:spPr>
          <a:xfrm>
            <a:off x="31129560" y="4250160"/>
            <a:ext cx="1123560" cy="68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is 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Interested in leasing 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798" name="Line 43"/>
          <p:cNvSpPr/>
          <p:nvPr/>
        </p:nvSpPr>
        <p:spPr>
          <a:xfrm>
            <a:off x="31753080" y="40482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9" name="Picture 2" descr="Related image"/>
          <p:cNvPicPr/>
          <p:nvPr/>
        </p:nvPicPr>
        <p:blipFill>
          <a:blip r:embed="rId26"/>
          <a:stretch/>
        </p:blipFill>
        <p:spPr>
          <a:xfrm>
            <a:off x="33050160" y="379584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800" name="CustomShape 44"/>
          <p:cNvSpPr/>
          <p:nvPr/>
        </p:nvSpPr>
        <p:spPr>
          <a:xfrm>
            <a:off x="32894280" y="4249800"/>
            <a:ext cx="132948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receives a mail with credit check link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801" name="Line 45"/>
          <p:cNvSpPr/>
          <p:nvPr/>
        </p:nvSpPr>
        <p:spPr>
          <a:xfrm>
            <a:off x="33456960" y="40485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Line 46"/>
          <p:cNvSpPr/>
          <p:nvPr/>
        </p:nvSpPr>
        <p:spPr>
          <a:xfrm>
            <a:off x="27050400" y="34520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3" name="Picture 2" descr="Related image"/>
          <p:cNvPicPr/>
          <p:nvPr/>
        </p:nvPicPr>
        <p:blipFill>
          <a:blip r:embed="rId27"/>
          <a:stretch/>
        </p:blipFill>
        <p:spPr>
          <a:xfrm>
            <a:off x="34745040" y="379584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804" name="CustomShape 47"/>
          <p:cNvSpPr/>
          <p:nvPr/>
        </p:nvSpPr>
        <p:spPr>
          <a:xfrm>
            <a:off x="34589160" y="4249800"/>
            <a:ext cx="1329480" cy="14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uploads the documents and enter salary details to the link shared in email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805" name="Picture 4" descr="Image result for customer png icon"/>
          <p:cNvPicPr/>
          <p:nvPr/>
        </p:nvPicPr>
        <p:blipFill>
          <a:blip r:embed="rId28"/>
          <a:stretch/>
        </p:blipFill>
        <p:spPr>
          <a:xfrm>
            <a:off x="36444240" y="37522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806" name="CustomShape 48"/>
          <p:cNvSpPr/>
          <p:nvPr/>
        </p:nvSpPr>
        <p:spPr>
          <a:xfrm>
            <a:off x="36344160" y="4202640"/>
            <a:ext cx="105300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Credit Status 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check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807" name="Line 49"/>
          <p:cNvSpPr/>
          <p:nvPr/>
        </p:nvSpPr>
        <p:spPr>
          <a:xfrm>
            <a:off x="38139120" y="3492360"/>
            <a:ext cx="0" cy="12801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Line 50"/>
          <p:cNvSpPr/>
          <p:nvPr/>
        </p:nvSpPr>
        <p:spPr>
          <a:xfrm>
            <a:off x="38139120" y="34923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Line 51"/>
          <p:cNvSpPr/>
          <p:nvPr/>
        </p:nvSpPr>
        <p:spPr>
          <a:xfrm>
            <a:off x="38139120" y="47736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Line 52"/>
          <p:cNvSpPr/>
          <p:nvPr/>
        </p:nvSpPr>
        <p:spPr>
          <a:xfrm>
            <a:off x="36858960" y="402516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CustomShape 53"/>
          <p:cNvSpPr/>
          <p:nvPr/>
        </p:nvSpPr>
        <p:spPr>
          <a:xfrm>
            <a:off x="39114360" y="4967640"/>
            <a:ext cx="1875600" cy="68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receives an email stating “ Your quote is accepted “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812" name="Picture 112" descr="Image result for email png icon"/>
          <p:cNvPicPr/>
          <p:nvPr/>
        </p:nvPicPr>
        <p:blipFill>
          <a:blip r:embed="rId29"/>
          <a:stretch/>
        </p:blipFill>
        <p:spPr>
          <a:xfrm>
            <a:off x="39775320" y="439380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813" name="CustomShape 54"/>
          <p:cNvSpPr/>
          <p:nvPr/>
        </p:nvSpPr>
        <p:spPr>
          <a:xfrm>
            <a:off x="39114360" y="3651480"/>
            <a:ext cx="1875600" cy="68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receives an email stating “ Your quote is rejected”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814" name="Picture 115" descr="Image result for email png icon"/>
          <p:cNvPicPr/>
          <p:nvPr/>
        </p:nvPicPr>
        <p:blipFill>
          <a:blip r:embed="rId30"/>
          <a:stretch/>
        </p:blipFill>
        <p:spPr>
          <a:xfrm>
            <a:off x="39745800" y="302076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815" name="Line 55"/>
          <p:cNvSpPr/>
          <p:nvPr/>
        </p:nvSpPr>
        <p:spPr>
          <a:xfrm>
            <a:off x="39819240" y="34902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6" name="Picture 20" descr="Image result for wrong png icon"/>
          <p:cNvPicPr/>
          <p:nvPr/>
        </p:nvPicPr>
        <p:blipFill>
          <a:blip r:embed="rId31"/>
          <a:stretch/>
        </p:blipFill>
        <p:spPr>
          <a:xfrm>
            <a:off x="43716240" y="3295080"/>
            <a:ext cx="275760" cy="275760"/>
          </a:xfrm>
          <a:prstGeom prst="rect">
            <a:avLst/>
          </a:prstGeom>
          <a:ln w="0">
            <a:noFill/>
          </a:ln>
        </p:spPr>
      </p:pic>
      <p:sp>
        <p:nvSpPr>
          <p:cNvPr id="817" name="Line 56"/>
          <p:cNvSpPr/>
          <p:nvPr/>
        </p:nvSpPr>
        <p:spPr>
          <a:xfrm>
            <a:off x="39872160" y="47736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CustomShape 57"/>
          <p:cNvSpPr/>
          <p:nvPr/>
        </p:nvSpPr>
        <p:spPr>
          <a:xfrm>
            <a:off x="40847760" y="4974840"/>
            <a:ext cx="187560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Mail send to customer about contract details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819" name="Picture 123" descr=""/>
          <p:cNvPicPr/>
          <p:nvPr/>
        </p:nvPicPr>
        <p:blipFill>
          <a:blip r:embed="rId32"/>
          <a:stretch/>
        </p:blipFill>
        <p:spPr>
          <a:xfrm>
            <a:off x="41158440" y="4491720"/>
            <a:ext cx="475920" cy="475920"/>
          </a:xfrm>
          <a:prstGeom prst="rect">
            <a:avLst/>
          </a:prstGeom>
          <a:ln w="0">
            <a:noFill/>
          </a:ln>
        </p:spPr>
      </p:pic>
      <p:pic>
        <p:nvPicPr>
          <p:cNvPr id="820" name="Picture 124" descr="Image result for email png icon"/>
          <p:cNvPicPr/>
          <p:nvPr/>
        </p:nvPicPr>
        <p:blipFill>
          <a:blip r:embed="rId33"/>
          <a:stretch/>
        </p:blipFill>
        <p:spPr>
          <a:xfrm>
            <a:off x="41552640" y="441648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821" name="Picture 2" descr="Related image"/>
          <p:cNvPicPr/>
          <p:nvPr/>
        </p:nvPicPr>
        <p:blipFill>
          <a:blip r:embed="rId34"/>
          <a:stretch/>
        </p:blipFill>
        <p:spPr>
          <a:xfrm>
            <a:off x="42797880" y="45183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822" name="CustomShape 58"/>
          <p:cNvSpPr/>
          <p:nvPr/>
        </p:nvSpPr>
        <p:spPr>
          <a:xfrm>
            <a:off x="42603840" y="4976640"/>
            <a:ext cx="1762200" cy="68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receive contract details in 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mail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823" name="Line 59"/>
          <p:cNvSpPr/>
          <p:nvPr/>
        </p:nvSpPr>
        <p:spPr>
          <a:xfrm>
            <a:off x="41576760" y="47736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4" name="Picture 2" descr="Related image"/>
          <p:cNvPicPr/>
          <p:nvPr/>
        </p:nvPicPr>
        <p:blipFill>
          <a:blip r:embed="rId35"/>
          <a:stretch/>
        </p:blipFill>
        <p:spPr>
          <a:xfrm>
            <a:off x="44435160" y="451584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825" name="CustomShape 60"/>
          <p:cNvSpPr/>
          <p:nvPr/>
        </p:nvSpPr>
        <p:spPr>
          <a:xfrm>
            <a:off x="44241480" y="4974480"/>
            <a:ext cx="17622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signs the contract (E- signature)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826" name="Line 61"/>
          <p:cNvSpPr/>
          <p:nvPr/>
        </p:nvSpPr>
        <p:spPr>
          <a:xfrm>
            <a:off x="43214040" y="47736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Line 62"/>
          <p:cNvSpPr/>
          <p:nvPr/>
        </p:nvSpPr>
        <p:spPr>
          <a:xfrm>
            <a:off x="44818200" y="47736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CustomShape 63"/>
          <p:cNvSpPr/>
          <p:nvPr/>
        </p:nvSpPr>
        <p:spPr>
          <a:xfrm>
            <a:off x="47617560" y="4953600"/>
            <a:ext cx="187560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Mail send to customer on contract confirmation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829" name="Picture 133" descr=""/>
          <p:cNvPicPr/>
          <p:nvPr/>
        </p:nvPicPr>
        <p:blipFill>
          <a:blip r:embed="rId36"/>
          <a:stretch/>
        </p:blipFill>
        <p:spPr>
          <a:xfrm>
            <a:off x="47928240" y="4470480"/>
            <a:ext cx="475920" cy="475920"/>
          </a:xfrm>
          <a:prstGeom prst="rect">
            <a:avLst/>
          </a:prstGeom>
          <a:ln w="0">
            <a:noFill/>
          </a:ln>
        </p:spPr>
      </p:pic>
      <p:pic>
        <p:nvPicPr>
          <p:cNvPr id="830" name="Picture 134" descr="Image result for email png icon"/>
          <p:cNvPicPr/>
          <p:nvPr/>
        </p:nvPicPr>
        <p:blipFill>
          <a:blip r:embed="rId37"/>
          <a:stretch/>
        </p:blipFill>
        <p:spPr>
          <a:xfrm>
            <a:off x="48394080" y="439380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831" name="Line 64"/>
          <p:cNvSpPr/>
          <p:nvPr/>
        </p:nvSpPr>
        <p:spPr>
          <a:xfrm>
            <a:off x="48541320" y="47736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Line 65"/>
          <p:cNvSpPr/>
          <p:nvPr/>
        </p:nvSpPr>
        <p:spPr>
          <a:xfrm>
            <a:off x="35164080" y="40482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3" name="Picture 2" descr="Related image"/>
          <p:cNvPicPr/>
          <p:nvPr/>
        </p:nvPicPr>
        <p:blipFill>
          <a:blip r:embed="rId38"/>
          <a:stretch/>
        </p:blipFill>
        <p:spPr>
          <a:xfrm>
            <a:off x="46112040" y="45090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834" name="CustomShape 66"/>
          <p:cNvSpPr/>
          <p:nvPr/>
        </p:nvSpPr>
        <p:spPr>
          <a:xfrm>
            <a:off x="45918360" y="4967640"/>
            <a:ext cx="176220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send 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signed contract to MulltiFleet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835" name="Line 67"/>
          <p:cNvSpPr/>
          <p:nvPr/>
        </p:nvSpPr>
        <p:spPr>
          <a:xfrm>
            <a:off x="46567080" y="47736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6" name="Picture 2" descr="Related image"/>
          <p:cNvPicPr/>
          <p:nvPr/>
        </p:nvPicPr>
        <p:blipFill>
          <a:blip r:embed="rId39"/>
          <a:stretch/>
        </p:blipFill>
        <p:spPr>
          <a:xfrm>
            <a:off x="49935600" y="443016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837" name="CustomShape 68"/>
          <p:cNvSpPr/>
          <p:nvPr/>
        </p:nvSpPr>
        <p:spPr>
          <a:xfrm>
            <a:off x="49487400" y="4927320"/>
            <a:ext cx="176220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receive congratulating msg stating “ Thanks for leasing car with us”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838" name="Picture 164" descr="Image result for email png icon"/>
          <p:cNvPicPr/>
          <p:nvPr/>
        </p:nvPicPr>
        <p:blipFill>
          <a:blip r:embed="rId40"/>
          <a:stretch/>
        </p:blipFill>
        <p:spPr>
          <a:xfrm>
            <a:off x="46536120" y="438840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839" name="Picture 6" descr="Related image"/>
          <p:cNvPicPr/>
          <p:nvPr/>
        </p:nvPicPr>
        <p:blipFill>
          <a:blip r:embed="rId41"/>
          <a:stretch/>
        </p:blipFill>
        <p:spPr>
          <a:xfrm>
            <a:off x="3669480" y="232884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840" name="Picture 137" descr="Image result for email png icon"/>
          <p:cNvPicPr/>
          <p:nvPr/>
        </p:nvPicPr>
        <p:blipFill>
          <a:blip r:embed="rId42"/>
          <a:stretch/>
        </p:blipFill>
        <p:spPr>
          <a:xfrm>
            <a:off x="4053960" y="238572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841" name="Picture 4" descr="Image result for portal png icon"/>
          <p:cNvPicPr/>
          <p:nvPr/>
        </p:nvPicPr>
        <p:blipFill>
          <a:blip r:embed="rId43"/>
          <a:stretch/>
        </p:blipFill>
        <p:spPr>
          <a:xfrm>
            <a:off x="5252760" y="232884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842" name="Picture 6" descr="Related image"/>
          <p:cNvPicPr/>
          <p:nvPr/>
        </p:nvPicPr>
        <p:blipFill>
          <a:blip r:embed="rId44"/>
          <a:stretch/>
        </p:blipFill>
        <p:spPr>
          <a:xfrm>
            <a:off x="7121520" y="232884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843" name="Picture 161" descr="Image result for email png icon"/>
          <p:cNvPicPr/>
          <p:nvPr/>
        </p:nvPicPr>
        <p:blipFill>
          <a:blip r:embed="rId45"/>
          <a:stretch/>
        </p:blipFill>
        <p:spPr>
          <a:xfrm>
            <a:off x="7506360" y="238572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844" name="Picture 6" descr="Related image"/>
          <p:cNvPicPr/>
          <p:nvPr/>
        </p:nvPicPr>
        <p:blipFill>
          <a:blip r:embed="rId46"/>
          <a:stretch/>
        </p:blipFill>
        <p:spPr>
          <a:xfrm>
            <a:off x="8784360" y="232884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845" name="Picture 165" descr="Image result for email png icon"/>
          <p:cNvPicPr/>
          <p:nvPr/>
        </p:nvPicPr>
        <p:blipFill>
          <a:blip r:embed="rId47"/>
          <a:stretch/>
        </p:blipFill>
        <p:spPr>
          <a:xfrm>
            <a:off x="9168840" y="238572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846" name="Picture 6" descr="Related image"/>
          <p:cNvPicPr/>
          <p:nvPr/>
        </p:nvPicPr>
        <p:blipFill>
          <a:blip r:embed="rId48"/>
          <a:stretch/>
        </p:blipFill>
        <p:spPr>
          <a:xfrm>
            <a:off x="10371960" y="232884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847" name="Picture 167" descr="Image result for email png icon"/>
          <p:cNvPicPr/>
          <p:nvPr/>
        </p:nvPicPr>
        <p:blipFill>
          <a:blip r:embed="rId49"/>
          <a:stretch/>
        </p:blipFill>
        <p:spPr>
          <a:xfrm>
            <a:off x="10756440" y="238572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168" descr="Image result for email png icon"/>
          <p:cNvPicPr/>
          <p:nvPr/>
        </p:nvPicPr>
        <p:blipFill>
          <a:blip r:embed="rId50"/>
          <a:stretch/>
        </p:blipFill>
        <p:spPr>
          <a:xfrm>
            <a:off x="13702680" y="238572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849" name="Picture 6" descr="Related image"/>
          <p:cNvPicPr/>
          <p:nvPr/>
        </p:nvPicPr>
        <p:blipFill>
          <a:blip r:embed="rId51"/>
          <a:stretch/>
        </p:blipFill>
        <p:spPr>
          <a:xfrm>
            <a:off x="20062800" y="159768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850" name="Picture 170" descr="Image result for email png icon"/>
          <p:cNvPicPr/>
          <p:nvPr/>
        </p:nvPicPr>
        <p:blipFill>
          <a:blip r:embed="rId52"/>
          <a:stretch/>
        </p:blipFill>
        <p:spPr>
          <a:xfrm>
            <a:off x="20514960" y="163404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851" name="Picture 6" descr="Related image"/>
          <p:cNvPicPr/>
          <p:nvPr/>
        </p:nvPicPr>
        <p:blipFill>
          <a:blip r:embed="rId53"/>
          <a:stretch/>
        </p:blipFill>
        <p:spPr>
          <a:xfrm>
            <a:off x="19459080" y="304164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852" name="Picture 172" descr="Image result for email png icon"/>
          <p:cNvPicPr/>
          <p:nvPr/>
        </p:nvPicPr>
        <p:blipFill>
          <a:blip r:embed="rId54"/>
          <a:stretch/>
        </p:blipFill>
        <p:spPr>
          <a:xfrm>
            <a:off x="20192400" y="310536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853" name="Picture 6" descr="Related image"/>
          <p:cNvPicPr/>
          <p:nvPr/>
        </p:nvPicPr>
        <p:blipFill>
          <a:blip r:embed="rId55"/>
          <a:stretch/>
        </p:blipFill>
        <p:spPr>
          <a:xfrm>
            <a:off x="21839400" y="292104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854" name="Picture 174" descr="Image result for email png icon"/>
          <p:cNvPicPr/>
          <p:nvPr/>
        </p:nvPicPr>
        <p:blipFill>
          <a:blip r:embed="rId56"/>
          <a:stretch/>
        </p:blipFill>
        <p:spPr>
          <a:xfrm>
            <a:off x="22261680" y="296208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855" name="Picture 4" descr="Image result for portal png icon"/>
          <p:cNvPicPr/>
          <p:nvPr/>
        </p:nvPicPr>
        <p:blipFill>
          <a:blip r:embed="rId57"/>
          <a:stretch/>
        </p:blipFill>
        <p:spPr>
          <a:xfrm>
            <a:off x="23504760" y="292212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856" name="Picture 6" descr="Related image"/>
          <p:cNvPicPr/>
          <p:nvPr/>
        </p:nvPicPr>
        <p:blipFill>
          <a:blip r:embed="rId58"/>
          <a:stretch/>
        </p:blipFill>
        <p:spPr>
          <a:xfrm>
            <a:off x="27017280" y="287784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857" name="Picture 177" descr="Image result for email png icon"/>
          <p:cNvPicPr/>
          <p:nvPr/>
        </p:nvPicPr>
        <p:blipFill>
          <a:blip r:embed="rId59"/>
          <a:stretch/>
        </p:blipFill>
        <p:spPr>
          <a:xfrm>
            <a:off x="27414720" y="290988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6" descr="Related image"/>
          <p:cNvPicPr/>
          <p:nvPr/>
        </p:nvPicPr>
        <p:blipFill>
          <a:blip r:embed="rId60"/>
          <a:stretch/>
        </p:blipFill>
        <p:spPr>
          <a:xfrm>
            <a:off x="31567320" y="216576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859" name="Picture 179" descr="Image result for email png icon"/>
          <p:cNvPicPr/>
          <p:nvPr/>
        </p:nvPicPr>
        <p:blipFill>
          <a:blip r:embed="rId61"/>
          <a:stretch/>
        </p:blipFill>
        <p:spPr>
          <a:xfrm>
            <a:off x="32016960" y="214848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860" name="Picture 6" descr="Related image"/>
          <p:cNvPicPr/>
          <p:nvPr/>
        </p:nvPicPr>
        <p:blipFill>
          <a:blip r:embed="rId62"/>
          <a:stretch/>
        </p:blipFill>
        <p:spPr>
          <a:xfrm>
            <a:off x="31022280" y="361476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861" name="Picture 181" descr="Image result for email png icon"/>
          <p:cNvPicPr/>
          <p:nvPr/>
        </p:nvPicPr>
        <p:blipFill>
          <a:blip r:embed="rId63"/>
          <a:stretch/>
        </p:blipFill>
        <p:spPr>
          <a:xfrm>
            <a:off x="31754160" y="367632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862" name="Picture 182" descr="Image result for email png icon"/>
          <p:cNvPicPr/>
          <p:nvPr/>
        </p:nvPicPr>
        <p:blipFill>
          <a:blip r:embed="rId64"/>
          <a:stretch/>
        </p:blipFill>
        <p:spPr>
          <a:xfrm>
            <a:off x="33471000" y="362916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863" name="Picture 183" descr="Image result for email png icon"/>
          <p:cNvPicPr/>
          <p:nvPr/>
        </p:nvPicPr>
        <p:blipFill>
          <a:blip r:embed="rId65"/>
          <a:stretch/>
        </p:blipFill>
        <p:spPr>
          <a:xfrm>
            <a:off x="35110440" y="357840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864" name="Picture 2" descr="Related image"/>
          <p:cNvPicPr/>
          <p:nvPr/>
        </p:nvPicPr>
        <p:blipFill>
          <a:blip r:embed="rId66"/>
          <a:stretch/>
        </p:blipFill>
        <p:spPr>
          <a:xfrm>
            <a:off x="39391200" y="322488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865" name="Picture 2" descr="Related image"/>
          <p:cNvPicPr/>
          <p:nvPr/>
        </p:nvPicPr>
        <p:blipFill>
          <a:blip r:embed="rId67"/>
          <a:stretch/>
        </p:blipFill>
        <p:spPr>
          <a:xfrm>
            <a:off x="39404160" y="453276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186" descr=""/>
          <p:cNvPicPr/>
          <p:nvPr/>
        </p:nvPicPr>
        <p:blipFill>
          <a:blip r:embed="rId68"/>
          <a:stretch/>
        </p:blipFill>
        <p:spPr>
          <a:xfrm>
            <a:off x="41129640" y="2962080"/>
            <a:ext cx="475920" cy="475920"/>
          </a:xfrm>
          <a:prstGeom prst="rect">
            <a:avLst/>
          </a:prstGeom>
          <a:ln w="0">
            <a:noFill/>
          </a:ln>
        </p:spPr>
      </p:pic>
      <p:pic>
        <p:nvPicPr>
          <p:cNvPr id="867" name="Picture 6" descr="Related image"/>
          <p:cNvPicPr/>
          <p:nvPr/>
        </p:nvPicPr>
        <p:blipFill>
          <a:blip r:embed="rId69"/>
          <a:stretch/>
        </p:blipFill>
        <p:spPr>
          <a:xfrm>
            <a:off x="41574960" y="2786760"/>
            <a:ext cx="340920" cy="340920"/>
          </a:xfrm>
          <a:prstGeom prst="rect">
            <a:avLst/>
          </a:prstGeom>
          <a:ln w="0">
            <a:noFill/>
          </a:ln>
        </p:spPr>
      </p:pic>
      <p:sp>
        <p:nvSpPr>
          <p:cNvPr id="868" name="CustomShape 69"/>
          <p:cNvSpPr/>
          <p:nvPr/>
        </p:nvSpPr>
        <p:spPr>
          <a:xfrm>
            <a:off x="40916880" y="3394080"/>
            <a:ext cx="137268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MultiFleet Lease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Calls Customer to discuss the future possibilities and reason of rejection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69" name="Line 70"/>
          <p:cNvSpPr/>
          <p:nvPr/>
        </p:nvSpPr>
        <p:spPr>
          <a:xfrm>
            <a:off x="41767560" y="3412080"/>
            <a:ext cx="17373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0" name="Picture 190" descr="Image result for email png icon"/>
          <p:cNvPicPr/>
          <p:nvPr/>
        </p:nvPicPr>
        <p:blipFill>
          <a:blip r:embed="rId70"/>
          <a:stretch/>
        </p:blipFill>
        <p:spPr>
          <a:xfrm>
            <a:off x="43180560" y="434484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871" name="Picture 191" descr="Image result for email png icon"/>
          <p:cNvPicPr/>
          <p:nvPr/>
        </p:nvPicPr>
        <p:blipFill>
          <a:blip r:embed="rId71"/>
          <a:stretch/>
        </p:blipFill>
        <p:spPr>
          <a:xfrm>
            <a:off x="44816040" y="436320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872" name="CustomShape 71"/>
          <p:cNvSpPr/>
          <p:nvPr/>
        </p:nvSpPr>
        <p:spPr>
          <a:xfrm>
            <a:off x="290520" y="-720"/>
            <a:ext cx="58518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a-DK" sz="2800" spc="-1" strike="noStrike">
                <a:solidFill>
                  <a:srgbClr val="262626"/>
                </a:solidFill>
                <a:latin typeface="Tahoma"/>
                <a:ea typeface="Tahoma"/>
              </a:rPr>
              <a:t>OFFLINE – PRIVATE LEASE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73" name="Picture 4" descr="Image result for customer png icon"/>
          <p:cNvPicPr/>
          <p:nvPr/>
        </p:nvPicPr>
        <p:blipFill>
          <a:blip r:embed="rId72"/>
          <a:stretch/>
        </p:blipFill>
        <p:spPr>
          <a:xfrm>
            <a:off x="2203560" y="61930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874" name="CustomShape 72"/>
          <p:cNvSpPr/>
          <p:nvPr/>
        </p:nvSpPr>
        <p:spPr>
          <a:xfrm>
            <a:off x="2726280" y="6192360"/>
            <a:ext cx="82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External party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75" name="Picture 4" descr="Image result for portal png icon"/>
          <p:cNvPicPr/>
          <p:nvPr/>
        </p:nvPicPr>
        <p:blipFill>
          <a:blip r:embed="rId73"/>
          <a:stretch/>
        </p:blipFill>
        <p:spPr>
          <a:xfrm>
            <a:off x="3673080" y="556416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876" name="Picture 6" descr="Related image"/>
          <p:cNvPicPr/>
          <p:nvPr/>
        </p:nvPicPr>
        <p:blipFill>
          <a:blip r:embed="rId74"/>
          <a:stretch/>
        </p:blipFill>
        <p:spPr>
          <a:xfrm>
            <a:off x="3673080" y="6249960"/>
            <a:ext cx="340920" cy="340920"/>
          </a:xfrm>
          <a:prstGeom prst="rect">
            <a:avLst/>
          </a:prstGeom>
          <a:ln w="0">
            <a:noFill/>
          </a:ln>
        </p:spPr>
      </p:pic>
      <p:sp>
        <p:nvSpPr>
          <p:cNvPr id="877" name="CustomShape 73"/>
          <p:cNvSpPr/>
          <p:nvPr/>
        </p:nvSpPr>
        <p:spPr>
          <a:xfrm>
            <a:off x="4226040" y="6282360"/>
            <a:ext cx="682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Phone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78" name="CustomShape 74"/>
          <p:cNvSpPr/>
          <p:nvPr/>
        </p:nvSpPr>
        <p:spPr>
          <a:xfrm>
            <a:off x="4226040" y="5504040"/>
            <a:ext cx="682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Online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Portal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79" name="Picture 199" descr="Image result for email png icon"/>
          <p:cNvPicPr/>
          <p:nvPr/>
        </p:nvPicPr>
        <p:blipFill>
          <a:blip r:embed="rId75"/>
          <a:stretch/>
        </p:blipFill>
        <p:spPr>
          <a:xfrm>
            <a:off x="2287440" y="562104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880" name="CustomShape 75"/>
          <p:cNvSpPr/>
          <p:nvPr/>
        </p:nvSpPr>
        <p:spPr>
          <a:xfrm>
            <a:off x="2726280" y="5596200"/>
            <a:ext cx="603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Mail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81" name="CustomShape 76"/>
          <p:cNvSpPr/>
          <p:nvPr/>
        </p:nvSpPr>
        <p:spPr>
          <a:xfrm>
            <a:off x="1229400" y="5486400"/>
            <a:ext cx="10566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MultiFleet Lease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82" name="Picture 202" descr=""/>
          <p:cNvPicPr/>
          <p:nvPr/>
        </p:nvPicPr>
        <p:blipFill>
          <a:blip r:embed="rId76"/>
          <a:stretch/>
        </p:blipFill>
        <p:spPr>
          <a:xfrm>
            <a:off x="668520" y="5496480"/>
            <a:ext cx="475920" cy="475920"/>
          </a:xfrm>
          <a:prstGeom prst="rect">
            <a:avLst/>
          </a:prstGeom>
          <a:ln w="0">
            <a:noFill/>
          </a:ln>
        </p:spPr>
      </p:pic>
      <p:sp>
        <p:nvSpPr>
          <p:cNvPr id="883" name="CustomShape 77"/>
          <p:cNvSpPr/>
          <p:nvPr/>
        </p:nvSpPr>
        <p:spPr>
          <a:xfrm>
            <a:off x="1190880" y="6282360"/>
            <a:ext cx="1056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84" name="Picture 2" descr="Related image"/>
          <p:cNvPicPr/>
          <p:nvPr/>
        </p:nvPicPr>
        <p:blipFill>
          <a:blip r:embed="rId77"/>
          <a:stretch/>
        </p:blipFill>
        <p:spPr>
          <a:xfrm>
            <a:off x="673920" y="619308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885" name="Picture 4" descr="Image result for car png icon"/>
          <p:cNvPicPr/>
          <p:nvPr/>
        </p:nvPicPr>
        <p:blipFill>
          <a:blip r:embed="rId78"/>
          <a:stretch/>
        </p:blipFill>
        <p:spPr>
          <a:xfrm flipH="1">
            <a:off x="1229400" y="2684520"/>
            <a:ext cx="844200" cy="456840"/>
          </a:xfrm>
          <a:prstGeom prst="rect">
            <a:avLst/>
          </a:prstGeom>
          <a:ln w="0">
            <a:noFill/>
          </a:ln>
        </p:spPr>
      </p:pic>
      <p:sp>
        <p:nvSpPr>
          <p:cNvPr id="886" name="CustomShape 78"/>
          <p:cNvSpPr/>
          <p:nvPr/>
        </p:nvSpPr>
        <p:spPr>
          <a:xfrm>
            <a:off x="49473000" y="6848280"/>
            <a:ext cx="12798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latin typeface="Calibri"/>
              </a:rPr>
              <a:t>Continue next slide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7" name="CustomShape 79"/>
          <p:cNvSpPr/>
          <p:nvPr/>
        </p:nvSpPr>
        <p:spPr>
          <a:xfrm>
            <a:off x="5033520" y="6254280"/>
            <a:ext cx="519480" cy="379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CustomShape 80"/>
          <p:cNvSpPr/>
          <p:nvPr/>
        </p:nvSpPr>
        <p:spPr>
          <a:xfrm>
            <a:off x="5656680" y="6325200"/>
            <a:ext cx="1371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Note / Query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89" name="CustomShape 81"/>
          <p:cNvSpPr/>
          <p:nvPr/>
        </p:nvSpPr>
        <p:spPr>
          <a:xfrm>
            <a:off x="4871160" y="3996720"/>
            <a:ext cx="583920" cy="379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OL-P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90" name="CustomShape 82"/>
          <p:cNvSpPr/>
          <p:nvPr/>
        </p:nvSpPr>
        <p:spPr>
          <a:xfrm>
            <a:off x="9833760" y="3974040"/>
            <a:ext cx="583920" cy="379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OL-P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Line 1"/>
          <p:cNvSpPr/>
          <p:nvPr/>
        </p:nvSpPr>
        <p:spPr>
          <a:xfrm>
            <a:off x="483120" y="300132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CustomShape 2"/>
          <p:cNvSpPr/>
          <p:nvPr/>
        </p:nvSpPr>
        <p:spPr>
          <a:xfrm>
            <a:off x="1190520" y="3238200"/>
            <a:ext cx="170856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MultiFleet employee calls customer for mode of 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delivery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893" name="Picture 38" descr=""/>
          <p:cNvPicPr/>
          <p:nvPr/>
        </p:nvPicPr>
        <p:blipFill>
          <a:blip r:embed="rId1"/>
          <a:stretch/>
        </p:blipFill>
        <p:spPr>
          <a:xfrm>
            <a:off x="1805040" y="2736720"/>
            <a:ext cx="475920" cy="475920"/>
          </a:xfrm>
          <a:prstGeom prst="rect">
            <a:avLst/>
          </a:prstGeom>
          <a:ln w="0">
            <a:noFill/>
          </a:ln>
        </p:spPr>
      </p:pic>
      <p:sp>
        <p:nvSpPr>
          <p:cNvPr id="894" name="Line 3"/>
          <p:cNvSpPr/>
          <p:nvPr/>
        </p:nvSpPr>
        <p:spPr>
          <a:xfrm>
            <a:off x="2402640" y="301788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5" name="Picture 2" descr="Related image"/>
          <p:cNvPicPr/>
          <p:nvPr/>
        </p:nvPicPr>
        <p:blipFill>
          <a:blip r:embed="rId2"/>
          <a:stretch/>
        </p:blipFill>
        <p:spPr>
          <a:xfrm>
            <a:off x="3894120" y="275184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896" name="CustomShape 4"/>
          <p:cNvSpPr/>
          <p:nvPr/>
        </p:nvSpPr>
        <p:spPr>
          <a:xfrm>
            <a:off x="3340800" y="3267360"/>
            <a:ext cx="148212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10" spc="-1" strike="noStrike">
                <a:solidFill>
                  <a:srgbClr val="000000"/>
                </a:solidFill>
                <a:latin typeface="Calibri"/>
              </a:rPr>
              <a:t>Customer selects mode of delivery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897" name="Line 5"/>
          <p:cNvSpPr/>
          <p:nvPr/>
        </p:nvSpPr>
        <p:spPr>
          <a:xfrm>
            <a:off x="4280400" y="301104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Line 6"/>
          <p:cNvSpPr/>
          <p:nvPr/>
        </p:nvSpPr>
        <p:spPr>
          <a:xfrm>
            <a:off x="5593320" y="1904040"/>
            <a:ext cx="0" cy="2286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Line 7"/>
          <p:cNvSpPr/>
          <p:nvPr/>
        </p:nvSpPr>
        <p:spPr>
          <a:xfrm flipV="1">
            <a:off x="5640840" y="190080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Line 8"/>
          <p:cNvSpPr/>
          <p:nvPr/>
        </p:nvSpPr>
        <p:spPr>
          <a:xfrm flipV="1">
            <a:off x="5578560" y="417132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CustomShape 9"/>
          <p:cNvSpPr/>
          <p:nvPr/>
        </p:nvSpPr>
        <p:spPr>
          <a:xfrm>
            <a:off x="5459760" y="1581840"/>
            <a:ext cx="914040" cy="2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310" spc="-1" strike="noStrike">
                <a:solidFill>
                  <a:srgbClr val="000000"/>
                </a:solidFill>
                <a:latin typeface="Calibri"/>
              </a:rPr>
              <a:t>Car Pickup</a:t>
            </a:r>
            <a:endParaRPr b="0" lang="en-US" sz="1310" spc="-1" strike="noStrike">
              <a:latin typeface="Arial"/>
            </a:endParaRPr>
          </a:p>
        </p:txBody>
      </p:sp>
      <p:sp>
        <p:nvSpPr>
          <p:cNvPr id="902" name="CustomShape 10"/>
          <p:cNvSpPr/>
          <p:nvPr/>
        </p:nvSpPr>
        <p:spPr>
          <a:xfrm>
            <a:off x="5250960" y="4216320"/>
            <a:ext cx="91404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310" spc="-1" strike="noStrike">
                <a:solidFill>
                  <a:srgbClr val="000000"/>
                </a:solidFill>
                <a:latin typeface="Calibri"/>
              </a:rPr>
              <a:t>Home Delivery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903" name="Picture 2" descr="Related image"/>
          <p:cNvPicPr/>
          <p:nvPr/>
        </p:nvPicPr>
        <p:blipFill>
          <a:blip r:embed="rId3"/>
          <a:stretch/>
        </p:blipFill>
        <p:spPr>
          <a:xfrm>
            <a:off x="6533280" y="165564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904" name="CustomShape 11"/>
          <p:cNvSpPr/>
          <p:nvPr/>
        </p:nvSpPr>
        <p:spPr>
          <a:xfrm>
            <a:off x="5994360" y="2163240"/>
            <a:ext cx="1482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selects pick up as the mode of delivery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05" name="Picture 2" descr="Related image"/>
          <p:cNvPicPr/>
          <p:nvPr/>
        </p:nvPicPr>
        <p:blipFill>
          <a:blip r:embed="rId4"/>
          <a:stretch/>
        </p:blipFill>
        <p:spPr>
          <a:xfrm>
            <a:off x="6519960" y="39654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906" name="CustomShape 12"/>
          <p:cNvSpPr/>
          <p:nvPr/>
        </p:nvSpPr>
        <p:spPr>
          <a:xfrm>
            <a:off x="6445800" y="4456440"/>
            <a:ext cx="148212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selects Home Delivery as the mode of car delivery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07" name="Picture 2" descr="Related image"/>
          <p:cNvPicPr/>
          <p:nvPr/>
        </p:nvPicPr>
        <p:blipFill>
          <a:blip r:embed="rId5"/>
          <a:stretch/>
        </p:blipFill>
        <p:spPr>
          <a:xfrm>
            <a:off x="8082000" y="16120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908" name="Line 13"/>
          <p:cNvSpPr/>
          <p:nvPr/>
        </p:nvSpPr>
        <p:spPr>
          <a:xfrm>
            <a:off x="10606320" y="1901520"/>
            <a:ext cx="137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9" name="Picture 2" descr="Related image"/>
          <p:cNvPicPr/>
          <p:nvPr/>
        </p:nvPicPr>
        <p:blipFill>
          <a:blip r:embed="rId6"/>
          <a:stretch/>
        </p:blipFill>
        <p:spPr>
          <a:xfrm>
            <a:off x="10006200" y="168480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910" name="CustomShape 14"/>
          <p:cNvSpPr/>
          <p:nvPr/>
        </p:nvSpPr>
        <p:spPr>
          <a:xfrm>
            <a:off x="9560520" y="2148840"/>
            <a:ext cx="1482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picks up the car from the dealership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11" name="CustomShape 15"/>
          <p:cNvSpPr/>
          <p:nvPr/>
        </p:nvSpPr>
        <p:spPr>
          <a:xfrm>
            <a:off x="7575840" y="2105280"/>
            <a:ext cx="1482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about pickup details : Date &amp; Time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12" name="CustomShape 16"/>
          <p:cNvSpPr/>
          <p:nvPr/>
        </p:nvSpPr>
        <p:spPr>
          <a:xfrm>
            <a:off x="11638440" y="2090520"/>
            <a:ext cx="1482120" cy="11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with following details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Damage Form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Service Pass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Useful numbers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13" name="Picture 20" descr="Image result for wrong png icon"/>
          <p:cNvPicPr/>
          <p:nvPr/>
        </p:nvPicPr>
        <p:blipFill>
          <a:blip r:embed="rId7"/>
          <a:stretch/>
        </p:blipFill>
        <p:spPr>
          <a:xfrm>
            <a:off x="14178960" y="1794600"/>
            <a:ext cx="275760" cy="275760"/>
          </a:xfrm>
          <a:prstGeom prst="rect">
            <a:avLst/>
          </a:prstGeom>
          <a:ln w="0">
            <a:noFill/>
          </a:ln>
        </p:spPr>
      </p:pic>
      <p:sp>
        <p:nvSpPr>
          <p:cNvPr id="914" name="Line 17"/>
          <p:cNvSpPr/>
          <p:nvPr/>
        </p:nvSpPr>
        <p:spPr>
          <a:xfrm>
            <a:off x="12715560" y="190152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Line 18"/>
          <p:cNvSpPr/>
          <p:nvPr/>
        </p:nvSpPr>
        <p:spPr>
          <a:xfrm>
            <a:off x="8580240" y="1901520"/>
            <a:ext cx="13676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6" name="Picture 2" descr="Related image"/>
          <p:cNvPicPr/>
          <p:nvPr/>
        </p:nvPicPr>
        <p:blipFill>
          <a:blip r:embed="rId8"/>
          <a:stretch/>
        </p:blipFill>
        <p:spPr>
          <a:xfrm>
            <a:off x="12038760" y="168480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917" name="Picture 68" descr="Image result for email png icon"/>
          <p:cNvPicPr/>
          <p:nvPr/>
        </p:nvPicPr>
        <p:blipFill>
          <a:blip r:embed="rId9"/>
          <a:stretch/>
        </p:blipFill>
        <p:spPr>
          <a:xfrm>
            <a:off x="12438000" y="144036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918" name="Line 19"/>
          <p:cNvSpPr/>
          <p:nvPr/>
        </p:nvSpPr>
        <p:spPr>
          <a:xfrm>
            <a:off x="6957720" y="1901520"/>
            <a:ext cx="10972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9" name="Picture 70" descr=""/>
          <p:cNvPicPr/>
          <p:nvPr/>
        </p:nvPicPr>
        <p:blipFill>
          <a:blip r:embed="rId10"/>
          <a:stretch/>
        </p:blipFill>
        <p:spPr>
          <a:xfrm>
            <a:off x="7950240" y="3882240"/>
            <a:ext cx="475920" cy="475920"/>
          </a:xfrm>
          <a:prstGeom prst="rect">
            <a:avLst/>
          </a:prstGeom>
          <a:ln w="0">
            <a:noFill/>
          </a:ln>
        </p:spPr>
      </p:pic>
      <p:sp>
        <p:nvSpPr>
          <p:cNvPr id="920" name="CustomShape 20"/>
          <p:cNvSpPr/>
          <p:nvPr/>
        </p:nvSpPr>
        <p:spPr>
          <a:xfrm>
            <a:off x="7839720" y="4456440"/>
            <a:ext cx="10969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MultiFleet Lease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Deliver car at Home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1" name="Line 21"/>
          <p:cNvSpPr/>
          <p:nvPr/>
        </p:nvSpPr>
        <p:spPr>
          <a:xfrm flipV="1">
            <a:off x="8432640" y="4171320"/>
            <a:ext cx="85248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2" name="CustomShape 22"/>
          <p:cNvSpPr/>
          <p:nvPr/>
        </p:nvSpPr>
        <p:spPr>
          <a:xfrm>
            <a:off x="9230400" y="4456440"/>
            <a:ext cx="148212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the mail about the successful car delivery at customer’s home.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3" name="Line 23"/>
          <p:cNvSpPr/>
          <p:nvPr/>
        </p:nvSpPr>
        <p:spPr>
          <a:xfrm>
            <a:off x="9820080" y="4172040"/>
            <a:ext cx="14630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4" name="Picture 2" descr="Related image"/>
          <p:cNvPicPr/>
          <p:nvPr/>
        </p:nvPicPr>
        <p:blipFill>
          <a:blip r:embed="rId11"/>
          <a:stretch/>
        </p:blipFill>
        <p:spPr>
          <a:xfrm>
            <a:off x="9322200" y="389268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925" name="Picture 77" descr="Image result for email png icon"/>
          <p:cNvPicPr/>
          <p:nvPr/>
        </p:nvPicPr>
        <p:blipFill>
          <a:blip r:embed="rId12"/>
          <a:stretch/>
        </p:blipFill>
        <p:spPr>
          <a:xfrm>
            <a:off x="9681840" y="367992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926" name="CustomShape 24"/>
          <p:cNvSpPr/>
          <p:nvPr/>
        </p:nvSpPr>
        <p:spPr>
          <a:xfrm>
            <a:off x="11120400" y="4456440"/>
            <a:ext cx="1482120" cy="11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 receives mail with following details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Damage Form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Service Pass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Useful numbers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7" name="Picture 20" descr="Image result for wrong png icon"/>
          <p:cNvPicPr/>
          <p:nvPr/>
        </p:nvPicPr>
        <p:blipFill>
          <a:blip r:embed="rId13"/>
          <a:stretch/>
        </p:blipFill>
        <p:spPr>
          <a:xfrm>
            <a:off x="13602600" y="4056480"/>
            <a:ext cx="275760" cy="275760"/>
          </a:xfrm>
          <a:prstGeom prst="rect">
            <a:avLst/>
          </a:prstGeom>
          <a:ln w="0">
            <a:noFill/>
          </a:ln>
        </p:spPr>
      </p:pic>
      <p:sp>
        <p:nvSpPr>
          <p:cNvPr id="928" name="Line 25"/>
          <p:cNvSpPr/>
          <p:nvPr/>
        </p:nvSpPr>
        <p:spPr>
          <a:xfrm>
            <a:off x="12066840" y="4172040"/>
            <a:ext cx="137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9" name="Picture 2" descr="Related image"/>
          <p:cNvPicPr/>
          <p:nvPr/>
        </p:nvPicPr>
        <p:blipFill>
          <a:blip r:embed="rId14"/>
          <a:stretch/>
        </p:blipFill>
        <p:spPr>
          <a:xfrm>
            <a:off x="11418840" y="3936240"/>
            <a:ext cx="454680" cy="454680"/>
          </a:xfrm>
          <a:prstGeom prst="rect">
            <a:avLst/>
          </a:prstGeom>
          <a:ln w="0">
            <a:noFill/>
          </a:ln>
        </p:spPr>
      </p:pic>
      <p:pic>
        <p:nvPicPr>
          <p:cNvPr id="930" name="Picture 100" descr="Image result for email png icon"/>
          <p:cNvPicPr/>
          <p:nvPr/>
        </p:nvPicPr>
        <p:blipFill>
          <a:blip r:embed="rId15"/>
          <a:stretch/>
        </p:blipFill>
        <p:spPr>
          <a:xfrm>
            <a:off x="11861640" y="364176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931" name="Line 26"/>
          <p:cNvSpPr/>
          <p:nvPr/>
        </p:nvSpPr>
        <p:spPr>
          <a:xfrm flipV="1">
            <a:off x="7084080" y="4171320"/>
            <a:ext cx="852840" cy="14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2" name="Picture 6" descr="Related image"/>
          <p:cNvPicPr/>
          <p:nvPr/>
        </p:nvPicPr>
        <p:blipFill>
          <a:blip r:embed="rId16"/>
          <a:stretch/>
        </p:blipFill>
        <p:spPr>
          <a:xfrm>
            <a:off x="2138760" y="247320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933" name="Picture 104" descr="Image result for email png icon"/>
          <p:cNvPicPr/>
          <p:nvPr/>
        </p:nvPicPr>
        <p:blipFill>
          <a:blip r:embed="rId17"/>
          <a:stretch/>
        </p:blipFill>
        <p:spPr>
          <a:xfrm>
            <a:off x="2553120" y="254340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934" name="Picture 6" descr="Related image"/>
          <p:cNvPicPr/>
          <p:nvPr/>
        </p:nvPicPr>
        <p:blipFill>
          <a:blip r:embed="rId18"/>
          <a:stretch/>
        </p:blipFill>
        <p:spPr>
          <a:xfrm>
            <a:off x="4176360" y="242748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935" name="Picture 106" descr="Image result for email png icon"/>
          <p:cNvPicPr/>
          <p:nvPr/>
        </p:nvPicPr>
        <p:blipFill>
          <a:blip r:embed="rId19"/>
          <a:stretch/>
        </p:blipFill>
        <p:spPr>
          <a:xfrm>
            <a:off x="4649040" y="246060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936" name="Picture 6" descr="Related image"/>
          <p:cNvPicPr/>
          <p:nvPr/>
        </p:nvPicPr>
        <p:blipFill>
          <a:blip r:embed="rId20"/>
          <a:stretch/>
        </p:blipFill>
        <p:spPr>
          <a:xfrm>
            <a:off x="6948360" y="133020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937" name="Picture 108" descr="Image result for email png icon"/>
          <p:cNvPicPr/>
          <p:nvPr/>
        </p:nvPicPr>
        <p:blipFill>
          <a:blip r:embed="rId21"/>
          <a:stretch/>
        </p:blipFill>
        <p:spPr>
          <a:xfrm>
            <a:off x="7366680" y="136512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938" name="Picture 6" descr="Related image"/>
          <p:cNvPicPr/>
          <p:nvPr/>
        </p:nvPicPr>
        <p:blipFill>
          <a:blip r:embed="rId22"/>
          <a:stretch/>
        </p:blipFill>
        <p:spPr>
          <a:xfrm>
            <a:off x="7013880" y="340884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939" name="Picture 110" descr="Image result for email png icon"/>
          <p:cNvPicPr/>
          <p:nvPr/>
        </p:nvPicPr>
        <p:blipFill>
          <a:blip r:embed="rId23"/>
          <a:stretch/>
        </p:blipFill>
        <p:spPr>
          <a:xfrm>
            <a:off x="7494840" y="3465720"/>
            <a:ext cx="322200" cy="227160"/>
          </a:xfrm>
          <a:prstGeom prst="rect">
            <a:avLst/>
          </a:prstGeom>
          <a:ln w="0">
            <a:noFill/>
          </a:ln>
        </p:spPr>
      </p:pic>
      <p:pic>
        <p:nvPicPr>
          <p:cNvPr id="940" name="Picture 111" descr="Image result for email png icon"/>
          <p:cNvPicPr/>
          <p:nvPr/>
        </p:nvPicPr>
        <p:blipFill>
          <a:blip r:embed="rId24"/>
          <a:stretch/>
        </p:blipFill>
        <p:spPr>
          <a:xfrm>
            <a:off x="8435880" y="149832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941" name="CustomShape 27"/>
          <p:cNvSpPr/>
          <p:nvPr/>
        </p:nvSpPr>
        <p:spPr>
          <a:xfrm>
            <a:off x="290520" y="-720"/>
            <a:ext cx="58518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a-DK" sz="2800" spc="-1" strike="noStrike">
                <a:solidFill>
                  <a:srgbClr val="262626"/>
                </a:solidFill>
                <a:latin typeface="Tahoma"/>
                <a:ea typeface="Tahoma"/>
              </a:rPr>
              <a:t>OFFLINE – PRIVATE LEASE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42" name="Picture 4" descr="Image result for customer png icon"/>
          <p:cNvPicPr/>
          <p:nvPr/>
        </p:nvPicPr>
        <p:blipFill>
          <a:blip r:embed="rId25"/>
          <a:stretch/>
        </p:blipFill>
        <p:spPr>
          <a:xfrm>
            <a:off x="2203560" y="61930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943" name="CustomShape 28"/>
          <p:cNvSpPr/>
          <p:nvPr/>
        </p:nvSpPr>
        <p:spPr>
          <a:xfrm>
            <a:off x="2726280" y="6192360"/>
            <a:ext cx="82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External party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44" name="Picture 4" descr="Image result for portal png icon"/>
          <p:cNvPicPr/>
          <p:nvPr/>
        </p:nvPicPr>
        <p:blipFill>
          <a:blip r:embed="rId26"/>
          <a:stretch/>
        </p:blipFill>
        <p:spPr>
          <a:xfrm>
            <a:off x="3673080" y="5564160"/>
            <a:ext cx="340920" cy="340920"/>
          </a:xfrm>
          <a:prstGeom prst="rect">
            <a:avLst/>
          </a:prstGeom>
          <a:ln w="0">
            <a:noFill/>
          </a:ln>
        </p:spPr>
      </p:pic>
      <p:pic>
        <p:nvPicPr>
          <p:cNvPr id="945" name="Picture 6" descr="Related image"/>
          <p:cNvPicPr/>
          <p:nvPr/>
        </p:nvPicPr>
        <p:blipFill>
          <a:blip r:embed="rId27"/>
          <a:stretch/>
        </p:blipFill>
        <p:spPr>
          <a:xfrm>
            <a:off x="3673080" y="6249960"/>
            <a:ext cx="340920" cy="340920"/>
          </a:xfrm>
          <a:prstGeom prst="rect">
            <a:avLst/>
          </a:prstGeom>
          <a:ln w="0">
            <a:noFill/>
          </a:ln>
        </p:spPr>
      </p:pic>
      <p:sp>
        <p:nvSpPr>
          <p:cNvPr id="946" name="CustomShape 29"/>
          <p:cNvSpPr/>
          <p:nvPr/>
        </p:nvSpPr>
        <p:spPr>
          <a:xfrm>
            <a:off x="4226040" y="6282360"/>
            <a:ext cx="682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Phone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7" name="CustomShape 30"/>
          <p:cNvSpPr/>
          <p:nvPr/>
        </p:nvSpPr>
        <p:spPr>
          <a:xfrm>
            <a:off x="4226040" y="5504040"/>
            <a:ext cx="682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Online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Portal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48" name="Picture 115" descr="Image result for email png icon"/>
          <p:cNvPicPr/>
          <p:nvPr/>
        </p:nvPicPr>
        <p:blipFill>
          <a:blip r:embed="rId28"/>
          <a:stretch/>
        </p:blipFill>
        <p:spPr>
          <a:xfrm>
            <a:off x="2287440" y="5621040"/>
            <a:ext cx="322200" cy="227160"/>
          </a:xfrm>
          <a:prstGeom prst="rect">
            <a:avLst/>
          </a:prstGeom>
          <a:ln w="0">
            <a:noFill/>
          </a:ln>
        </p:spPr>
      </p:pic>
      <p:sp>
        <p:nvSpPr>
          <p:cNvPr id="949" name="CustomShape 31"/>
          <p:cNvSpPr/>
          <p:nvPr/>
        </p:nvSpPr>
        <p:spPr>
          <a:xfrm>
            <a:off x="2726280" y="5596200"/>
            <a:ext cx="603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Mail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0" name="CustomShape 32"/>
          <p:cNvSpPr/>
          <p:nvPr/>
        </p:nvSpPr>
        <p:spPr>
          <a:xfrm>
            <a:off x="1144440" y="5496480"/>
            <a:ext cx="10566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MultiFleet Lease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51" name="Picture 118" descr=""/>
          <p:cNvPicPr/>
          <p:nvPr/>
        </p:nvPicPr>
        <p:blipFill>
          <a:blip r:embed="rId29"/>
          <a:stretch/>
        </p:blipFill>
        <p:spPr>
          <a:xfrm>
            <a:off x="668520" y="5496480"/>
            <a:ext cx="475920" cy="475920"/>
          </a:xfrm>
          <a:prstGeom prst="rect">
            <a:avLst/>
          </a:prstGeom>
          <a:ln w="0">
            <a:noFill/>
          </a:ln>
        </p:spPr>
      </p:pic>
      <p:sp>
        <p:nvSpPr>
          <p:cNvPr id="952" name="CustomShape 33"/>
          <p:cNvSpPr/>
          <p:nvPr/>
        </p:nvSpPr>
        <p:spPr>
          <a:xfrm>
            <a:off x="1190880" y="6282360"/>
            <a:ext cx="1056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Customer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53" name="Picture 2" descr="Related image"/>
          <p:cNvPicPr/>
          <p:nvPr/>
        </p:nvPicPr>
        <p:blipFill>
          <a:blip r:embed="rId30"/>
          <a:stretch/>
        </p:blipFill>
        <p:spPr>
          <a:xfrm>
            <a:off x="673920" y="6193080"/>
            <a:ext cx="454680" cy="454680"/>
          </a:xfrm>
          <a:prstGeom prst="rect">
            <a:avLst/>
          </a:prstGeom>
          <a:ln w="0">
            <a:noFill/>
          </a:ln>
        </p:spPr>
      </p:pic>
      <p:sp>
        <p:nvSpPr>
          <p:cNvPr id="954" name="CustomShape 34"/>
          <p:cNvSpPr/>
          <p:nvPr/>
        </p:nvSpPr>
        <p:spPr>
          <a:xfrm>
            <a:off x="5033520" y="6254280"/>
            <a:ext cx="519480" cy="3790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CustomShape 35"/>
          <p:cNvSpPr/>
          <p:nvPr/>
        </p:nvSpPr>
        <p:spPr>
          <a:xfrm>
            <a:off x="5656680" y="6325200"/>
            <a:ext cx="1371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Note / Query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TextShape 1"/>
          <p:cNvSpPr txBox="1"/>
          <p:nvPr/>
        </p:nvSpPr>
        <p:spPr>
          <a:xfrm>
            <a:off x="3520440" y="413640"/>
            <a:ext cx="44165160" cy="1501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990" spc="-1" strike="noStrike">
                <a:solidFill>
                  <a:srgbClr val="000000"/>
                </a:solidFill>
                <a:latin typeface="Calibri Light"/>
              </a:rPr>
              <a:t>Offline (Private) – Notes / Queries</a:t>
            </a:r>
            <a:endParaRPr b="0" lang="en-US" sz="4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7" name="TextShape 2"/>
          <p:cNvSpPr txBox="1"/>
          <p:nvPr/>
        </p:nvSpPr>
        <p:spPr>
          <a:xfrm>
            <a:off x="3520440" y="2068920"/>
            <a:ext cx="44165160" cy="4931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OL-P 1) No portal is considered. MultiFleet employee will directly use the CRM.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  <a:p>
            <a:pPr marL="259200" indent="-258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80" spc="-1" strike="noStrike">
                <a:solidFill>
                  <a:srgbClr val="000000"/>
                </a:solidFill>
                <a:latin typeface="Calibri"/>
              </a:rPr>
              <a:t>OL-P 2) MultiFleet employee may use online portal for searching car.</a:t>
            </a:r>
            <a:endParaRPr b="0" lang="en-US" sz="31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5AC1C58AEF384CA72A9B93BE949DEC" ma:contentTypeVersion="0" ma:contentTypeDescription="Create a new document." ma:contentTypeScope="" ma:versionID="840237871c50e194d1c58109f1e371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502EB7-B042-4192-A516-16CDFC624A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1CE652-1005-43CA-8B40-6A80573B7B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447A26-1B00-4529-970F-E975799EAD2A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3168</TotalTime>
  <Application>LibreOffice/7.0.4.2$Windows_X86_64 LibreOffice_project/dcf040e67528d9187c66b2379df5ea4407429775</Application>
  <AppVersion>15.0000</AppVersion>
  <Words>2451</Words>
  <Paragraphs>477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2018-03-09T12:02:34Z</dcterms:created>
  <dc:creator>Shantanu Gupta</dc:creator>
  <dc:description/>
  <dc:language>en-US</dc:language>
  <cp:lastModifiedBy/>
  <dcterms:modified xsi:type="dcterms:W3CDTF">2021-03-17T18:06:03Z</dcterms:modified>
  <cp:revision>205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0x010100E85AC1C58AEF384CA72A9B93BE949DEC</vt:lpwstr>
  </property>
  <property fmtid="{D5CDD505-2E9C-101B-9397-08002B2CF9AE}" pid="3" name="Notes">
    <vt:i4>5</vt:i4>
  </property>
  <property fmtid="{D5CDD505-2E9C-101B-9397-08002B2CF9AE}" pid="4" name="PresentationFormat">
    <vt:lpwstr>Custom</vt:lpwstr>
  </property>
  <property fmtid="{D5CDD505-2E9C-101B-9397-08002B2CF9AE}" pid="5" name="Slides">
    <vt:i4>9</vt:i4>
  </property>
</Properties>
</file>