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468b18539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468b18539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468b18539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468b18539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468b18539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468b18539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468b18539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468b18539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468b18539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468b18539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468b18539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468b18539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4c9673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4c9673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4c967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4c967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f4c9673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f4c9673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4c9673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4c9673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468b18539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468b18539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f4c9673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f4c9673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468b18539_3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468b18539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468b18539_0_1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468b18539_0_1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468b1853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468b1853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468b18539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468b18539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468b18539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468b18539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468b1853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468b1853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468b18539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468b18539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468b18539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468b18539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0">
        <p14:flip dir="l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kajal241199/F-gcha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5175" y="483450"/>
            <a:ext cx="8031000" cy="22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0">
                <a:latin typeface="Courier New"/>
                <a:ea typeface="Courier New"/>
                <a:cs typeface="Courier New"/>
                <a:sym typeface="Courier New"/>
              </a:rPr>
              <a:t>G-Chat	</a:t>
            </a:r>
            <a:endParaRPr b="1" sz="8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42200" y="2571750"/>
            <a:ext cx="64596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G-Chat is a rule-based chatbot developed for Gateway Group of Companies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3581400"/>
            <a:ext cx="381000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Screen - End User</a:t>
            </a:r>
            <a:endParaRPr/>
          </a:p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75"/>
            <a:ext cx="8557201" cy="3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Screen - Admin Login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75"/>
            <a:ext cx="8557201" cy="3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297300"/>
            <a:ext cx="85206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Here, admin can create new question that will be asked by G-Chat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234075"/>
            <a:ext cx="8520600" cy="3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75"/>
            <a:ext cx="8557201" cy="376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405700" y="36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Here, answers to questions can be created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86"/>
            <a:ext cx="8557201" cy="3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92275" y="55575"/>
            <a:ext cx="8520600" cy="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page displays all the questions and answer in </a:t>
            </a:r>
            <a:r>
              <a:rPr lang="en-GB"/>
              <a:t>GChat</a:t>
            </a:r>
            <a:r>
              <a:rPr lang="en-GB"/>
              <a:t> database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00" y="1234075"/>
            <a:ext cx="8557201" cy="3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212825" y="109275"/>
            <a:ext cx="90768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Here, admin can see all the quotations and queries given by customers. 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00" y="1234075"/>
            <a:ext cx="8557201" cy="376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513150" y="18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Register query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75"/>
            <a:ext cx="8520599" cy="36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29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Upon successful query\quotation registration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75"/>
            <a:ext cx="8520599" cy="36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230150"/>
            <a:ext cx="85206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Email received by sales team whenever a query is registered (1)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75"/>
            <a:ext cx="8520599" cy="36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89850"/>
            <a:ext cx="85206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en-GB"/>
              <a:t>Email received by sales team whenever a query is registered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8375"/>
            <a:ext cx="8520599" cy="36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230150"/>
            <a:ext cx="85206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/>
              <a:t>Receipt/Copy sent to customer upon successful registration of query</a:t>
            </a:r>
            <a:endParaRPr sz="2500"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9525"/>
            <a:ext cx="8520599" cy="36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214875"/>
            <a:ext cx="8520600" cy="4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-GB"/>
              <a:t>G-chat </a:t>
            </a:r>
            <a:r>
              <a:rPr lang="en-GB"/>
              <a:t>has been developed to replace a sales-person for Gateway Group of Companies.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It is a rule-based chatbot. A user can interact with it by selecting </a:t>
            </a:r>
            <a:r>
              <a:rPr lang="en-GB"/>
              <a:t>the appropriate options, given after each question.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Upon receiving an invalid input option it will throw a error message.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-GB"/>
              <a:t>It is smart, fast and easy to interact with.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Specifications.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Specifications: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436950"/>
            <a:ext cx="8520600" cy="3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-GB">
                <a:solidFill>
                  <a:srgbClr val="0000FF"/>
                </a:solidFill>
              </a:rPr>
              <a:t>Technologies used: </a:t>
            </a:r>
            <a:r>
              <a:rPr lang="en-GB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n-GB"/>
              <a:t>FrontEnd: 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HTML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 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b="1" lang="en-GB"/>
              <a:t>BackEnd</a:t>
            </a:r>
            <a:r>
              <a:rPr lang="en-GB"/>
              <a:t>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Python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Flask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SQLAlchemy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Jinja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Running G-Chat on your system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</a:t>
            </a:r>
            <a:r>
              <a:rPr lang="en-GB"/>
              <a:t> to run G-Chat on your local machine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100"/>
              <a:t>Clone Repository: </a:t>
            </a:r>
            <a:endParaRPr b="1" sz="6100"/>
          </a:p>
          <a:p>
            <a:pPr indent="0" lvl="0" marL="269999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507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&gt; git clone </a:t>
            </a:r>
            <a:r>
              <a:rPr lang="en-GB" sz="6507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https://github.com/kajal241199/F-gchat</a:t>
            </a:r>
            <a:endParaRPr sz="6207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6100">
                <a:solidFill>
                  <a:srgbClr val="24292E"/>
                </a:solidFill>
              </a:rPr>
              <a:t>Navigate to the working directory:</a:t>
            </a:r>
            <a:endParaRPr b="1" sz="6100">
              <a:solidFill>
                <a:srgbClr val="24292E"/>
              </a:solidFill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521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	&gt; cd G-Chat_Final-main</a:t>
            </a:r>
            <a:endParaRPr sz="6521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24292E"/>
                </a:solidFill>
                <a:highlight>
                  <a:srgbClr val="FFFFFF"/>
                </a:highlight>
              </a:rPr>
              <a:t>Install the virtual environment</a:t>
            </a:r>
            <a:endParaRPr b="1" sz="60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450">
                <a:solidFill>
                  <a:srgbClr val="24292E"/>
                </a:solidFill>
                <a:highlight>
                  <a:srgbClr val="FFFFFF"/>
                </a:highlight>
              </a:rPr>
              <a:t>	&gt;</a:t>
            </a:r>
            <a:r>
              <a:rPr lang="en-GB" sz="64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en-GB" sz="64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python -m pip install --user virtualenv</a:t>
            </a:r>
            <a:endParaRPr sz="64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4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    python -m virtualenv --help</a:t>
            </a:r>
            <a:endParaRPr sz="64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21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429750"/>
            <a:ext cx="8520600" cy="46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rgbClr val="24292E"/>
                </a:solidFill>
                <a:highlight>
                  <a:srgbClr val="FFFFFF"/>
                </a:highlight>
              </a:rPr>
              <a:t>Activate the virtual environment:</a:t>
            </a:r>
            <a:endParaRPr b="1" sz="5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189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6168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GB" sz="6168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env\Scripts\activate</a:t>
            </a:r>
            <a:endParaRPr sz="6168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168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5686">
                <a:solidFill>
                  <a:srgbClr val="24292E"/>
                </a:solidFill>
                <a:highlight>
                  <a:srgbClr val="FFFFFF"/>
                </a:highlight>
              </a:rPr>
              <a:t>Install the dependenci</a:t>
            </a:r>
            <a:r>
              <a:rPr b="1" lang="en-GB" sz="5686">
                <a:solidFill>
                  <a:srgbClr val="24292E"/>
                </a:solidFill>
                <a:highlight>
                  <a:srgbClr val="FFFFFF"/>
                </a:highlight>
              </a:rPr>
              <a:t>es</a:t>
            </a:r>
            <a:endParaRPr b="1" sz="5686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118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&gt; </a:t>
            </a:r>
            <a:r>
              <a:rPr lang="en-GB" sz="6118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-r requirement.txt</a:t>
            </a:r>
            <a:endParaRPr sz="6118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118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rgbClr val="24292E"/>
                </a:solidFill>
                <a:highlight>
                  <a:srgbClr val="FFFFFF"/>
                </a:highlight>
              </a:rPr>
              <a:t>Run the code at your local envn</a:t>
            </a:r>
            <a:endParaRPr b="1" sz="5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6027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6027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GB" sz="6027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python app.p</a:t>
            </a:r>
            <a:endParaRPr sz="6027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6448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	&gt;Open your browser and the site can be found running at      http://127.0.0.1:5000/</a:t>
            </a:r>
            <a:endParaRPr sz="6448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t/>
            </a:r>
            <a:endParaRPr b="1" sz="6344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100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of G-Chat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