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9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7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9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3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8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394E-E47F-4C48-9CC9-879A33B7073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927A-7283-4D69-9EF5-DC843B23E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3570" y="770707"/>
            <a:ext cx="8948057" cy="4167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202091" y="1384663"/>
            <a:ext cx="1254035" cy="2939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55" y="3394548"/>
            <a:ext cx="503037" cy="447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57" y="2516054"/>
            <a:ext cx="503037" cy="447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56" y="1715586"/>
            <a:ext cx="503037" cy="447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42" y="3394548"/>
            <a:ext cx="503037" cy="447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0" y="2516054"/>
            <a:ext cx="503037" cy="447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1" y="1672042"/>
            <a:ext cx="503037" cy="447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329" y="3340109"/>
            <a:ext cx="503037" cy="447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66" y="2516055"/>
            <a:ext cx="503037" cy="447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66" y="1692001"/>
            <a:ext cx="503037" cy="4477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11623" y="1384662"/>
            <a:ext cx="1254035" cy="2939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486758" y="1389018"/>
            <a:ext cx="1254035" cy="2939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726" y="2392669"/>
            <a:ext cx="707051" cy="5711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44" y="2454361"/>
            <a:ext cx="707051" cy="5711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77" y="2392669"/>
            <a:ext cx="707051" cy="5711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022" y="1462136"/>
            <a:ext cx="272137" cy="4198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54" y="1462137"/>
            <a:ext cx="272137" cy="4198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518" y="1462137"/>
            <a:ext cx="272137" cy="4198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34776" y="1346335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Subnet 1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446" y="1359401"/>
            <a:ext cx="89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Subnet 2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60024" y="1364259"/>
            <a:ext cx="85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Subnet 3</a:t>
            </a:r>
            <a:endParaRPr lang="en-IN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158777" y="2163355"/>
            <a:ext cx="452846" cy="52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58777" y="2690949"/>
            <a:ext cx="45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58777" y="2690949"/>
            <a:ext cx="452846" cy="64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765894" y="2118670"/>
            <a:ext cx="452846" cy="52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22570" y="2139770"/>
            <a:ext cx="452846" cy="52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749244" y="2690949"/>
            <a:ext cx="45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60740" y="2708367"/>
            <a:ext cx="45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54753" y="2678246"/>
            <a:ext cx="452846" cy="64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804808" y="2695173"/>
            <a:ext cx="452846" cy="64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65658" y="2761710"/>
            <a:ext cx="45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740793" y="2678246"/>
            <a:ext cx="34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34776" y="1054424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Tier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71811" y="1064279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Tier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661540" y="1058090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 Tier</a:t>
            </a:r>
            <a:endParaRPr lang="en-IN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26" y="3763134"/>
            <a:ext cx="503037" cy="44776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451726" y="3491417"/>
            <a:ext cx="990600" cy="998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3524220" y="3467304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Subnet 4</a:t>
            </a:r>
            <a:endParaRPr lang="en-IN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404247" y="4196664"/>
            <a:ext cx="113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Jump Server</a:t>
            </a:r>
            <a:endParaRPr lang="en-IN" sz="14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87" y="3574112"/>
            <a:ext cx="272137" cy="4198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849" y="2465257"/>
            <a:ext cx="352474" cy="38105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368" y="3618432"/>
            <a:ext cx="352474" cy="3810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001372" y="2208277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 IP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995993" y="3375675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 IP</a:t>
            </a:r>
            <a:endParaRPr lang="en-IN" sz="1400" dirty="0"/>
          </a:p>
        </p:txBody>
      </p:sp>
      <p:cxnSp>
        <p:nvCxnSpPr>
          <p:cNvPr id="65" name="Straight Arrow Connector 64"/>
          <p:cNvCxnSpPr>
            <a:stCxn id="60" idx="3"/>
          </p:cNvCxnSpPr>
          <p:nvPr/>
        </p:nvCxnSpPr>
        <p:spPr>
          <a:xfrm flipV="1">
            <a:off x="2482323" y="2655783"/>
            <a:ext cx="92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</p:cNvCxnSpPr>
          <p:nvPr/>
        </p:nvCxnSpPr>
        <p:spPr>
          <a:xfrm>
            <a:off x="2485842" y="3808959"/>
            <a:ext cx="782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34094" y="2089820"/>
            <a:ext cx="103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Internal LB</a:t>
            </a:r>
            <a:endParaRPr lang="en-IN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234704" y="2201520"/>
            <a:ext cx="103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Internal LB</a:t>
            </a:r>
            <a:endParaRPr lang="en-IN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387729" y="2110299"/>
            <a:ext cx="103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External LB</a:t>
            </a:r>
            <a:endParaRPr lang="en-IN" sz="14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087" y="551268"/>
            <a:ext cx="682074" cy="43887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309987" y="225223"/>
            <a:ext cx="84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Vnet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8378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15</cp:revision>
  <dcterms:created xsi:type="dcterms:W3CDTF">2022-11-27T12:42:03Z</dcterms:created>
  <dcterms:modified xsi:type="dcterms:W3CDTF">2022-11-27T13:19:13Z</dcterms:modified>
</cp:coreProperties>
</file>