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4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03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1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27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8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3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2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4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8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6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0E06F0-F44B-4DA1-87BE-2629173AAAF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1EA6-8BA8-4CB3-8DA5-A38260EE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7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FE71-4F97-4592-AADF-AB9FA482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rgbClr val="FFFFFF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1D73F-A85D-4C15-9BE2-97E15E40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     Shubham Kumar</a:t>
            </a:r>
          </a:p>
        </p:txBody>
      </p:sp>
    </p:spTree>
    <p:extLst>
      <p:ext uri="{BB962C8B-B14F-4D97-AF65-F5344CB8AC3E}">
        <p14:creationId xmlns:p14="http://schemas.microsoft.com/office/powerpoint/2010/main" val="401612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3CFDA-9E57-4D77-8006-3F0FD282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ADD6-9B1E-4938-A75E-1A5022F2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Toronto is the most multicultural city in Canada. It provides lot of business </a:t>
            </a:r>
            <a:r>
              <a:rPr lang="en-US" dirty="0" err="1"/>
              <a:t>oppourtunities</a:t>
            </a:r>
            <a:r>
              <a:rPr lang="en-US" dirty="0"/>
              <a:t> and business friendly environment. It is a global hub of business and commerce. The market is highly competitive </a:t>
            </a:r>
            <a:r>
              <a:rPr lang="en-US" dirty="0" err="1"/>
              <a:t>here.So</a:t>
            </a:r>
            <a:r>
              <a:rPr lang="en-US" dirty="0"/>
              <a:t>, any new business venture needs to be </a:t>
            </a:r>
            <a:r>
              <a:rPr lang="en-US" dirty="0" err="1"/>
              <a:t>analyse</a:t>
            </a:r>
            <a:r>
              <a:rPr lang="en-US" dirty="0"/>
              <a:t> d carefully. However exciting it is to start a new business, there's a huge amount of risk involved in setting up one. The insights derived from analysis will give us good and </a:t>
            </a:r>
            <a:r>
              <a:rPr lang="en-US" dirty="0" err="1"/>
              <a:t>breif</a:t>
            </a:r>
            <a:r>
              <a:rPr lang="en-US" dirty="0"/>
              <a:t> understanding of the business environment. This will help in reduction of risk. In this project, we are going to find the most suitable location to open a new coffee business that shall </a:t>
            </a:r>
            <a:r>
              <a:rPr lang="en-US" dirty="0" err="1"/>
              <a:t>yeild</a:t>
            </a:r>
            <a:r>
              <a:rPr lang="en-US" dirty="0"/>
              <a:t> profit. 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16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75596-A8D9-4F38-A467-89A508C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Business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714D3-5B83-4CC7-96F3-6986E611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15315"/>
            <a:ext cx="8946541" cy="26330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aim of this Capstone project is to find the most suitable location for the entrepreneur to open a new coffee shop in Toronto, Canada. By using </a:t>
            </a:r>
            <a:r>
              <a:rPr lang="en-US" dirty="0" err="1"/>
              <a:t>foursquareapi</a:t>
            </a:r>
            <a:r>
              <a:rPr lang="en-US" dirty="0"/>
              <a:t> and other supporting libraries, this project aims to provide solutions to the question: In Toronto, if an entrepreneur wants to open a Coffee shop, where should he/she would consider opening it?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6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D35A-254D-46CA-8A7A-C539E8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Target Audience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2D8C2-D88C-425E-ADC2-47079457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Entrepreneur who wants to set up a coffee shop in the location that will profit him/her.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8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BAE12-216F-4AE3-B1AE-4DBC4E9D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        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DA8F0-8691-43B7-82AF-700E8889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just"/>
            <a:r>
              <a:rPr lang="en-US" dirty="0"/>
              <a:t>The following data sources will be needed to generate the required outcome : </a:t>
            </a:r>
          </a:p>
          <a:p>
            <a:pPr algn="just"/>
            <a:r>
              <a:rPr lang="en-US" dirty="0"/>
              <a:t> • List of postal codes of Canada (from </a:t>
            </a:r>
            <a:r>
              <a:rPr lang="en-US" dirty="0" err="1"/>
              <a:t>wikipedia</a:t>
            </a:r>
            <a:r>
              <a:rPr lang="en-US" dirty="0"/>
              <a:t> page)</a:t>
            </a:r>
          </a:p>
          <a:p>
            <a:pPr algn="just"/>
            <a:r>
              <a:rPr lang="en-US" dirty="0"/>
              <a:t> • Latitude and Longitude of these postal code (toronto_loc.csv)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71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02EF77-40CD-49CE-AE06-ECB12B9E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        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FD93B6-7513-4C8A-971E-8F8E6D3A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• </a:t>
            </a:r>
            <a:r>
              <a:rPr lang="en-US" dirty="0" err="1"/>
              <a:t>Adelaide,King,Richmond</a:t>
            </a:r>
            <a:r>
              <a:rPr lang="en-US" dirty="0"/>
              <a:t> is the best location to open up Coffee shop </a:t>
            </a:r>
          </a:p>
          <a:p>
            <a:r>
              <a:rPr lang="en-US" dirty="0"/>
              <a:t>• Also it's pretty clear that Christie is the bad choice to open up coffee shop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7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DFEDE-5910-47A9-9E2E-16E1ACAE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     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C00D6-CFF4-4223-8F6D-6ED9D2B1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US" dirty="0"/>
              <a:t>Conclusion:  In this project, we have gone through the following aspects :</a:t>
            </a:r>
          </a:p>
          <a:p>
            <a:r>
              <a:rPr lang="en-US" dirty="0"/>
              <a:t>  • Identifying the business problem.</a:t>
            </a:r>
          </a:p>
          <a:p>
            <a:r>
              <a:rPr lang="en-US" dirty="0"/>
              <a:t> • Specifying the data required.</a:t>
            </a:r>
          </a:p>
          <a:p>
            <a:r>
              <a:rPr lang="en-US" dirty="0"/>
              <a:t> • Extracting and cleaning the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48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Capstone Project</vt:lpstr>
      <vt:lpstr>Introduction</vt:lpstr>
      <vt:lpstr>          Business Problem</vt:lpstr>
      <vt:lpstr>          Target Audience </vt:lpstr>
      <vt:lpstr>                   Data</vt:lpstr>
      <vt:lpstr>                  Result</vt:lpstr>
      <vt:lpstr>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Shubham Kumar</dc:creator>
  <cp:lastModifiedBy>Shubham Kumar</cp:lastModifiedBy>
  <cp:revision>1</cp:revision>
  <dcterms:created xsi:type="dcterms:W3CDTF">2019-12-20T18:25:56Z</dcterms:created>
  <dcterms:modified xsi:type="dcterms:W3CDTF">2019-12-20T18:27:11Z</dcterms:modified>
</cp:coreProperties>
</file>