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1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1BB3-1B16-40BA-92CE-046D3C12ADE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CD24-D76B-423D-9625-0EC731917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dfdsfdsfdf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dfdsfdsfdf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dfdsfdsfdf</dc:title>
  <dc:creator>sheliya shubham</dc:creator>
  <cp:lastModifiedBy>sheliya shubham</cp:lastModifiedBy>
  <cp:revision>1</cp:revision>
  <dcterms:created xsi:type="dcterms:W3CDTF">2020-05-26T11:03:40Z</dcterms:created>
  <dcterms:modified xsi:type="dcterms:W3CDTF">2020-05-26T11:03:44Z</dcterms:modified>
</cp:coreProperties>
</file>