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972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6CADA-1FDD-1C70-4B59-159A27026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382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DC8321-8FA8-9573-1B28-BF8A47C5C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530"/>
            </a:lvl1pPr>
            <a:lvl2pPr marL="291465" indent="0" algn="ctr">
              <a:buNone/>
              <a:defRPr sz="1275"/>
            </a:lvl2pPr>
            <a:lvl3pPr marL="582930" indent="0" algn="ctr">
              <a:buNone/>
              <a:defRPr sz="1148"/>
            </a:lvl3pPr>
            <a:lvl4pPr marL="874395" indent="0" algn="ctr">
              <a:buNone/>
              <a:defRPr sz="1020"/>
            </a:lvl4pPr>
            <a:lvl5pPr marL="1165860" indent="0" algn="ctr">
              <a:buNone/>
              <a:defRPr sz="1020"/>
            </a:lvl5pPr>
            <a:lvl6pPr marL="1457325" indent="0" algn="ctr">
              <a:buNone/>
              <a:defRPr sz="1020"/>
            </a:lvl6pPr>
            <a:lvl7pPr marL="1748790" indent="0" algn="ctr">
              <a:buNone/>
              <a:defRPr sz="1020"/>
            </a:lvl7pPr>
            <a:lvl8pPr marL="2040255" indent="0" algn="ctr">
              <a:buNone/>
              <a:defRPr sz="1020"/>
            </a:lvl8pPr>
            <a:lvl9pPr marL="2331720" indent="0" algn="ctr">
              <a:buNone/>
              <a:defRPr sz="10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BB1790-15DA-C430-9759-C515E844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94C8A3-44B2-577B-DF93-6B2D79FB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DFA725-94C8-289A-ED6B-842243822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2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18A787-1CCA-B6FD-9FAD-E7E0EC58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C234EB-0FD5-7632-993F-450FD0E4B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B317AE-8702-AE97-7553-A83CB50A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388F3E-D057-A0EA-1E9F-4A79FB60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1BCEE8-3FF0-75DB-31C4-E2739B79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2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B5A7F6E-7440-2D1D-D7B3-E6131F9E4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AF3B9EA-CD8F-7E1E-E0F0-AD7E5F00F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31AB35-5217-7AFD-46EB-C3119CE8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722E08-43DB-8429-1F23-7BE90E88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C566C7-8B5A-A9ED-AB20-151516EE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9E7D9-D6D7-A673-17EB-D57CE2D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5B4E44-5110-631A-9752-89359EF4F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1AAAD5-8E42-F32D-EF23-D929EC8C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1F1F53-FF74-00EA-0372-6C04A512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2304FE-B7F8-CEA5-3582-77BE8033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4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5CABD8-98F9-16DB-6C15-2375FFBB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4" y="2507617"/>
            <a:ext cx="6703695" cy="4184014"/>
          </a:xfrm>
        </p:spPr>
        <p:txBody>
          <a:bodyPr anchor="b"/>
          <a:lstStyle>
            <a:lvl1pPr>
              <a:defRPr sz="382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E0EF7B-B2C1-AD65-610C-67417867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04" y="6731213"/>
            <a:ext cx="6703695" cy="2200274"/>
          </a:xfrm>
        </p:spPr>
        <p:txBody>
          <a:bodyPr/>
          <a:lstStyle>
            <a:lvl1pPr marL="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1pPr>
            <a:lvl2pPr marL="291465" indent="0">
              <a:buNone/>
              <a:defRPr sz="1275">
                <a:solidFill>
                  <a:schemeClr val="tx1">
                    <a:tint val="82000"/>
                  </a:schemeClr>
                </a:solidFill>
              </a:defRPr>
            </a:lvl2pPr>
            <a:lvl3pPr marL="582930" indent="0">
              <a:buNone/>
              <a:defRPr sz="1148">
                <a:solidFill>
                  <a:schemeClr val="tx1">
                    <a:tint val="82000"/>
                  </a:schemeClr>
                </a:solidFill>
              </a:defRPr>
            </a:lvl3pPr>
            <a:lvl4pPr marL="874395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4pPr>
            <a:lvl5pPr marL="1165860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5pPr>
            <a:lvl6pPr marL="1457325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6pPr>
            <a:lvl7pPr marL="1748790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7pPr>
            <a:lvl8pPr marL="2040255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8pPr>
            <a:lvl9pPr marL="2331720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09DD6C-092E-DCCB-2821-CCB332AF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C81651-164D-A08A-CD39-D274F204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26B4F53-320B-CA19-60CB-E69295C0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AEA2C-F2E0-1821-5784-9F91EBFA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3295C8-8A93-053A-2E82-DAEBBA865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C849D1-E4DC-8A5C-2461-2B2E2610D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216D04-2361-584F-6C82-CD690246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C82D2-6627-16EF-FCA1-A00BF4CF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46905A-6620-8F6A-6905-2EB6337E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7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74B36-083C-2DF3-2B9A-E9282517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535517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573045-9438-F38D-7917-FD73C2C5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365" y="2465706"/>
            <a:ext cx="3288089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F1B9E2C-1A6B-9548-2355-65FDBE948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365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69E5458-8B98-4EF2-DB97-2FDA9206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530" b="1"/>
            </a:lvl1pPr>
            <a:lvl2pPr marL="291465" indent="0">
              <a:buNone/>
              <a:defRPr sz="1275" b="1"/>
            </a:lvl2pPr>
            <a:lvl3pPr marL="582930" indent="0">
              <a:buNone/>
              <a:defRPr sz="1148" b="1"/>
            </a:lvl3pPr>
            <a:lvl4pPr marL="874395" indent="0">
              <a:buNone/>
              <a:defRPr sz="1020" b="1"/>
            </a:lvl4pPr>
            <a:lvl5pPr marL="1165860" indent="0">
              <a:buNone/>
              <a:defRPr sz="1020" b="1"/>
            </a:lvl5pPr>
            <a:lvl6pPr marL="1457325" indent="0">
              <a:buNone/>
              <a:defRPr sz="1020" b="1"/>
            </a:lvl6pPr>
            <a:lvl7pPr marL="1748790" indent="0">
              <a:buNone/>
              <a:defRPr sz="1020" b="1"/>
            </a:lvl7pPr>
            <a:lvl8pPr marL="2040255" indent="0">
              <a:buNone/>
              <a:defRPr sz="1020" b="1"/>
            </a:lvl8pPr>
            <a:lvl9pPr marL="2331720" indent="0">
              <a:buNone/>
              <a:defRPr sz="10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B50E1B3-94A7-5B39-3730-FDDEB78D3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BE83E5D-8078-09A4-F51F-0059B198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D0A6D76-570E-ABC9-4F89-37FACB9B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1F89FD-E982-4718-8DEF-D2CAE857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2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213108-B728-78DA-416A-7848082B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3065B22-7852-6C32-1105-D566EA98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CB5EBB6-5DBD-4DD0-01A9-D84E58EA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80735B-5CA3-50B5-C11F-67407057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9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50BD360-ABED-5063-16A6-45E9442C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DEF4EA0-197D-E933-BE55-3DF9D2106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08C18C1-F703-F227-AAF9-58365FFD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7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93AA4-D0C4-2A91-E248-B769DAB5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83A71C-5C8E-8A22-F1B8-960D3C26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>
              <a:defRPr sz="2040"/>
            </a:lvl1pPr>
            <a:lvl2pPr>
              <a:defRPr sz="1785"/>
            </a:lvl2pPr>
            <a:lvl3pPr>
              <a:defRPr sz="1530"/>
            </a:lvl3pPr>
            <a:lvl4pPr>
              <a:defRPr sz="1275"/>
            </a:lvl4pPr>
            <a:lvl5pPr>
              <a:defRPr sz="1275"/>
            </a:lvl5pPr>
            <a:lvl6pPr>
              <a:defRPr sz="1275"/>
            </a:lvl6pPr>
            <a:lvl7pPr>
              <a:defRPr sz="1275"/>
            </a:lvl7pPr>
            <a:lvl8pPr>
              <a:defRPr sz="1275"/>
            </a:lvl8pPr>
            <a:lvl9pPr>
              <a:defRPr sz="1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F4B9F4-CABA-38C0-3024-6196155AA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84C709-2CF4-DE02-2C73-0BF3B255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25C252-9E36-8B77-8289-BD478CC8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6BC2B6-B28B-84A9-E48F-64FAF626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5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62676B-9E42-98B3-9BA2-B2E8FAA9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C22052A-7B1D-B3A6-FDA8-2487C824C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4282" y="1448224"/>
            <a:ext cx="3934778" cy="7147983"/>
          </a:xfrm>
        </p:spPr>
        <p:txBody>
          <a:bodyPr/>
          <a:lstStyle>
            <a:lvl1pPr marL="0" indent="0">
              <a:buNone/>
              <a:defRPr sz="2040"/>
            </a:lvl1pPr>
            <a:lvl2pPr marL="291465" indent="0">
              <a:buNone/>
              <a:defRPr sz="1785"/>
            </a:lvl2pPr>
            <a:lvl3pPr marL="582930" indent="0">
              <a:buNone/>
              <a:defRPr sz="1530"/>
            </a:lvl3pPr>
            <a:lvl4pPr marL="874395" indent="0">
              <a:buNone/>
              <a:defRPr sz="1275"/>
            </a:lvl4pPr>
            <a:lvl5pPr marL="1165860" indent="0">
              <a:buNone/>
              <a:defRPr sz="1275"/>
            </a:lvl5pPr>
            <a:lvl6pPr marL="1457325" indent="0">
              <a:buNone/>
              <a:defRPr sz="1275"/>
            </a:lvl6pPr>
            <a:lvl7pPr marL="1748790" indent="0">
              <a:buNone/>
              <a:defRPr sz="1275"/>
            </a:lvl7pPr>
            <a:lvl8pPr marL="2040255" indent="0">
              <a:buNone/>
              <a:defRPr sz="1275"/>
            </a:lvl8pPr>
            <a:lvl9pPr marL="2331720" indent="0">
              <a:buNone/>
              <a:defRPr sz="127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A21C770-F831-0B49-6B69-9F94CF0C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020"/>
            </a:lvl1pPr>
            <a:lvl2pPr marL="291465" indent="0">
              <a:buNone/>
              <a:defRPr sz="893"/>
            </a:lvl2pPr>
            <a:lvl3pPr marL="582930" indent="0">
              <a:buNone/>
              <a:defRPr sz="765"/>
            </a:lvl3pPr>
            <a:lvl4pPr marL="874395" indent="0">
              <a:buNone/>
              <a:defRPr sz="638"/>
            </a:lvl4pPr>
            <a:lvl5pPr marL="1165860" indent="0">
              <a:buNone/>
              <a:defRPr sz="638"/>
            </a:lvl5pPr>
            <a:lvl6pPr marL="1457325" indent="0">
              <a:buNone/>
              <a:defRPr sz="638"/>
            </a:lvl6pPr>
            <a:lvl7pPr marL="1748790" indent="0">
              <a:buNone/>
              <a:defRPr sz="638"/>
            </a:lvl7pPr>
            <a:lvl8pPr marL="2040255" indent="0">
              <a:buNone/>
              <a:defRPr sz="638"/>
            </a:lvl8pPr>
            <a:lvl9pPr marL="2331720" indent="0">
              <a:buNone/>
              <a:defRPr sz="6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08DFCE-B6D3-2ACE-B596-6A80193D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77D34E-5C05-5AA8-3D71-2105EFD2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3C3284-194B-1B69-CDFB-A1C5509D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3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B7A6D2D-0BCD-36A2-8487-C5A6F7C7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7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6DDB87-F0A9-B0C9-11A1-D6708626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D9187C-D2D8-E560-763D-31D00C29C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4353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632A3E-C890-4FA5-BDAD-39E0398B4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4608" y="9322647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87B923-4E12-1ABB-42E2-C1BE6ADE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89258" y="9322647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582930" rtl="0" eaLnBrk="1" latinLnBrk="0" hangingPunct="1">
        <a:lnSpc>
          <a:spcPct val="90000"/>
        </a:lnSpc>
        <a:spcBef>
          <a:spcPct val="0"/>
        </a:spcBef>
        <a:buNone/>
        <a:defRPr sz="28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5733" indent="-145733" algn="l" defTabSz="582930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3719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2866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012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31159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2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8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53" indent="-145733" algn="l" defTabSz="582930" rtl="0" eaLnBrk="1" latinLnBrk="0" hangingPunct="1">
        <a:lnSpc>
          <a:spcPct val="90000"/>
        </a:lnSpc>
        <a:spcBef>
          <a:spcPts val="319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2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9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55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algn="l" defTabSz="582930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114800"/>
            <a:ext cx="7010399" cy="1238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1B4586"/>
                </a:solidFill>
                <a:latin typeface="Arial"/>
                <a:cs typeface="Arial"/>
              </a:rPr>
              <a:t>Module</a:t>
            </a:r>
            <a:r>
              <a:rPr sz="2600" b="1" spc="-45" dirty="0">
                <a:solidFill>
                  <a:srgbClr val="1B4586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B4586"/>
                </a:solidFill>
                <a:latin typeface="Arial"/>
                <a:cs typeface="Arial"/>
              </a:rPr>
              <a:t>3:</a:t>
            </a:r>
            <a:r>
              <a:rPr sz="2600" b="1" spc="-45" dirty="0">
                <a:solidFill>
                  <a:srgbClr val="1B4586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1B4586"/>
                </a:solidFill>
                <a:latin typeface="Arial"/>
                <a:cs typeface="Arial"/>
              </a:rPr>
              <a:t>Assignment</a:t>
            </a:r>
            <a:r>
              <a:rPr lang="en-IN" sz="2600" b="1" spc="-5" dirty="0">
                <a:solidFill>
                  <a:srgbClr val="1B4586"/>
                </a:solidFill>
                <a:latin typeface="Arial"/>
                <a:cs typeface="Arial"/>
              </a:rPr>
              <a:t> By Vyankat Sir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600" b="1" spc="-5" dirty="0">
              <a:solidFill>
                <a:srgbClr val="1B458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600" b="1" spc="-5" dirty="0">
              <a:solidFill>
                <a:srgbClr val="1B4586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06800" y="97726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127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00" y="266726"/>
            <a:ext cx="16859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Microsoft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Power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BI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Course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" y="768350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200" y="1076935"/>
            <a:ext cx="7175499" cy="813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Problem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Statement:</a:t>
            </a:r>
            <a:endParaRPr sz="1600" dirty="0">
              <a:latin typeface="Arial"/>
              <a:cs typeface="Arial"/>
            </a:endParaRPr>
          </a:p>
          <a:p>
            <a:pPr marL="12700" marR="5080" algn="just">
              <a:lnSpc>
                <a:spcPct val="110200"/>
              </a:lnSpc>
              <a:spcBef>
                <a:spcPts val="1055"/>
              </a:spcBef>
            </a:pPr>
            <a:r>
              <a:rPr sz="1300" spc="-5" dirty="0">
                <a:latin typeface="Arial MT"/>
                <a:cs typeface="Arial MT"/>
              </a:rPr>
              <a:t>As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Data Analyst in </a:t>
            </a:r>
            <a:r>
              <a:rPr sz="1300" spc="-10" dirty="0">
                <a:latin typeface="Arial MT"/>
                <a:cs typeface="Arial MT"/>
              </a:rPr>
              <a:t>AdventureWorks,</a:t>
            </a:r>
            <a:r>
              <a:rPr sz="1300" spc="34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you will be using Power BI to create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reports that Business Analysts can use to make dashboards in Power BI Service.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</a:t>
            </a:r>
            <a:r>
              <a:rPr sz="1300" dirty="0">
                <a:latin typeface="Arial MT"/>
                <a:cs typeface="Arial MT"/>
              </a:rPr>
              <a:t> a</a:t>
            </a:r>
            <a:r>
              <a:rPr sz="1300" spc="36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BI professional, you are asked to explore ways in which </a:t>
            </a:r>
            <a:r>
              <a:rPr sz="1300" spc="-10" dirty="0">
                <a:latin typeface="Arial MT"/>
                <a:cs typeface="Arial MT"/>
              </a:rPr>
              <a:t>AdventureWorks </a:t>
            </a:r>
            <a:r>
              <a:rPr sz="1300" spc="-5" dirty="0">
                <a:latin typeface="Arial MT"/>
                <a:cs typeface="Arial MT"/>
              </a:rPr>
              <a:t> can empower business users to augment their managed enterprise BI solution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with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self-service BI.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sz="1600" b="1" spc="-30" dirty="0">
                <a:latin typeface="Arial"/>
                <a:cs typeface="Arial"/>
              </a:rPr>
              <a:t>Tasks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To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Performed: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Importing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from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Excel:</a:t>
            </a:r>
            <a:endParaRPr lang="en-IN" sz="1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lang="en-IN" sz="1300" spc="-5" dirty="0">
                <a:latin typeface="Arial MT"/>
                <a:cs typeface="Arial MT"/>
              </a:rPr>
              <a:t>Open</a:t>
            </a:r>
            <a:r>
              <a:rPr lang="en-IN" sz="1300" spc="-25" dirty="0">
                <a:latin typeface="Arial MT"/>
                <a:cs typeface="Arial MT"/>
              </a:rPr>
              <a:t> </a:t>
            </a:r>
            <a:r>
              <a:rPr lang="en-IN" sz="1300" spc="-5" dirty="0">
                <a:latin typeface="Arial MT"/>
                <a:cs typeface="Arial MT"/>
              </a:rPr>
              <a:t>Power</a:t>
            </a:r>
            <a:r>
              <a:rPr lang="en-IN" sz="1300" spc="-25" dirty="0">
                <a:latin typeface="Arial MT"/>
                <a:cs typeface="Arial MT"/>
              </a:rPr>
              <a:t> </a:t>
            </a:r>
            <a:r>
              <a:rPr lang="en-IN" sz="1300" spc="-5" dirty="0">
                <a:latin typeface="Arial MT"/>
                <a:cs typeface="Arial MT"/>
              </a:rPr>
              <a:t>BI</a:t>
            </a:r>
            <a:r>
              <a:rPr lang="en-IN" sz="1300" spc="-25" dirty="0">
                <a:latin typeface="Arial MT"/>
                <a:cs typeface="Arial MT"/>
              </a:rPr>
              <a:t> </a:t>
            </a:r>
            <a:r>
              <a:rPr lang="en-IN" sz="1300" spc="-5" dirty="0">
                <a:latin typeface="Arial MT"/>
                <a:cs typeface="Arial MT"/>
              </a:rPr>
              <a:t>Desktop</a:t>
            </a:r>
            <a:endParaRPr lang="en-IN"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1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Import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sales-Europe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Excel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file</a:t>
            </a:r>
            <a:endParaRPr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Navigator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window,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select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Europe,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click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Load</a:t>
            </a:r>
            <a:endParaRPr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Import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sales-North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America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Excel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file</a:t>
            </a:r>
            <a:endParaRPr sz="1300" dirty="0">
              <a:latin typeface="Arial MT"/>
              <a:cs typeface="Arial MT"/>
            </a:endParaRPr>
          </a:p>
          <a:p>
            <a:pPr marL="469900" marR="6350" indent="-228600">
              <a:lnSpc>
                <a:spcPct val="110200"/>
              </a:lnSpc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2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2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Navigator</a:t>
            </a:r>
            <a:r>
              <a:rPr sz="1300" spc="295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window,</a:t>
            </a:r>
            <a:r>
              <a:rPr sz="1300" spc="2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select</a:t>
            </a:r>
            <a:r>
              <a:rPr sz="1300" spc="2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North</a:t>
            </a:r>
            <a:r>
              <a:rPr sz="1300" spc="2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America,</a:t>
            </a:r>
            <a:r>
              <a:rPr sz="1300" spc="2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2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click</a:t>
            </a:r>
            <a:r>
              <a:rPr sz="1300" spc="2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2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Transform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 open in Power Query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Editor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Arial MT"/>
                <a:cs typeface="Arial MT"/>
              </a:rPr>
              <a:t>Shaping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Combining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Data:</a:t>
            </a:r>
            <a:endParaRPr sz="1300" dirty="0">
              <a:latin typeface="Arial MT"/>
              <a:cs typeface="Arial MT"/>
            </a:endParaRPr>
          </a:p>
          <a:p>
            <a:pPr marL="469900" marR="8255" indent="-228600">
              <a:lnSpc>
                <a:spcPct val="110200"/>
              </a:lnSpc>
              <a:spcBef>
                <a:spcPts val="100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2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2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Queries</a:t>
            </a:r>
            <a:r>
              <a:rPr sz="1300" spc="2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pane,</a:t>
            </a:r>
            <a:r>
              <a:rPr sz="1300" spc="2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click</a:t>
            </a:r>
            <a:r>
              <a:rPr sz="1300" spc="2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2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Europe</a:t>
            </a:r>
            <a:r>
              <a:rPr sz="1300" spc="2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2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display</a:t>
            </a:r>
            <a:r>
              <a:rPr sz="1300" spc="2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2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</a:t>
            </a:r>
            <a:r>
              <a:rPr sz="1300" spc="2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2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1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preview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mode</a:t>
            </a:r>
            <a:endParaRPr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Remove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ProductKey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SalesOrderNumber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columns</a:t>
            </a:r>
            <a:endParaRPr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Rename the </a:t>
            </a:r>
            <a:r>
              <a:rPr sz="1300" spc="-15" dirty="0">
                <a:latin typeface="Arial MT"/>
                <a:cs typeface="Arial MT"/>
              </a:rPr>
              <a:t>SalesTerritoryCountry</a:t>
            </a:r>
            <a:r>
              <a:rPr sz="1300" spc="-5" dirty="0">
                <a:latin typeface="Arial MT"/>
                <a:cs typeface="Arial MT"/>
              </a:rPr>
              <a:t> column to Country</a:t>
            </a:r>
            <a:endParaRPr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Rename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15" dirty="0">
                <a:latin typeface="Arial MT"/>
                <a:cs typeface="Arial MT"/>
              </a:rPr>
              <a:t>SalesTerritoryGroup</a:t>
            </a:r>
            <a:r>
              <a:rPr sz="1300" spc="-5" dirty="0">
                <a:latin typeface="Arial MT"/>
                <a:cs typeface="Arial MT"/>
              </a:rPr>
              <a:t> column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 Sales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Territory</a:t>
            </a:r>
            <a:endParaRPr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Rename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EnglishProductCategoryName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Main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Category</a:t>
            </a:r>
            <a:endParaRPr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Rename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EnglishProductSubcategoryName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column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Sub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Category</a:t>
            </a:r>
            <a:endParaRPr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Rename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EnglishProductName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Product</a:t>
            </a:r>
            <a:endParaRPr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Move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color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column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left</a:t>
            </a:r>
            <a:endParaRPr sz="1300" dirty="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Queries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pane,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click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North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America</a:t>
            </a:r>
            <a:endParaRPr sz="1300" dirty="0">
              <a:latin typeface="Arial MT"/>
              <a:cs typeface="Arial MT"/>
            </a:endParaRPr>
          </a:p>
          <a:p>
            <a:pPr marL="698500" indent="-4572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300" spc="-5" dirty="0">
                <a:latin typeface="Arial MT"/>
                <a:cs typeface="Arial MT"/>
              </a:rPr>
              <a:t>Repeat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Steps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from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2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8</a:t>
            </a:r>
          </a:p>
          <a:p>
            <a:pPr marL="469900" indent="-2286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Append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Europe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North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America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tables</a:t>
            </a:r>
            <a:endParaRPr sz="1300" dirty="0">
              <a:latin typeface="Arial MT"/>
              <a:cs typeface="Arial MT"/>
            </a:endParaRPr>
          </a:p>
          <a:p>
            <a:pPr marL="698500" indent="-4572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300" spc="-5" dirty="0">
                <a:latin typeface="Arial MT"/>
                <a:cs typeface="Arial MT"/>
              </a:rPr>
              <a:t>Import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country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code.xlsx</a:t>
            </a:r>
            <a:endParaRPr sz="1300" dirty="0">
              <a:latin typeface="Arial MT"/>
              <a:cs typeface="Arial MT"/>
            </a:endParaRPr>
          </a:p>
          <a:p>
            <a:pPr marL="698500" indent="-457200">
              <a:lnSpc>
                <a:spcPct val="100000"/>
              </a:lnSpc>
              <a:spcBef>
                <a:spcPts val="160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1300" spc="-5" dirty="0">
                <a:latin typeface="Arial MT"/>
                <a:cs typeface="Arial MT"/>
              </a:rPr>
              <a:t>Merge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country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code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query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with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Europe</a:t>
            </a:r>
            <a:endParaRPr sz="1300" dirty="0">
              <a:latin typeface="Arial MT"/>
              <a:cs typeface="Arial MT"/>
            </a:endParaRPr>
          </a:p>
          <a:p>
            <a:pPr marL="469900" marR="5080" indent="-228600">
              <a:lnSpc>
                <a:spcPct val="110200"/>
              </a:lnSpc>
              <a:buAutoNum type="arabicPeriod"/>
              <a:tabLst>
                <a:tab pos="697865" algn="l"/>
                <a:tab pos="698500" algn="l"/>
              </a:tabLst>
            </a:pPr>
            <a:r>
              <a:rPr sz="1300" spc="-5" dirty="0">
                <a:latin typeface="Arial MT"/>
                <a:cs typeface="Arial MT"/>
              </a:rPr>
              <a:t>Get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country</a:t>
            </a:r>
            <a:r>
              <a:rPr sz="1300" spc="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code</a:t>
            </a:r>
            <a:r>
              <a:rPr sz="1300" spc="2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from</a:t>
            </a:r>
            <a:r>
              <a:rPr sz="1300" spc="2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2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merged</a:t>
            </a:r>
            <a:r>
              <a:rPr sz="1300" spc="2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column,</a:t>
            </a:r>
            <a:r>
              <a:rPr sz="1300" spc="2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2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move</a:t>
            </a:r>
            <a:r>
              <a:rPr sz="1300" spc="29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it</a:t>
            </a:r>
            <a:r>
              <a:rPr sz="1300" spc="2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29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beginning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 the table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6800" y="97853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127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200" y="266727"/>
            <a:ext cx="16859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 MT"/>
                <a:cs typeface="Arial MT"/>
              </a:rPr>
              <a:t>Microsoft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Power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BI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Course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" y="768349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12700">
            <a:solidFill>
              <a:srgbClr val="8787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1356" y="917656"/>
            <a:ext cx="3813810" cy="4622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59"/>
              </a:spcBef>
              <a:buAutoNum type="arabicPeriod" startAt="15"/>
              <a:tabLst>
                <a:tab pos="469265" algn="l"/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Rename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Code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column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Country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Code</a:t>
            </a:r>
            <a:endParaRPr sz="13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55"/>
              </a:spcBef>
              <a:buAutoNum type="arabicPeriod" startAt="15"/>
              <a:tabLst>
                <a:tab pos="469265" algn="l"/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Save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file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Shaping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Combining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6800" y="978535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099" y="0"/>
                </a:lnTo>
              </a:path>
            </a:pathLst>
          </a:custGeom>
          <a:ln w="127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261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cp:lastModifiedBy>Microsoft account</cp:lastModifiedBy>
  <cp:revision>5</cp:revision>
  <dcterms:created xsi:type="dcterms:W3CDTF">2024-11-15T14:38:49Z</dcterms:created>
  <dcterms:modified xsi:type="dcterms:W3CDTF">2025-08-04T14:06:29Z</dcterms:modified>
</cp:coreProperties>
</file>