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322-FC00-4DD4-81E7-5F5E4EEA6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D7FD3-586B-4107-99BD-4D5579F5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2B27-5B5E-4E34-A805-69C33BFF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9839-4D08-4CA6-9F5C-2D33B52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F6A8-8FB5-4348-8270-CD55F3D3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3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DCA2-AABF-4BE1-B00C-2267A715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2C7A-8C90-4C71-8224-399E17E0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52F5-F15F-4A4A-A3C5-F725DAE6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6709-4B71-4026-948C-F0946C49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8036-3984-4B75-A909-A29F028C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5460-6985-4F70-940E-F18B668E1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99930-977B-44CA-889A-337643C5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FAD8-0700-42E6-B2DB-06BA97C2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E0BF-F28F-4251-994C-21001E9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8903-8CF3-4EA7-BFF8-2F8F467E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4C9-C321-4811-AC1E-04622C39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7404-39CF-421C-BFC0-79D5818E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20FA-85C0-4233-A998-6A06C991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5DC0-1F60-4992-BA6E-0EBC074E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D333-E80B-4F79-847C-B812D2D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4E0-CDCE-493A-8208-99AA914D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FF0E-A1E3-4203-9CBF-1F731DC9B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E554-72C5-4A98-9660-D66D6C25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2B6-AEE7-4371-9A28-533DB0DA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04A1-6E20-4796-A646-53CE1D9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6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20E4-A56B-41A3-A3BB-3AAE42B2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8F94-F4DE-4136-8677-F80B1D6C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1779C-81D3-490B-A0A2-C6B60E942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480F0-3C64-4925-954D-67D7375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922A-1B85-4E3C-BA01-B75329A6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CA0E6-B4DE-44C7-88FF-E4B7AEF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48BD-E7B9-42BD-AE9C-A6F6879A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001BD-C9C2-4A44-A2DD-EDEC75EF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B5064-7AE7-4E06-AA97-EED30C78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A0C5F-E561-4D01-AD50-C57287B11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33435-F617-4582-B904-1345FA8E6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7E759-D9DA-45F9-A6EB-4621E217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34C9F-A1D3-492B-BEC1-95C586B7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83CFC-D12D-402F-BA74-F5CD18AC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4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DC4F-58F8-4271-8EA9-18CC8EC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57F29-4D63-40B9-9589-586EF822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8D3E2-05AE-4659-93AD-4CCED95D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F3D56-8B08-4E79-96F2-1CB7BC22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2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66A29-43C0-4DD1-8A64-38215651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3A8D1-B07F-4B97-A36A-89549125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706C-4449-4884-8352-B82D674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6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0516-E4D2-4155-95DF-46B3E42A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EAD7-EEE5-448D-BCD3-94F867BA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201E9-A415-4761-8693-89156F4A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5C9DC-A205-4D56-9178-B023947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3C78-FC90-4D43-8852-65B1469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A4A6-B5CF-4A40-9E71-C02BDF32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9D3C-1DA9-4A6F-85D9-89ADBA7D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8B30D-E19B-49FA-8CAB-464CB87AD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C2BF1-E5C4-48EC-B784-75B985D6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1679-A031-4433-B937-5170AF81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4255-4DAE-4691-BCD2-330483F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CB2A0-9164-4BD9-9DD3-EFD3B1F2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9F967-A78D-438F-AE57-17578D76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7FE0-8638-4FF9-B8C7-3190A42E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B269-F68E-44B5-AC1F-DE3D9D1A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6490-484B-4F50-A0F0-BAE652C0940F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E941-9B75-4B07-8BC2-556BFD9F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3B54-A102-4637-8C7A-1D6FC673E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0B3F-B146-4A3B-843E-AA8F07C2C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86190-8AD3-408E-AD1B-A49A9B33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61"/>
            <a:ext cx="10515600" cy="1140431"/>
          </a:xfrm>
        </p:spPr>
        <p:txBody>
          <a:bodyPr/>
          <a:lstStyle/>
          <a:p>
            <a:r>
              <a:rPr lang="en-US" b="1" dirty="0"/>
              <a:t>Data visualization: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01FF48-5D2F-4E19-AD95-E2B59D0D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865"/>
            <a:ext cx="10515600" cy="4533098"/>
          </a:xfrm>
        </p:spPr>
        <p:txBody>
          <a:bodyPr/>
          <a:lstStyle/>
          <a:p>
            <a:r>
              <a:rPr lang="en-US" dirty="0"/>
              <a:t>What is data visualization?</a:t>
            </a:r>
          </a:p>
          <a:p>
            <a:r>
              <a:rPr lang="en-US" dirty="0"/>
              <a:t>Why it is needed?</a:t>
            </a:r>
          </a:p>
          <a:p>
            <a:r>
              <a:rPr lang="en-US" dirty="0"/>
              <a:t>What are various types of plots/graphs?</a:t>
            </a:r>
          </a:p>
          <a:p>
            <a:r>
              <a:rPr lang="en-US" dirty="0"/>
              <a:t>When to draw which plot?</a:t>
            </a:r>
          </a:p>
          <a:p>
            <a:r>
              <a:rPr lang="en-US" dirty="0"/>
              <a:t>Various libraries</a:t>
            </a:r>
          </a:p>
          <a:p>
            <a:r>
              <a:rPr lang="en-US" dirty="0"/>
              <a:t>How to draw them?</a:t>
            </a:r>
          </a:p>
          <a:p>
            <a:r>
              <a:rPr lang="en-US" dirty="0"/>
              <a:t>Hands-on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0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50AA-5402-4505-A0E6-EB95D07C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E7A1-F1BF-4C5C-8B7B-E77F692E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9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B944-9DBF-4806-8B93-FBAEA619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4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data visualization?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D2E2-F996-4765-B3CC-CF69A393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562"/>
            <a:ext cx="10515600" cy="5866544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/>
              <a:t>Graphical Representation:</a:t>
            </a:r>
            <a:r>
              <a:rPr lang="en-US" sz="4400" dirty="0"/>
              <a:t> Data visualization is the process of representing data in a visual format, such as charts, graphs, maps, and other graphical elements.</a:t>
            </a:r>
          </a:p>
          <a:p>
            <a:pPr marL="0" indent="0">
              <a:buNone/>
            </a:pPr>
            <a:r>
              <a:rPr lang="en-US" sz="4400" b="1" dirty="0"/>
              <a:t>Why it is needed?</a:t>
            </a:r>
          </a:p>
          <a:p>
            <a:r>
              <a:rPr lang="en-US" sz="4400" b="1" dirty="0"/>
              <a:t>Making Data Understandable:</a:t>
            </a:r>
            <a:r>
              <a:rPr lang="en-US" sz="4400" dirty="0"/>
              <a:t> It transforms raw data into a more understandable and digestible format, making it easier to identify patterns, trends, and insights.</a:t>
            </a:r>
          </a:p>
          <a:p>
            <a:r>
              <a:rPr lang="en-US" sz="4400" b="1" dirty="0"/>
              <a:t>Communication Tool:</a:t>
            </a:r>
            <a:r>
              <a:rPr lang="en-US" sz="4400" dirty="0"/>
              <a:t> It's a powerful way to communicate complex data and findings to a wider audience, including those who may not be experts in data analysis.</a:t>
            </a:r>
          </a:p>
          <a:p>
            <a:r>
              <a:rPr lang="en-US" sz="4400" b="1" dirty="0"/>
              <a:t>Exploration and Discovery:</a:t>
            </a:r>
            <a:r>
              <a:rPr lang="en-US" sz="4400" dirty="0"/>
              <a:t> It allows for interactive exploration of data, helping to uncover hidden patterns and relationships that might not be apparent in raw numerical form.</a:t>
            </a:r>
          </a:p>
          <a:p>
            <a:r>
              <a:rPr lang="en-US" sz="4400" b="1" dirty="0"/>
              <a:t>Effective Communication:</a:t>
            </a:r>
            <a:r>
              <a:rPr lang="en-US" sz="4400" dirty="0"/>
              <a:t> Visuals are a universal language. They can bridge the gap between technical experts and non-technical stakeholders, facilitating communication and collaboration.</a:t>
            </a:r>
          </a:p>
          <a:p>
            <a:r>
              <a:rPr lang="en-US" sz="4400" b="1" dirty="0"/>
              <a:t>Improved Decision-Making:</a:t>
            </a:r>
            <a:r>
              <a:rPr lang="en-US" sz="4400" dirty="0"/>
              <a:t> By providing clear and concise insights, data visualization empowers informed decision-making at all levels of an organization.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0F76-C027-4760-9FBA-F0B4C672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26571"/>
            <a:ext cx="10515600" cy="69169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215-812A-47BA-8D50-883D5F7C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142"/>
            <a:ext cx="10515600" cy="51598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C2E28-9CAB-4FC5-8896-6A1A3138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8" y="1017142"/>
            <a:ext cx="5522097" cy="39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6859F-CAE3-40A4-A1FD-8CFDBF778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42" y="1356494"/>
            <a:ext cx="5904216" cy="33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1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2739-9436-4E31-8D7B-34DABE3D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various types of plots/graphs?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E76C-87BD-4407-8D35-8DBF316E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129"/>
            <a:ext cx="10515600" cy="6155871"/>
          </a:xfrm>
        </p:spPr>
        <p:txBody>
          <a:bodyPr/>
          <a:lstStyle/>
          <a:p>
            <a:r>
              <a:rPr lang="en-IN" b="1" dirty="0"/>
              <a:t>Data Exploration &amp; Understanding:</a:t>
            </a:r>
          </a:p>
          <a:p>
            <a:pPr marL="0" indent="0">
              <a:buNone/>
            </a:pPr>
            <a:r>
              <a:rPr lang="en-US" b="1" dirty="0"/>
              <a:t>Histograms:</a:t>
            </a:r>
            <a:r>
              <a:rPr lang="en-US" dirty="0"/>
              <a:t> Distribution of single numerical variables.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Box Plots:</a:t>
            </a:r>
            <a:r>
              <a:rPr lang="en-US" dirty="0"/>
              <a:t> Identifying outliers and understanding the spread of numerical data.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Density Plots (KDE):</a:t>
            </a:r>
            <a:r>
              <a:rPr lang="en-US" dirty="0"/>
              <a:t> Smoother representation of numerical distributions.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Scatter Plots:</a:t>
            </a:r>
            <a:r>
              <a:rPr lang="en-US" dirty="0"/>
              <a:t> Relationships between two numerical variables.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Correlation Heatmaps:</a:t>
            </a:r>
            <a:r>
              <a:rPr lang="en-US" dirty="0"/>
              <a:t> Visualizing correlation matrices for multiple numerical features.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Bar Plots/Count Plots:</a:t>
            </a:r>
            <a:r>
              <a:rPr lang="en-US" dirty="0"/>
              <a:t> Comparing categorical variables or class distributions.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Pie Charts:</a:t>
            </a:r>
            <a:r>
              <a:rPr lang="en-US" dirty="0"/>
              <a:t> Showing proportions of categories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4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C4EC-7969-4ABD-8682-642EA949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75556"/>
            <a:ext cx="10515600" cy="740682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0C44-1B0A-4486-8C59-5B50ECFE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r>
              <a:rPr lang="en-IN" b="1" dirty="0"/>
              <a:t>Model Evaluation &amp; Performance:</a:t>
            </a:r>
          </a:p>
          <a:p>
            <a:pPr marL="0" indent="0">
              <a:buNone/>
            </a:pPr>
            <a:r>
              <a:rPr lang="en-US" b="1" dirty="0"/>
              <a:t>Line Plots:</a:t>
            </a:r>
            <a:r>
              <a:rPr lang="en-US" dirty="0"/>
              <a:t> Showing trends (e.g., model accuracy over epochs, learning curves).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ROC Curves (Receiver Operating Characteristic):</a:t>
            </a:r>
            <a:r>
              <a:rPr lang="en-US" dirty="0"/>
              <a:t> Evaluating classification model performance.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Confusion Matrices:</a:t>
            </a:r>
            <a:r>
              <a:rPr lang="en-IN" dirty="0"/>
              <a:t> Understanding classification model errors.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Precision-Recall Curves:</a:t>
            </a:r>
            <a:r>
              <a:rPr lang="en-US" dirty="0"/>
              <a:t> Useful for imbalanced classification problems.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93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1E5E-EE81-4CCE-BFE4-AF15B6AC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1"/>
            <a:ext cx="10515600" cy="1299143"/>
          </a:xfrm>
        </p:spPr>
        <p:txBody>
          <a:bodyPr/>
          <a:lstStyle/>
          <a:p>
            <a:r>
              <a:rPr lang="en-US" b="1" dirty="0"/>
              <a:t>When to draw which plot?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BE5A-6772-4C40-A71C-61090D70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72" y="945223"/>
            <a:ext cx="10515600" cy="5755742"/>
          </a:xfrm>
        </p:spPr>
        <p:txBody>
          <a:bodyPr/>
          <a:lstStyle/>
          <a:p>
            <a:r>
              <a:rPr lang="en-US" dirty="0"/>
              <a:t>The choice of plot depends on the data types of the variables you're analyzing and the specific question you're trying to answer. </a:t>
            </a:r>
          </a:p>
          <a:p>
            <a:pPr marL="0" indent="0">
              <a:buNone/>
            </a:pPr>
            <a:r>
              <a:rPr lang="en-IN" b="1" dirty="0"/>
              <a:t>1. Histograms: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When you want to understand the distribution of a </a:t>
            </a:r>
            <a:r>
              <a:rPr lang="en-US" i="1" dirty="0"/>
              <a:t>single numerical</a:t>
            </a:r>
            <a:r>
              <a:rPr lang="en-US" dirty="0"/>
              <a:t> variable. Look for patterns like normal distribution, skewness, multiple peaks, or uniformity.</a:t>
            </a:r>
          </a:p>
          <a:p>
            <a:pPr marL="0" indent="0">
              <a:buNone/>
            </a:pPr>
            <a:r>
              <a:rPr lang="en-IN" dirty="0"/>
              <a:t>Data Type: Numerical (continuous or discrete).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IN" b="1" dirty="0"/>
              <a:t> Box Plots:</a:t>
            </a:r>
          </a:p>
          <a:p>
            <a:pPr marL="0" indent="0">
              <a:buNone/>
            </a:pPr>
            <a:r>
              <a:rPr lang="en-US" dirty="0"/>
              <a:t>When you want to see the distribution of a </a:t>
            </a:r>
            <a:r>
              <a:rPr lang="en-US" i="1" dirty="0"/>
              <a:t>single numerical</a:t>
            </a:r>
            <a:r>
              <a:rPr lang="en-US" dirty="0"/>
              <a:t> variable and, </a:t>
            </a:r>
            <a:r>
              <a:rPr lang="en-US" i="1" dirty="0"/>
              <a:t>especially</a:t>
            </a:r>
            <a:r>
              <a:rPr lang="en-US" dirty="0"/>
              <a:t>, identify outliers.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Type: Numerical.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17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95C8-68E8-4BC1-B8C7-6B6090AE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73528"/>
            <a:ext cx="10515600" cy="838654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6C5A-8E5A-4CEF-A78E-888EECE4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Density Plots (KDE):</a:t>
            </a:r>
          </a:p>
          <a:p>
            <a:pPr marL="0" indent="0">
              <a:buNone/>
            </a:pPr>
            <a:r>
              <a:rPr lang="en-US" dirty="0"/>
              <a:t>Like histograms, for understanding the distribution of a </a:t>
            </a:r>
            <a:r>
              <a:rPr lang="en-US" i="1" dirty="0"/>
              <a:t>single numerical</a:t>
            </a:r>
            <a:r>
              <a:rPr lang="en-US" dirty="0"/>
              <a:t> variable. KDE provides a smoother estimate of the distribution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Data Type: Numerical.</a:t>
            </a:r>
          </a:p>
          <a:p>
            <a:pPr marL="0" indent="0">
              <a:buNone/>
            </a:pPr>
            <a:r>
              <a:rPr lang="en-IN" b="1" dirty="0"/>
              <a:t>4. Scatter Plots:</a:t>
            </a:r>
          </a:p>
          <a:p>
            <a:pPr marL="0" indent="0">
              <a:buNone/>
            </a:pPr>
            <a:r>
              <a:rPr lang="en-US" dirty="0"/>
              <a:t>When you want to explore the relationship between </a:t>
            </a:r>
            <a:r>
              <a:rPr lang="en-US" i="1" dirty="0"/>
              <a:t>two numerical</a:t>
            </a:r>
            <a:r>
              <a:rPr lang="en-US" dirty="0"/>
              <a:t> variables. Look for correlations (positive, negative, or none), clusters, or patterns.</a:t>
            </a:r>
          </a:p>
          <a:p>
            <a:pPr marL="0" indent="0">
              <a:buNone/>
            </a:pPr>
            <a:r>
              <a:rPr lang="en-US" dirty="0"/>
              <a:t>Data Type: Numerical (both variables).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85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A8A5-AA76-4AA2-AEAA-0542FBCD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59228"/>
            <a:ext cx="10515600" cy="724354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E3D0-0ABC-4F39-846C-6C2CA32F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3" y="365126"/>
            <a:ext cx="10515600" cy="58118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 Correlation Heatmaps:</a:t>
            </a:r>
          </a:p>
          <a:p>
            <a:pPr marL="0" indent="0">
              <a:buNone/>
            </a:pPr>
            <a:r>
              <a:rPr lang="en-US" dirty="0"/>
              <a:t>When you want to visualize the correlation matrix for </a:t>
            </a:r>
            <a:r>
              <a:rPr lang="en-US" i="1" dirty="0"/>
              <a:t>multiple numerical</a:t>
            </a:r>
            <a:r>
              <a:rPr lang="en-US" dirty="0"/>
              <a:t> features. Useful for understanding feature dependencies.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Data Type: Numerical (multiple features).</a:t>
            </a:r>
          </a:p>
          <a:p>
            <a:pPr marL="0" indent="0">
              <a:buNone/>
            </a:pPr>
            <a:r>
              <a:rPr lang="en-US" b="1" dirty="0"/>
              <a:t>6. Bar Plots/Count Plots:</a:t>
            </a:r>
          </a:p>
          <a:p>
            <a:pPr marL="0" indent="0">
              <a:buNone/>
            </a:pPr>
            <a:r>
              <a:rPr lang="en-US" dirty="0"/>
              <a:t>When you want to compare </a:t>
            </a:r>
            <a:r>
              <a:rPr lang="en-US" i="1" dirty="0"/>
              <a:t>categorical</a:t>
            </a:r>
            <a:r>
              <a:rPr lang="en-US" dirty="0"/>
              <a:t> variables or visualize the distribution of a single categorical variable (count plot).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Data Type: Categorical (one or more).</a:t>
            </a:r>
          </a:p>
          <a:p>
            <a:pPr marL="0" indent="0">
              <a:buNone/>
            </a:pPr>
            <a:r>
              <a:rPr lang="en-IN" b="1" dirty="0"/>
              <a:t>7. Pie Charts: </a:t>
            </a:r>
            <a:r>
              <a:rPr lang="en-US" dirty="0"/>
              <a:t>When you want to show the proportion of different categories in a </a:t>
            </a:r>
            <a:r>
              <a:rPr lang="en-US" i="1" dirty="0"/>
              <a:t>whole</a:t>
            </a:r>
            <a:r>
              <a:rPr lang="en-US" dirty="0"/>
              <a:t>. They can be less informative than bar charts, especially with many categories.</a:t>
            </a:r>
          </a:p>
          <a:p>
            <a:pPr marL="0" indent="0">
              <a:buNone/>
            </a:pPr>
            <a:r>
              <a:rPr lang="en-IN" dirty="0"/>
              <a:t>Data Type: Categorical.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441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AF4-5BF3-4755-9E87-18BDCCF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08214"/>
            <a:ext cx="10515600" cy="773339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9FD7-364C-479F-B89E-D62B45C1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8. Violin Plots: </a:t>
            </a:r>
            <a:r>
              <a:rPr lang="en-US" dirty="0"/>
              <a:t>When you want to visualize the distribution of a </a:t>
            </a:r>
            <a:r>
              <a:rPr lang="en-US" i="1" dirty="0"/>
              <a:t>numerical</a:t>
            </a:r>
            <a:r>
              <a:rPr lang="en-US" dirty="0"/>
              <a:t> variable for different </a:t>
            </a:r>
            <a:r>
              <a:rPr lang="en-US" i="1" dirty="0"/>
              <a:t>categorical</a:t>
            </a:r>
            <a:r>
              <a:rPr lang="en-US" dirty="0"/>
              <a:t> groups. Combines the information of box plots and KDE plots.</a:t>
            </a:r>
          </a:p>
          <a:p>
            <a:r>
              <a:rPr lang="en-US" dirty="0"/>
              <a:t>Data Type: Numerical (one) and Categorical (one or more).</a:t>
            </a:r>
          </a:p>
          <a:p>
            <a:pPr marL="0" indent="0">
              <a:buNone/>
            </a:pPr>
            <a:r>
              <a:rPr lang="en-US" b="1" dirty="0"/>
              <a:t>9.</a:t>
            </a:r>
            <a:r>
              <a:rPr lang="en-IN" b="1" dirty="0"/>
              <a:t> Pair Plots (Scatter Matrix):</a:t>
            </a:r>
          </a:p>
          <a:p>
            <a:pPr marL="0" indent="0">
              <a:buNone/>
            </a:pPr>
            <a:r>
              <a:rPr lang="en-US" dirty="0"/>
              <a:t>When you want to explore relationships between </a:t>
            </a:r>
            <a:r>
              <a:rPr lang="en-US" i="1" dirty="0"/>
              <a:t>all pairs of numerical</a:t>
            </a:r>
            <a:r>
              <a:rPr lang="en-US" dirty="0"/>
              <a:t> features in a dataset.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Data Type: Numerical (multiple features).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choice of plot depends on the data types of the variables you're analyzing and the specific question you're trying to answer.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71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736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visualization:</vt:lpstr>
      <vt:lpstr>What is data visualization? </vt:lpstr>
      <vt:lpstr>.</vt:lpstr>
      <vt:lpstr>What are various types of plots/graphs? </vt:lpstr>
      <vt:lpstr>.</vt:lpstr>
      <vt:lpstr>When to draw which plot?</vt:lpstr>
      <vt:lpstr>.</vt:lpstr>
      <vt:lpstr>.</vt:lpstr>
      <vt:lpstr>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</dc:title>
  <dc:creator>vishnu kale</dc:creator>
  <cp:lastModifiedBy>vishnu kale</cp:lastModifiedBy>
  <cp:revision>17</cp:revision>
  <dcterms:created xsi:type="dcterms:W3CDTF">2025-02-09T13:29:52Z</dcterms:created>
  <dcterms:modified xsi:type="dcterms:W3CDTF">2025-05-29T14:07:48Z</dcterms:modified>
</cp:coreProperties>
</file>