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 varScale="1">
        <p:scale>
          <a:sx n="68" d="100"/>
          <a:sy n="68" d="100"/>
        </p:scale>
        <p:origin x="-14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1A3B-66F3-452A-8071-8B852530E1E5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9072-92E2-4164-86CD-868961B97F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1A3B-66F3-452A-8071-8B852530E1E5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9072-92E2-4164-86CD-868961B97F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1A3B-66F3-452A-8071-8B852530E1E5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9072-92E2-4164-86CD-868961B97F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1A3B-66F3-452A-8071-8B852530E1E5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9072-92E2-4164-86CD-868961B97F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1A3B-66F3-452A-8071-8B852530E1E5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9072-92E2-4164-86CD-868961B97F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1A3B-66F3-452A-8071-8B852530E1E5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9072-92E2-4164-86CD-868961B97F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1A3B-66F3-452A-8071-8B852530E1E5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9072-92E2-4164-86CD-868961B97F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1A3B-66F3-452A-8071-8B852530E1E5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9072-92E2-4164-86CD-868961B97F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1A3B-66F3-452A-8071-8B852530E1E5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9072-92E2-4164-86CD-868961B97F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1A3B-66F3-452A-8071-8B852530E1E5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9072-92E2-4164-86CD-868961B97F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1A3B-66F3-452A-8071-8B852530E1E5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9072-92E2-4164-86CD-868961B97F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31A3B-66F3-452A-8071-8B852530E1E5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89072-92E2-4164-86CD-868961B97F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743200"/>
            <a:ext cx="4648200" cy="35052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Team Name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2060"/>
                </a:solidFill>
              </a:rPr>
              <a:t>TECHDOSE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Team members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Shubham Agarwal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Harish Pradhan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Abhishek Kumar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Virendra pratap singh jhala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381000"/>
            <a:ext cx="83058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IOT based Smart irrigation system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5" name="Picture 4" descr="word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72200" y="4191000"/>
            <a:ext cx="2686050" cy="1704975"/>
          </a:xfrm>
          <a:prstGeom prst="rect">
            <a:avLst/>
          </a:prstGeom>
        </p:spPr>
      </p:pic>
      <p:pic>
        <p:nvPicPr>
          <p:cNvPr id="6" name="Picture 5" descr="word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0" y="1905000"/>
            <a:ext cx="2409825" cy="1895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417638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Working  Scenarios</a:t>
            </a:r>
            <a:r>
              <a:rPr lang="en-US" b="1" dirty="0"/>
              <a:t>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 </a:t>
            </a:r>
            <a:r>
              <a:rPr lang="en-US" dirty="0"/>
              <a:t>Farmers will set the required moisture level for their crops. 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Through the IOT it will measure the above mentioned things and compare it with the </a:t>
            </a:r>
            <a:r>
              <a:rPr lang="en-US" dirty="0" smtClean="0"/>
              <a:t>requirements.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 </a:t>
            </a:r>
            <a:r>
              <a:rPr lang="en-US" dirty="0"/>
              <a:t>If the soil does not meet the demand it will warn the farmer to take appropriate action regarding it.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wordd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5562600" y="2133600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Diagram of the whole working scenario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828800"/>
          </a:xfrm>
        </p:spPr>
        <p:txBody>
          <a:bodyPr>
            <a:normAutofit fontScale="90000"/>
          </a:bodyPr>
          <a:lstStyle/>
          <a:p>
            <a:r>
              <a:rPr lang="en-US" u="heavy" dirty="0"/>
              <a:t>Practicability/Applicability/Feasibility</a:t>
            </a:r>
            <a:r>
              <a:rPr lang="en-US" dirty="0"/>
              <a:t>: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This </a:t>
            </a:r>
            <a:r>
              <a:rPr lang="en-US" dirty="0"/>
              <a:t>technique is practically feasible and applicable in real life for farmers as it consumes a </a:t>
            </a:r>
            <a:r>
              <a:rPr lang="en-US" u="heavy" dirty="0" smtClean="0"/>
              <a:t>onetime </a:t>
            </a:r>
            <a:r>
              <a:rPr lang="en-US" u="heavy" dirty="0"/>
              <a:t>investment </a:t>
            </a:r>
            <a:r>
              <a:rPr lang="en-US" dirty="0"/>
              <a:t>(It will be used only at the time of farming and has less chance of being out of work) with </a:t>
            </a:r>
            <a:r>
              <a:rPr lang="en-US" u="heavy" dirty="0"/>
              <a:t>no certain specific maintenance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Moreover </a:t>
            </a:r>
            <a:r>
              <a:rPr lang="en-US" dirty="0"/>
              <a:t>it may be provided to farmers through </a:t>
            </a:r>
            <a:r>
              <a:rPr lang="en-US" u="heavy" dirty="0"/>
              <a:t>government subsidy</a:t>
            </a:r>
            <a:r>
              <a:rPr lang="en-US" dirty="0"/>
              <a:t> which will further reduce the cost of investment for farmers.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60198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cost expense of this technique is approximately around Rs.2000 but due to </a:t>
            </a:r>
            <a:r>
              <a:rPr lang="en-US" u="heavy" dirty="0"/>
              <a:t>mass production</a:t>
            </a:r>
            <a:r>
              <a:rPr lang="en-US" dirty="0"/>
              <a:t> its </a:t>
            </a:r>
            <a:r>
              <a:rPr lang="en-US" u="heavy" dirty="0"/>
              <a:t>cost</a:t>
            </a:r>
            <a:r>
              <a:rPr lang="en-US" dirty="0"/>
              <a:t> will </a:t>
            </a:r>
            <a:r>
              <a:rPr lang="en-US" u="heavy" dirty="0"/>
              <a:t>get reduced</a:t>
            </a:r>
            <a:r>
              <a:rPr lang="en-US" dirty="0"/>
              <a:t> dramatically which will help the government further more to avail it to farmers at much lower costs.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Conclusion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Through this smart method of WARNING, farmers know about their soil health for the particular type of crops, this lead to the successful growth of their crops.</a:t>
            </a:r>
          </a:p>
          <a:p>
            <a:r>
              <a:rPr lang="en-US" dirty="0" smtClean="0"/>
              <a:t> </a:t>
            </a:r>
            <a:r>
              <a:rPr lang="en-US" dirty="0"/>
              <a:t>Farmers get the real time information regarding the requirements of their plants for the need of irrigation.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b="1" u="heavy" dirty="0" smtClean="0"/>
          </a:p>
          <a:p>
            <a:r>
              <a:rPr lang="en-US" b="1" u="heavy" dirty="0"/>
              <a:t>F</a:t>
            </a:r>
            <a:r>
              <a:rPr lang="en-US" b="1" u="heavy" dirty="0" smtClean="0"/>
              <a:t>armers </a:t>
            </a:r>
            <a:r>
              <a:rPr lang="en-US" b="1" u="heavy" dirty="0"/>
              <a:t>lose their precious effort, time, money and crops due to lack of knowledge about the proper irrigation techniques</a:t>
            </a:r>
            <a:r>
              <a:rPr lang="en-US" b="1" dirty="0"/>
              <a:t>: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Farmers are unaware about the appropriate requirement of water for their crops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Different crops need different amount of water.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381000"/>
            <a:ext cx="67589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Problem Identification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Farmers </a:t>
            </a:r>
            <a:r>
              <a:rPr lang="en-US" dirty="0"/>
              <a:t>don’t get appropriate information about the environment of their growing crops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Different </a:t>
            </a:r>
            <a:r>
              <a:rPr lang="en-US" dirty="0"/>
              <a:t>stages of a plant requires different amount of water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High percentage of moisture in a soil sometimes leads to unfertility.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r>
              <a:rPr lang="en-US" u="heavy" dirty="0"/>
              <a:t>Effects</a:t>
            </a:r>
            <a:r>
              <a:rPr lang="en-US" dirty="0"/>
              <a:t> :</a:t>
            </a:r>
          </a:p>
          <a:p>
            <a:r>
              <a:rPr lang="en-US" dirty="0"/>
              <a:t>S</a:t>
            </a:r>
            <a:r>
              <a:rPr lang="en-US" dirty="0" smtClean="0"/>
              <a:t>alinisation </a:t>
            </a:r>
            <a:r>
              <a:rPr lang="en-US" dirty="0"/>
              <a:t>of soil due to excessive irrigation.</a:t>
            </a:r>
          </a:p>
          <a:p>
            <a:endParaRPr lang="en-US" u="heavy" dirty="0" smtClean="0"/>
          </a:p>
          <a:p>
            <a:endParaRPr lang="en-US" u="heavy" dirty="0"/>
          </a:p>
          <a:p>
            <a:endParaRPr lang="en-US" u="heavy" dirty="0" smtClean="0"/>
          </a:p>
          <a:p>
            <a:endParaRPr lang="en-US" u="heavy" dirty="0"/>
          </a:p>
          <a:p>
            <a:endParaRPr lang="en-US" u="heavy" dirty="0" smtClean="0"/>
          </a:p>
          <a:p>
            <a:endParaRPr lang="en-US" u="heavy" dirty="0"/>
          </a:p>
          <a:p>
            <a:pPr>
              <a:buNone/>
            </a:pPr>
            <a:r>
              <a:rPr lang="en-US" u="heavy" dirty="0" smtClean="0"/>
              <a:t>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word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1676400"/>
            <a:ext cx="7143750" cy="4076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19800"/>
          </a:xfrm>
        </p:spPr>
        <p:txBody>
          <a:bodyPr/>
          <a:lstStyle/>
          <a:p>
            <a:r>
              <a:rPr lang="en-US" dirty="0"/>
              <a:t>Lack of proper irrigation and crop maintenance (dryness</a:t>
            </a:r>
            <a:r>
              <a:rPr lang="en-US" dirty="0" smtClean="0"/>
              <a:t>). </a:t>
            </a:r>
            <a:endParaRPr lang="en-US" dirty="0"/>
          </a:p>
          <a:p>
            <a:r>
              <a:rPr lang="en-US" dirty="0"/>
              <a:t>Crop destruction due to over </a:t>
            </a:r>
            <a:r>
              <a:rPr lang="en-US" dirty="0" smtClean="0"/>
              <a:t>irrigation.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word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2438400"/>
            <a:ext cx="7391400" cy="3733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Infertility </a:t>
            </a:r>
            <a:r>
              <a:rPr lang="en-US" dirty="0"/>
              <a:t>in soil due to over irrigation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Sometimes </a:t>
            </a:r>
            <a:r>
              <a:rPr lang="en-US" dirty="0"/>
              <a:t>due to lack of efforts, it results in dryness of soil and subsequent loss in fertility.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r>
              <a:rPr lang="en-US" u="heavy" dirty="0"/>
              <a:t>Statistics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problem has already destroyed 3 million hectares of land only in North India.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>
                <a:solidFill>
                  <a:srgbClr val="C00000"/>
                </a:solidFill>
              </a:rPr>
              <a:t>Solution</a:t>
            </a:r>
            <a:endParaRPr lang="en-US" sz="5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144963"/>
          </a:xfrm>
        </p:spPr>
        <p:txBody>
          <a:bodyPr>
            <a:normAutofit fontScale="92500"/>
          </a:bodyPr>
          <a:lstStyle/>
          <a:p>
            <a:pPr>
              <a:buNone/>
            </a:pPr>
            <a:endParaRPr lang="en-US" dirty="0"/>
          </a:p>
          <a:p>
            <a:r>
              <a:rPr lang="en-US" dirty="0"/>
              <a:t>If farmers know the appropriate way to irrigate their field , this can help them for the good yield of their crops which eventually helps them to put less effort and time and earn more money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Smart Irrigation system helps to solve the above mentioned problems.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3558"/>
            <a:ext cx="8229600" cy="6077242"/>
          </a:xfrm>
        </p:spPr>
        <p:txBody>
          <a:bodyPr>
            <a:normAutofit/>
          </a:bodyPr>
          <a:lstStyle/>
          <a:p>
            <a:r>
              <a:rPr lang="en-US" b="1" u="sng" dirty="0"/>
              <a:t>Equipments required</a:t>
            </a:r>
            <a:r>
              <a:rPr lang="en-US" b="1" dirty="0"/>
              <a:t>: 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Arduino UNO</a:t>
            </a:r>
          </a:p>
          <a:p>
            <a:r>
              <a:rPr lang="en-US" dirty="0" smtClean="0"/>
              <a:t>humidity </a:t>
            </a:r>
            <a:r>
              <a:rPr lang="en-US" dirty="0"/>
              <a:t>sensor</a:t>
            </a:r>
          </a:p>
          <a:p>
            <a:r>
              <a:rPr lang="en-US" dirty="0" smtClean="0"/>
              <a:t>soil </a:t>
            </a:r>
            <a:r>
              <a:rPr lang="en-US" dirty="0"/>
              <a:t>moisture sensor</a:t>
            </a:r>
          </a:p>
          <a:p>
            <a:r>
              <a:rPr lang="en-US" dirty="0" smtClean="0"/>
              <a:t>LM35 </a:t>
            </a:r>
            <a:r>
              <a:rPr lang="en-US" dirty="0"/>
              <a:t>temperature sensor </a:t>
            </a:r>
          </a:p>
          <a:p>
            <a:r>
              <a:rPr lang="en-US" dirty="0" smtClean="0"/>
              <a:t>GSM modem</a:t>
            </a:r>
          </a:p>
          <a:p>
            <a:r>
              <a:rPr lang="en-US" dirty="0" smtClean="0"/>
              <a:t>Bread Board</a:t>
            </a:r>
          </a:p>
          <a:p>
            <a:r>
              <a:rPr lang="en-US" dirty="0" smtClean="0"/>
              <a:t>16*2 display</a:t>
            </a:r>
            <a:endParaRPr lang="en-US" dirty="0"/>
          </a:p>
        </p:txBody>
      </p:sp>
      <p:pic>
        <p:nvPicPr>
          <p:cNvPr id="4" name="Picture 3" descr="word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72200" y="228600"/>
            <a:ext cx="2686050" cy="1704975"/>
          </a:xfrm>
          <a:prstGeom prst="rect">
            <a:avLst/>
          </a:prstGeom>
        </p:spPr>
      </p:pic>
      <p:pic>
        <p:nvPicPr>
          <p:cNvPr id="5" name="Picture 4" descr="word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24600" y="2286000"/>
            <a:ext cx="2571750" cy="1771650"/>
          </a:xfrm>
          <a:prstGeom prst="rect">
            <a:avLst/>
          </a:prstGeom>
        </p:spPr>
      </p:pic>
      <p:pic>
        <p:nvPicPr>
          <p:cNvPr id="6" name="Picture 5" descr="word9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77000" y="4648200"/>
            <a:ext cx="2409825" cy="1895475"/>
          </a:xfrm>
          <a:prstGeom prst="rect">
            <a:avLst/>
          </a:prstGeom>
        </p:spPr>
      </p:pic>
      <p:pic>
        <p:nvPicPr>
          <p:cNvPr id="7" name="Picture 6" descr="word8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9600" y="5238750"/>
            <a:ext cx="2466975" cy="1619250"/>
          </a:xfrm>
          <a:prstGeom prst="rect">
            <a:avLst/>
          </a:prstGeom>
        </p:spPr>
      </p:pic>
      <p:pic>
        <p:nvPicPr>
          <p:cNvPr id="8" name="Picture 7" descr="word7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57600" y="4714875"/>
            <a:ext cx="2143125" cy="2143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4162"/>
          </a:xfrm>
        </p:spPr>
        <p:txBody>
          <a:bodyPr>
            <a:noAutofit/>
          </a:bodyPr>
          <a:lstStyle/>
          <a:p>
            <a:r>
              <a:rPr lang="en-US" sz="3600" b="1" u="sng" dirty="0"/>
              <a:t>By using IOT we can measure </a:t>
            </a:r>
            <a:r>
              <a:rPr lang="en-US" sz="3600" b="1" u="sng" dirty="0" smtClean="0"/>
              <a:t>the following </a:t>
            </a:r>
            <a:r>
              <a:rPr lang="en-US" sz="3600" b="1" u="sng" dirty="0"/>
              <a:t>things in the real time</a:t>
            </a:r>
            <a:r>
              <a:rPr lang="en-US" sz="3600" b="1" dirty="0"/>
              <a:t> </a:t>
            </a:r>
            <a:r>
              <a:rPr lang="en-US" sz="3600" b="1" dirty="0" smtClean="0"/>
              <a:t>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81201"/>
            <a:ext cx="8153400" cy="43434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4000" dirty="0" smtClean="0"/>
              <a:t> </a:t>
            </a:r>
            <a:r>
              <a:rPr lang="en-US" sz="4000" dirty="0"/>
              <a:t>Moisture of soil </a:t>
            </a:r>
            <a:endParaRPr lang="en-US" sz="4000" dirty="0" smtClean="0"/>
          </a:p>
          <a:p>
            <a:endParaRPr lang="en-US" sz="4000" dirty="0"/>
          </a:p>
          <a:p>
            <a:r>
              <a:rPr lang="en-US" sz="4000" dirty="0" smtClean="0"/>
              <a:t> </a:t>
            </a:r>
            <a:r>
              <a:rPr lang="en-US" sz="4000" dirty="0"/>
              <a:t>Temperature of soil</a:t>
            </a:r>
            <a:r>
              <a:rPr lang="en-US" sz="4000" dirty="0" smtClean="0"/>
              <a:t>.</a:t>
            </a:r>
          </a:p>
          <a:p>
            <a:endParaRPr lang="en-US" sz="4000" dirty="0"/>
          </a:p>
          <a:p>
            <a:r>
              <a:rPr lang="en-US" sz="4000" dirty="0" smtClean="0"/>
              <a:t> </a:t>
            </a:r>
            <a:r>
              <a:rPr lang="en-US" sz="4000" dirty="0"/>
              <a:t>Humidity of environment.</a:t>
            </a:r>
          </a:p>
          <a:p>
            <a:pPr>
              <a:buNone/>
            </a:pPr>
            <a:endParaRPr lang="en-US" sz="4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</TotalTime>
  <Words>479</Words>
  <Application>Microsoft Office PowerPoint</Application>
  <PresentationFormat>On-screen Show (4:3)</PresentationFormat>
  <Paragraphs>73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Solution</vt:lpstr>
      <vt:lpstr>Slide 8</vt:lpstr>
      <vt:lpstr>By using IOT we can measure the following things in the real time :</vt:lpstr>
      <vt:lpstr>Working  Scenarios: </vt:lpstr>
      <vt:lpstr>Slide 11</vt:lpstr>
      <vt:lpstr>Practicability/Applicability/Feasibility:  </vt:lpstr>
      <vt:lpstr>Slide 13</vt:lpstr>
      <vt:lpstr>Conclusion: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28</cp:revision>
  <dcterms:created xsi:type="dcterms:W3CDTF">2018-03-20T14:12:42Z</dcterms:created>
  <dcterms:modified xsi:type="dcterms:W3CDTF">2018-03-20T17:48:03Z</dcterms:modified>
</cp:coreProperties>
</file>