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nva Sans Bold" charset="1" panose="020B08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82047"/>
            <a:ext cx="18288000" cy="4325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39"/>
              </a:lnSpc>
              <a:spcBef>
                <a:spcPct val="0"/>
              </a:spcBef>
            </a:pPr>
            <a:r>
              <a:rPr lang="en-US" sz="8242">
                <a:solidFill>
                  <a:srgbClr val="331C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Election Results Title: Election Results Analysis - Power BI Dashboard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3694" y="6115963"/>
            <a:ext cx="17360611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AFF0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 and Insights of 2024 Election 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1625" y="767657"/>
            <a:ext cx="16704750" cy="8751686"/>
          </a:xfrm>
          <a:custGeom>
            <a:avLst/>
            <a:gdLst/>
            <a:ahLst/>
            <a:cxnLst/>
            <a:rect r="r" b="b" t="t" l="l"/>
            <a:pathLst>
              <a:path h="8751686" w="16704750">
                <a:moveTo>
                  <a:pt x="0" y="0"/>
                </a:moveTo>
                <a:lnTo>
                  <a:pt x="16704750" y="0"/>
                </a:lnTo>
                <a:lnTo>
                  <a:pt x="16704750" y="8751686"/>
                </a:lnTo>
                <a:lnTo>
                  <a:pt x="0" y="8751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39" t="-42877" r="-32639" b="-913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41170" y="4737735"/>
            <a:ext cx="1744980" cy="475297"/>
            <a:chOff x="0" y="0"/>
            <a:chExt cx="2326640" cy="633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50800"/>
              <a:ext cx="2227580" cy="539750"/>
            </a:xfrm>
            <a:custGeom>
              <a:avLst/>
              <a:gdLst/>
              <a:ahLst/>
              <a:cxnLst/>
              <a:rect r="r" b="b" t="t" l="l"/>
              <a:pathLst>
                <a:path h="539750" w="2227580">
                  <a:moveTo>
                    <a:pt x="71120" y="0"/>
                  </a:moveTo>
                  <a:cubicBezTo>
                    <a:pt x="1320800" y="259080"/>
                    <a:pt x="2053590" y="359410"/>
                    <a:pt x="2179320" y="417830"/>
                  </a:cubicBezTo>
                  <a:cubicBezTo>
                    <a:pt x="2205990" y="430530"/>
                    <a:pt x="2214880" y="438150"/>
                    <a:pt x="2221230" y="452120"/>
                  </a:cubicBezTo>
                  <a:cubicBezTo>
                    <a:pt x="2227580" y="462280"/>
                    <a:pt x="2227580" y="477520"/>
                    <a:pt x="2225040" y="488950"/>
                  </a:cubicBezTo>
                  <a:cubicBezTo>
                    <a:pt x="2222500" y="499110"/>
                    <a:pt x="2213610" y="511810"/>
                    <a:pt x="2204720" y="519430"/>
                  </a:cubicBezTo>
                  <a:cubicBezTo>
                    <a:pt x="2195830" y="527050"/>
                    <a:pt x="2183130" y="533400"/>
                    <a:pt x="2170430" y="532130"/>
                  </a:cubicBezTo>
                  <a:cubicBezTo>
                    <a:pt x="2155190" y="530860"/>
                    <a:pt x="2131060" y="520700"/>
                    <a:pt x="2122170" y="508000"/>
                  </a:cubicBezTo>
                  <a:cubicBezTo>
                    <a:pt x="2113280" y="495300"/>
                    <a:pt x="2110740" y="469900"/>
                    <a:pt x="2114550" y="454660"/>
                  </a:cubicBezTo>
                  <a:cubicBezTo>
                    <a:pt x="2118360" y="443230"/>
                    <a:pt x="2128520" y="433070"/>
                    <a:pt x="2137410" y="426720"/>
                  </a:cubicBezTo>
                  <a:cubicBezTo>
                    <a:pt x="2147570" y="420370"/>
                    <a:pt x="2161540" y="416560"/>
                    <a:pt x="2172970" y="417830"/>
                  </a:cubicBezTo>
                  <a:cubicBezTo>
                    <a:pt x="2185670" y="417830"/>
                    <a:pt x="2198370" y="422910"/>
                    <a:pt x="2207260" y="431800"/>
                  </a:cubicBezTo>
                  <a:cubicBezTo>
                    <a:pt x="2217420" y="441960"/>
                    <a:pt x="2226310" y="467360"/>
                    <a:pt x="2226310" y="482600"/>
                  </a:cubicBezTo>
                  <a:cubicBezTo>
                    <a:pt x="2225040" y="494030"/>
                    <a:pt x="2218690" y="506730"/>
                    <a:pt x="2209800" y="515620"/>
                  </a:cubicBezTo>
                  <a:cubicBezTo>
                    <a:pt x="2198370" y="524510"/>
                    <a:pt x="2186940" y="529590"/>
                    <a:pt x="2157730" y="530860"/>
                  </a:cubicBezTo>
                  <a:cubicBezTo>
                    <a:pt x="2019300" y="539750"/>
                    <a:pt x="1297940" y="372110"/>
                    <a:pt x="922020" y="297180"/>
                  </a:cubicBezTo>
                  <a:cubicBezTo>
                    <a:pt x="604520" y="234950"/>
                    <a:pt x="143510" y="153670"/>
                    <a:pt x="46990" y="114300"/>
                  </a:cubicBezTo>
                  <a:cubicBezTo>
                    <a:pt x="26670" y="105410"/>
                    <a:pt x="20320" y="102870"/>
                    <a:pt x="12700" y="92710"/>
                  </a:cubicBezTo>
                  <a:cubicBezTo>
                    <a:pt x="5080" y="81280"/>
                    <a:pt x="0" y="64770"/>
                    <a:pt x="1270" y="52070"/>
                  </a:cubicBezTo>
                  <a:cubicBezTo>
                    <a:pt x="2540" y="39370"/>
                    <a:pt x="8890" y="24130"/>
                    <a:pt x="19050" y="15240"/>
                  </a:cubicBezTo>
                  <a:cubicBezTo>
                    <a:pt x="30480" y="5080"/>
                    <a:pt x="71120" y="0"/>
                    <a:pt x="7112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338262" y="4830128"/>
            <a:ext cx="3435667" cy="566738"/>
            <a:chOff x="0" y="0"/>
            <a:chExt cx="4580890" cy="7556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50800"/>
              <a:ext cx="4484370" cy="681990"/>
            </a:xfrm>
            <a:custGeom>
              <a:avLst/>
              <a:gdLst/>
              <a:ahLst/>
              <a:cxnLst/>
              <a:rect r="r" b="b" t="t" l="l"/>
              <a:pathLst>
                <a:path h="681990" w="4484370">
                  <a:moveTo>
                    <a:pt x="71120" y="0"/>
                  </a:moveTo>
                  <a:cubicBezTo>
                    <a:pt x="1600200" y="295910"/>
                    <a:pt x="1822450" y="325120"/>
                    <a:pt x="2090420" y="358140"/>
                  </a:cubicBezTo>
                  <a:cubicBezTo>
                    <a:pt x="2373630" y="393700"/>
                    <a:pt x="2639060" y="421640"/>
                    <a:pt x="2970530" y="448310"/>
                  </a:cubicBezTo>
                  <a:cubicBezTo>
                    <a:pt x="3394710" y="483870"/>
                    <a:pt x="4283710" y="494030"/>
                    <a:pt x="4429760" y="539750"/>
                  </a:cubicBezTo>
                  <a:cubicBezTo>
                    <a:pt x="4457700" y="548640"/>
                    <a:pt x="4466590" y="554990"/>
                    <a:pt x="4475480" y="567690"/>
                  </a:cubicBezTo>
                  <a:cubicBezTo>
                    <a:pt x="4481830" y="577850"/>
                    <a:pt x="4484370" y="591820"/>
                    <a:pt x="4483100" y="603250"/>
                  </a:cubicBezTo>
                  <a:cubicBezTo>
                    <a:pt x="4481830" y="614680"/>
                    <a:pt x="4476750" y="628650"/>
                    <a:pt x="4467860" y="636270"/>
                  </a:cubicBezTo>
                  <a:cubicBezTo>
                    <a:pt x="4456430" y="646430"/>
                    <a:pt x="4432300" y="656590"/>
                    <a:pt x="4417060" y="652780"/>
                  </a:cubicBezTo>
                  <a:cubicBezTo>
                    <a:pt x="4400550" y="650240"/>
                    <a:pt x="4381500" y="633730"/>
                    <a:pt x="4373880" y="621030"/>
                  </a:cubicBezTo>
                  <a:cubicBezTo>
                    <a:pt x="4367530" y="609600"/>
                    <a:pt x="4367530" y="595630"/>
                    <a:pt x="4370070" y="584200"/>
                  </a:cubicBezTo>
                  <a:cubicBezTo>
                    <a:pt x="4372610" y="572770"/>
                    <a:pt x="4378960" y="560070"/>
                    <a:pt x="4389120" y="553720"/>
                  </a:cubicBezTo>
                  <a:cubicBezTo>
                    <a:pt x="4401820" y="544830"/>
                    <a:pt x="4427220" y="538480"/>
                    <a:pt x="4441190" y="542290"/>
                  </a:cubicBezTo>
                  <a:cubicBezTo>
                    <a:pt x="4453890" y="543560"/>
                    <a:pt x="4465320" y="553720"/>
                    <a:pt x="4471670" y="562610"/>
                  </a:cubicBezTo>
                  <a:cubicBezTo>
                    <a:pt x="4479290" y="571500"/>
                    <a:pt x="4483100" y="585470"/>
                    <a:pt x="4483100" y="596900"/>
                  </a:cubicBezTo>
                  <a:cubicBezTo>
                    <a:pt x="4483100" y="608330"/>
                    <a:pt x="4479290" y="622300"/>
                    <a:pt x="4471670" y="631190"/>
                  </a:cubicBezTo>
                  <a:cubicBezTo>
                    <a:pt x="4461510" y="642620"/>
                    <a:pt x="4451350" y="648970"/>
                    <a:pt x="4423410" y="654050"/>
                  </a:cubicBezTo>
                  <a:cubicBezTo>
                    <a:pt x="4273550" y="681990"/>
                    <a:pt x="3384550" y="598170"/>
                    <a:pt x="2959100" y="562610"/>
                  </a:cubicBezTo>
                  <a:cubicBezTo>
                    <a:pt x="2626360" y="535940"/>
                    <a:pt x="2359660" y="508000"/>
                    <a:pt x="2073910" y="472440"/>
                  </a:cubicBezTo>
                  <a:cubicBezTo>
                    <a:pt x="1804670" y="439420"/>
                    <a:pt x="1579880" y="408940"/>
                    <a:pt x="1289050" y="359410"/>
                  </a:cubicBezTo>
                  <a:cubicBezTo>
                    <a:pt x="922020" y="295910"/>
                    <a:pt x="175260" y="172720"/>
                    <a:pt x="48260" y="114300"/>
                  </a:cubicBezTo>
                  <a:cubicBezTo>
                    <a:pt x="21590" y="101600"/>
                    <a:pt x="12700" y="93980"/>
                    <a:pt x="6350" y="80010"/>
                  </a:cubicBezTo>
                  <a:cubicBezTo>
                    <a:pt x="0" y="67310"/>
                    <a:pt x="0" y="50800"/>
                    <a:pt x="3810" y="39370"/>
                  </a:cubicBezTo>
                  <a:cubicBezTo>
                    <a:pt x="7620" y="26670"/>
                    <a:pt x="19050" y="12700"/>
                    <a:pt x="30480" y="6350"/>
                  </a:cubicBezTo>
                  <a:cubicBezTo>
                    <a:pt x="40640" y="0"/>
                    <a:pt x="71120" y="0"/>
                    <a:pt x="7112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2974658" y="4736782"/>
            <a:ext cx="4725353" cy="660082"/>
            <a:chOff x="0" y="0"/>
            <a:chExt cx="6300470" cy="8801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50800"/>
              <a:ext cx="6202680" cy="801370"/>
            </a:xfrm>
            <a:custGeom>
              <a:avLst/>
              <a:gdLst/>
              <a:ahLst/>
              <a:cxnLst/>
              <a:rect r="r" b="b" t="t" l="l"/>
              <a:pathLst>
                <a:path h="801370" w="6202680">
                  <a:moveTo>
                    <a:pt x="62230" y="0"/>
                  </a:moveTo>
                  <a:cubicBezTo>
                    <a:pt x="1489710" y="64770"/>
                    <a:pt x="1844040" y="96520"/>
                    <a:pt x="2198370" y="132080"/>
                  </a:cubicBezTo>
                  <a:cubicBezTo>
                    <a:pt x="2552700" y="167640"/>
                    <a:pt x="2818130" y="198120"/>
                    <a:pt x="3258820" y="255270"/>
                  </a:cubicBezTo>
                  <a:cubicBezTo>
                    <a:pt x="3986530" y="347980"/>
                    <a:pt x="5942330" y="580390"/>
                    <a:pt x="6151880" y="664210"/>
                  </a:cubicBezTo>
                  <a:cubicBezTo>
                    <a:pt x="6179820" y="675640"/>
                    <a:pt x="6188710" y="681990"/>
                    <a:pt x="6195060" y="695960"/>
                  </a:cubicBezTo>
                  <a:cubicBezTo>
                    <a:pt x="6202680" y="709930"/>
                    <a:pt x="6201410" y="736600"/>
                    <a:pt x="6193790" y="749300"/>
                  </a:cubicBezTo>
                  <a:cubicBezTo>
                    <a:pt x="6186170" y="763270"/>
                    <a:pt x="6163310" y="777240"/>
                    <a:pt x="6148070" y="778510"/>
                  </a:cubicBezTo>
                  <a:cubicBezTo>
                    <a:pt x="6132830" y="779780"/>
                    <a:pt x="6108700" y="769620"/>
                    <a:pt x="6098540" y="756920"/>
                  </a:cubicBezTo>
                  <a:cubicBezTo>
                    <a:pt x="6088380" y="744220"/>
                    <a:pt x="6084570" y="718820"/>
                    <a:pt x="6088380" y="704850"/>
                  </a:cubicBezTo>
                  <a:cubicBezTo>
                    <a:pt x="6093460" y="689610"/>
                    <a:pt x="6112510" y="670560"/>
                    <a:pt x="6127750" y="666750"/>
                  </a:cubicBezTo>
                  <a:cubicBezTo>
                    <a:pt x="6141720" y="661670"/>
                    <a:pt x="6167120" y="666750"/>
                    <a:pt x="6179820" y="676910"/>
                  </a:cubicBezTo>
                  <a:cubicBezTo>
                    <a:pt x="6192520" y="687070"/>
                    <a:pt x="6201410" y="711200"/>
                    <a:pt x="6201410" y="726440"/>
                  </a:cubicBezTo>
                  <a:cubicBezTo>
                    <a:pt x="6200140" y="739140"/>
                    <a:pt x="6195060" y="751840"/>
                    <a:pt x="6186170" y="759460"/>
                  </a:cubicBezTo>
                  <a:cubicBezTo>
                    <a:pt x="6174740" y="769620"/>
                    <a:pt x="6165850" y="774700"/>
                    <a:pt x="6135370" y="778510"/>
                  </a:cubicBezTo>
                  <a:cubicBezTo>
                    <a:pt x="5911850" y="801370"/>
                    <a:pt x="3971290" y="462280"/>
                    <a:pt x="3244850" y="369570"/>
                  </a:cubicBezTo>
                  <a:cubicBezTo>
                    <a:pt x="2806700" y="312420"/>
                    <a:pt x="2541270" y="281940"/>
                    <a:pt x="2189480" y="246380"/>
                  </a:cubicBezTo>
                  <a:cubicBezTo>
                    <a:pt x="1836420" y="212090"/>
                    <a:pt x="1483360" y="180340"/>
                    <a:pt x="1129030" y="158750"/>
                  </a:cubicBezTo>
                  <a:cubicBezTo>
                    <a:pt x="773430" y="137160"/>
                    <a:pt x="170180" y="142240"/>
                    <a:pt x="57150" y="116840"/>
                  </a:cubicBezTo>
                  <a:cubicBezTo>
                    <a:pt x="35560" y="111760"/>
                    <a:pt x="27940" y="110490"/>
                    <a:pt x="19050" y="100330"/>
                  </a:cubicBezTo>
                  <a:cubicBezTo>
                    <a:pt x="8890" y="88900"/>
                    <a:pt x="0" y="64770"/>
                    <a:pt x="2540" y="49530"/>
                  </a:cubicBezTo>
                  <a:cubicBezTo>
                    <a:pt x="3810" y="35560"/>
                    <a:pt x="12700" y="21590"/>
                    <a:pt x="22860" y="13970"/>
                  </a:cubicBezTo>
                  <a:cubicBezTo>
                    <a:pt x="33020" y="5080"/>
                    <a:pt x="62230" y="0"/>
                    <a:pt x="6223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630680" y="5090160"/>
            <a:ext cx="1837373" cy="273368"/>
            <a:chOff x="0" y="0"/>
            <a:chExt cx="2449830" cy="3644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0800" y="50800"/>
              <a:ext cx="2348230" cy="270510"/>
            </a:xfrm>
            <a:custGeom>
              <a:avLst/>
              <a:gdLst/>
              <a:ahLst/>
              <a:cxnLst/>
              <a:rect r="r" b="b" t="t" l="l"/>
              <a:pathLst>
                <a:path h="270510" w="2348230">
                  <a:moveTo>
                    <a:pt x="62230" y="0"/>
                  </a:moveTo>
                  <a:cubicBezTo>
                    <a:pt x="2082800" y="119380"/>
                    <a:pt x="2232660" y="124460"/>
                    <a:pt x="2296160" y="147320"/>
                  </a:cubicBezTo>
                  <a:cubicBezTo>
                    <a:pt x="2320290" y="156210"/>
                    <a:pt x="2334260" y="163830"/>
                    <a:pt x="2340610" y="177800"/>
                  </a:cubicBezTo>
                  <a:cubicBezTo>
                    <a:pt x="2348230" y="191770"/>
                    <a:pt x="2348230" y="217170"/>
                    <a:pt x="2340610" y="231140"/>
                  </a:cubicBezTo>
                  <a:cubicBezTo>
                    <a:pt x="2334260" y="245110"/>
                    <a:pt x="2312670" y="260350"/>
                    <a:pt x="2296160" y="261620"/>
                  </a:cubicBezTo>
                  <a:cubicBezTo>
                    <a:pt x="2280920" y="262890"/>
                    <a:pt x="2256790" y="254000"/>
                    <a:pt x="2246630" y="241300"/>
                  </a:cubicBezTo>
                  <a:cubicBezTo>
                    <a:pt x="2236470" y="229870"/>
                    <a:pt x="2231390" y="204470"/>
                    <a:pt x="2235200" y="189230"/>
                  </a:cubicBezTo>
                  <a:cubicBezTo>
                    <a:pt x="2239010" y="173990"/>
                    <a:pt x="2256790" y="154940"/>
                    <a:pt x="2272030" y="149860"/>
                  </a:cubicBezTo>
                  <a:cubicBezTo>
                    <a:pt x="2287270" y="144780"/>
                    <a:pt x="2312670" y="149860"/>
                    <a:pt x="2325370" y="158750"/>
                  </a:cubicBezTo>
                  <a:cubicBezTo>
                    <a:pt x="2338070" y="168910"/>
                    <a:pt x="2346960" y="193040"/>
                    <a:pt x="2348230" y="208280"/>
                  </a:cubicBezTo>
                  <a:cubicBezTo>
                    <a:pt x="2348230" y="219710"/>
                    <a:pt x="2343150" y="233680"/>
                    <a:pt x="2334260" y="241300"/>
                  </a:cubicBezTo>
                  <a:cubicBezTo>
                    <a:pt x="2324100" y="252730"/>
                    <a:pt x="2308860" y="257810"/>
                    <a:pt x="2284730" y="261620"/>
                  </a:cubicBezTo>
                  <a:cubicBezTo>
                    <a:pt x="2216150" y="270510"/>
                    <a:pt x="2073910" y="233680"/>
                    <a:pt x="1897380" y="218440"/>
                  </a:cubicBezTo>
                  <a:cubicBezTo>
                    <a:pt x="1511300" y="186690"/>
                    <a:pt x="207010" y="152400"/>
                    <a:pt x="54610" y="115570"/>
                  </a:cubicBezTo>
                  <a:cubicBezTo>
                    <a:pt x="31750" y="109220"/>
                    <a:pt x="25400" y="107950"/>
                    <a:pt x="16510" y="97790"/>
                  </a:cubicBezTo>
                  <a:cubicBezTo>
                    <a:pt x="7620" y="88900"/>
                    <a:pt x="1270" y="73660"/>
                    <a:pt x="0" y="60960"/>
                  </a:cubicBezTo>
                  <a:cubicBezTo>
                    <a:pt x="0" y="48260"/>
                    <a:pt x="3810" y="31750"/>
                    <a:pt x="12700" y="21590"/>
                  </a:cubicBezTo>
                  <a:cubicBezTo>
                    <a:pt x="22860" y="10160"/>
                    <a:pt x="62230" y="0"/>
                    <a:pt x="6223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925955" y="5255895"/>
            <a:ext cx="2958465" cy="206692"/>
            <a:chOff x="0" y="0"/>
            <a:chExt cx="3944620" cy="2755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16510"/>
              <a:ext cx="3846830" cy="214630"/>
            </a:xfrm>
            <a:custGeom>
              <a:avLst/>
              <a:gdLst/>
              <a:ahLst/>
              <a:cxnLst/>
              <a:rect r="r" b="b" t="t" l="l"/>
              <a:pathLst>
                <a:path h="214630" w="3846830">
                  <a:moveTo>
                    <a:pt x="60960" y="58420"/>
                  </a:moveTo>
                  <a:cubicBezTo>
                    <a:pt x="1245870" y="99060"/>
                    <a:pt x="1671320" y="92710"/>
                    <a:pt x="2115820" y="85090"/>
                  </a:cubicBezTo>
                  <a:cubicBezTo>
                    <a:pt x="2631440" y="76200"/>
                    <a:pt x="3624580" y="0"/>
                    <a:pt x="3785870" y="34290"/>
                  </a:cubicBezTo>
                  <a:cubicBezTo>
                    <a:pt x="3813810" y="40640"/>
                    <a:pt x="3823970" y="45720"/>
                    <a:pt x="3832860" y="58420"/>
                  </a:cubicBezTo>
                  <a:cubicBezTo>
                    <a:pt x="3843020" y="71120"/>
                    <a:pt x="3846830" y="96520"/>
                    <a:pt x="3840480" y="110490"/>
                  </a:cubicBezTo>
                  <a:cubicBezTo>
                    <a:pt x="3835400" y="125730"/>
                    <a:pt x="3816350" y="143510"/>
                    <a:pt x="3801110" y="147320"/>
                  </a:cubicBezTo>
                  <a:cubicBezTo>
                    <a:pt x="3785870" y="151130"/>
                    <a:pt x="3760470" y="144780"/>
                    <a:pt x="3749040" y="134620"/>
                  </a:cubicBezTo>
                  <a:cubicBezTo>
                    <a:pt x="3737610" y="124460"/>
                    <a:pt x="3728720" y="100330"/>
                    <a:pt x="3729990" y="83820"/>
                  </a:cubicBezTo>
                  <a:cubicBezTo>
                    <a:pt x="3732530" y="68580"/>
                    <a:pt x="3747770" y="46990"/>
                    <a:pt x="3761740" y="40640"/>
                  </a:cubicBezTo>
                  <a:cubicBezTo>
                    <a:pt x="3775710" y="33020"/>
                    <a:pt x="3801110" y="34290"/>
                    <a:pt x="3815080" y="41910"/>
                  </a:cubicBezTo>
                  <a:cubicBezTo>
                    <a:pt x="3829050" y="49530"/>
                    <a:pt x="3841750" y="72390"/>
                    <a:pt x="3844290" y="86360"/>
                  </a:cubicBezTo>
                  <a:cubicBezTo>
                    <a:pt x="3845560" y="99060"/>
                    <a:pt x="3843020" y="113030"/>
                    <a:pt x="3835400" y="121920"/>
                  </a:cubicBezTo>
                  <a:cubicBezTo>
                    <a:pt x="3826510" y="134620"/>
                    <a:pt x="3817620" y="140970"/>
                    <a:pt x="3788410" y="148590"/>
                  </a:cubicBezTo>
                  <a:cubicBezTo>
                    <a:pt x="3630930" y="193040"/>
                    <a:pt x="2632710" y="190500"/>
                    <a:pt x="2115820" y="199390"/>
                  </a:cubicBezTo>
                  <a:cubicBezTo>
                    <a:pt x="1670050" y="208280"/>
                    <a:pt x="1242060" y="214630"/>
                    <a:pt x="871220" y="208280"/>
                  </a:cubicBezTo>
                  <a:cubicBezTo>
                    <a:pt x="570230" y="201930"/>
                    <a:pt x="151130" y="195580"/>
                    <a:pt x="55880" y="173990"/>
                  </a:cubicBezTo>
                  <a:cubicBezTo>
                    <a:pt x="34290" y="168910"/>
                    <a:pt x="26670" y="167640"/>
                    <a:pt x="17780" y="157480"/>
                  </a:cubicBezTo>
                  <a:cubicBezTo>
                    <a:pt x="7620" y="146050"/>
                    <a:pt x="0" y="121920"/>
                    <a:pt x="1270" y="106680"/>
                  </a:cubicBezTo>
                  <a:cubicBezTo>
                    <a:pt x="2540" y="93980"/>
                    <a:pt x="11430" y="78740"/>
                    <a:pt x="21590" y="71120"/>
                  </a:cubicBezTo>
                  <a:cubicBezTo>
                    <a:pt x="31750" y="63500"/>
                    <a:pt x="60960" y="58420"/>
                    <a:pt x="60960" y="584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868680" y="4559618"/>
            <a:ext cx="9329738" cy="1384935"/>
            <a:chOff x="0" y="0"/>
            <a:chExt cx="12439650" cy="18465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0800" y="43180"/>
              <a:ext cx="12336780" cy="1755140"/>
            </a:xfrm>
            <a:custGeom>
              <a:avLst/>
              <a:gdLst/>
              <a:ahLst/>
              <a:cxnLst/>
              <a:rect r="r" b="b" t="t" l="l"/>
              <a:pathLst>
                <a:path h="1755140" w="12336780">
                  <a:moveTo>
                    <a:pt x="0" y="138430"/>
                  </a:moveTo>
                  <a:cubicBezTo>
                    <a:pt x="1270" y="128270"/>
                    <a:pt x="1270" y="124460"/>
                    <a:pt x="1270" y="124460"/>
                  </a:cubicBezTo>
                  <a:cubicBezTo>
                    <a:pt x="1270" y="124460"/>
                    <a:pt x="2540" y="119380"/>
                    <a:pt x="3810" y="116840"/>
                  </a:cubicBezTo>
                  <a:cubicBezTo>
                    <a:pt x="3810" y="115570"/>
                    <a:pt x="5080" y="110490"/>
                    <a:pt x="5080" y="110490"/>
                  </a:cubicBezTo>
                  <a:cubicBezTo>
                    <a:pt x="6350" y="110490"/>
                    <a:pt x="8890" y="106680"/>
                    <a:pt x="10160" y="104140"/>
                  </a:cubicBezTo>
                  <a:cubicBezTo>
                    <a:pt x="11430" y="102870"/>
                    <a:pt x="13970" y="97790"/>
                    <a:pt x="13970" y="97790"/>
                  </a:cubicBezTo>
                  <a:cubicBezTo>
                    <a:pt x="13970" y="97790"/>
                    <a:pt x="16510" y="95250"/>
                    <a:pt x="19050" y="92710"/>
                  </a:cubicBezTo>
                  <a:cubicBezTo>
                    <a:pt x="20320" y="91440"/>
                    <a:pt x="24130" y="88900"/>
                    <a:pt x="24130" y="88900"/>
                  </a:cubicBezTo>
                  <a:cubicBezTo>
                    <a:pt x="24130" y="87630"/>
                    <a:pt x="27940" y="86360"/>
                    <a:pt x="30480" y="85090"/>
                  </a:cubicBezTo>
                  <a:cubicBezTo>
                    <a:pt x="31750" y="83820"/>
                    <a:pt x="35560" y="81280"/>
                    <a:pt x="36830" y="81280"/>
                  </a:cubicBezTo>
                  <a:cubicBezTo>
                    <a:pt x="36830" y="81280"/>
                    <a:pt x="40640" y="80010"/>
                    <a:pt x="43180" y="78740"/>
                  </a:cubicBezTo>
                  <a:cubicBezTo>
                    <a:pt x="45720" y="78740"/>
                    <a:pt x="49530" y="77470"/>
                    <a:pt x="49530" y="77470"/>
                  </a:cubicBezTo>
                  <a:cubicBezTo>
                    <a:pt x="50800" y="77470"/>
                    <a:pt x="54610" y="77470"/>
                    <a:pt x="57150" y="77470"/>
                  </a:cubicBezTo>
                  <a:cubicBezTo>
                    <a:pt x="59690" y="76200"/>
                    <a:pt x="64770" y="76200"/>
                    <a:pt x="64770" y="76200"/>
                  </a:cubicBezTo>
                  <a:cubicBezTo>
                    <a:pt x="66040" y="76200"/>
                    <a:pt x="807720" y="0"/>
                    <a:pt x="1076960" y="7620"/>
                  </a:cubicBezTo>
                  <a:cubicBezTo>
                    <a:pt x="1253490" y="12700"/>
                    <a:pt x="1379220" y="57150"/>
                    <a:pt x="1517650" y="60960"/>
                  </a:cubicBezTo>
                  <a:cubicBezTo>
                    <a:pt x="1642110" y="64770"/>
                    <a:pt x="1734820" y="38100"/>
                    <a:pt x="1873250" y="39370"/>
                  </a:cubicBezTo>
                  <a:cubicBezTo>
                    <a:pt x="2067560" y="43180"/>
                    <a:pt x="2414270" y="80010"/>
                    <a:pt x="2576830" y="104140"/>
                  </a:cubicBezTo>
                  <a:cubicBezTo>
                    <a:pt x="2664460" y="116840"/>
                    <a:pt x="2686050" y="133350"/>
                    <a:pt x="2777490" y="143510"/>
                  </a:cubicBezTo>
                  <a:cubicBezTo>
                    <a:pt x="2965450" y="163830"/>
                    <a:pt x="3402330" y="139700"/>
                    <a:pt x="3647440" y="158750"/>
                  </a:cubicBezTo>
                  <a:cubicBezTo>
                    <a:pt x="3827780" y="173990"/>
                    <a:pt x="4081780" y="219710"/>
                    <a:pt x="4114800" y="224790"/>
                  </a:cubicBezTo>
                  <a:cubicBezTo>
                    <a:pt x="4118610" y="224790"/>
                    <a:pt x="4119880" y="224790"/>
                    <a:pt x="4122420" y="226060"/>
                  </a:cubicBezTo>
                  <a:cubicBezTo>
                    <a:pt x="4123690" y="226060"/>
                    <a:pt x="4128770" y="226060"/>
                    <a:pt x="4128770" y="226060"/>
                  </a:cubicBezTo>
                  <a:cubicBezTo>
                    <a:pt x="4128770" y="226060"/>
                    <a:pt x="4132580" y="228600"/>
                    <a:pt x="4135120" y="228600"/>
                  </a:cubicBezTo>
                  <a:cubicBezTo>
                    <a:pt x="4137660" y="229870"/>
                    <a:pt x="4141470" y="231140"/>
                    <a:pt x="4141470" y="231140"/>
                  </a:cubicBezTo>
                  <a:cubicBezTo>
                    <a:pt x="4141470" y="232410"/>
                    <a:pt x="4145280" y="234950"/>
                    <a:pt x="4147820" y="236220"/>
                  </a:cubicBezTo>
                  <a:cubicBezTo>
                    <a:pt x="4149090" y="237490"/>
                    <a:pt x="4152900" y="240030"/>
                    <a:pt x="4152900" y="240030"/>
                  </a:cubicBezTo>
                  <a:cubicBezTo>
                    <a:pt x="4152900" y="240030"/>
                    <a:pt x="4156710" y="243840"/>
                    <a:pt x="4157980" y="245110"/>
                  </a:cubicBezTo>
                  <a:cubicBezTo>
                    <a:pt x="4159250" y="246380"/>
                    <a:pt x="4161790" y="250190"/>
                    <a:pt x="4161790" y="250190"/>
                  </a:cubicBezTo>
                  <a:cubicBezTo>
                    <a:pt x="4161790" y="250190"/>
                    <a:pt x="4164330" y="255270"/>
                    <a:pt x="4165600" y="256540"/>
                  </a:cubicBezTo>
                  <a:cubicBezTo>
                    <a:pt x="4166870" y="259080"/>
                    <a:pt x="4168140" y="262890"/>
                    <a:pt x="4168140" y="262890"/>
                  </a:cubicBezTo>
                  <a:cubicBezTo>
                    <a:pt x="4168140" y="262890"/>
                    <a:pt x="4169410" y="267970"/>
                    <a:pt x="4170680" y="269240"/>
                  </a:cubicBezTo>
                  <a:cubicBezTo>
                    <a:pt x="4170680" y="271780"/>
                    <a:pt x="4171950" y="276860"/>
                    <a:pt x="4171950" y="276860"/>
                  </a:cubicBezTo>
                  <a:cubicBezTo>
                    <a:pt x="4171950" y="276860"/>
                    <a:pt x="4171950" y="280670"/>
                    <a:pt x="4171950" y="283210"/>
                  </a:cubicBezTo>
                  <a:cubicBezTo>
                    <a:pt x="4171950" y="285750"/>
                    <a:pt x="4171950" y="290830"/>
                    <a:pt x="4171950" y="290830"/>
                  </a:cubicBezTo>
                  <a:cubicBezTo>
                    <a:pt x="4171950" y="290830"/>
                    <a:pt x="4170680" y="294640"/>
                    <a:pt x="4169410" y="297180"/>
                  </a:cubicBezTo>
                  <a:cubicBezTo>
                    <a:pt x="4169410" y="299720"/>
                    <a:pt x="4168140" y="303530"/>
                    <a:pt x="4168140" y="303530"/>
                  </a:cubicBezTo>
                  <a:cubicBezTo>
                    <a:pt x="4168140" y="304800"/>
                    <a:pt x="4165600" y="308610"/>
                    <a:pt x="4164330" y="309880"/>
                  </a:cubicBezTo>
                  <a:cubicBezTo>
                    <a:pt x="4163060" y="312420"/>
                    <a:pt x="4160520" y="316230"/>
                    <a:pt x="4160520" y="316230"/>
                  </a:cubicBezTo>
                  <a:cubicBezTo>
                    <a:pt x="4160520" y="316230"/>
                    <a:pt x="4157980" y="320040"/>
                    <a:pt x="4156710" y="321310"/>
                  </a:cubicBezTo>
                  <a:cubicBezTo>
                    <a:pt x="4155440" y="322580"/>
                    <a:pt x="4154170" y="322580"/>
                    <a:pt x="4154170" y="323850"/>
                  </a:cubicBezTo>
                  <a:cubicBezTo>
                    <a:pt x="4157980" y="330200"/>
                    <a:pt x="4415790" y="313690"/>
                    <a:pt x="4585970" y="308610"/>
                  </a:cubicBezTo>
                  <a:cubicBezTo>
                    <a:pt x="4833620" y="302260"/>
                    <a:pt x="5193030" y="289560"/>
                    <a:pt x="5500370" y="288290"/>
                  </a:cubicBezTo>
                  <a:cubicBezTo>
                    <a:pt x="5812790" y="288290"/>
                    <a:pt x="6386830" y="309880"/>
                    <a:pt x="6447790" y="307340"/>
                  </a:cubicBezTo>
                  <a:cubicBezTo>
                    <a:pt x="6454140" y="307340"/>
                    <a:pt x="6451600" y="306070"/>
                    <a:pt x="6457950" y="306070"/>
                  </a:cubicBezTo>
                  <a:cubicBezTo>
                    <a:pt x="6541770" y="299720"/>
                    <a:pt x="7628890" y="250190"/>
                    <a:pt x="8145780" y="245110"/>
                  </a:cubicBezTo>
                  <a:cubicBezTo>
                    <a:pt x="8582660" y="240030"/>
                    <a:pt x="9118600" y="252730"/>
                    <a:pt x="9357360" y="261620"/>
                  </a:cubicBezTo>
                  <a:cubicBezTo>
                    <a:pt x="9456420" y="265430"/>
                    <a:pt x="9490710" y="275590"/>
                    <a:pt x="9568180" y="274320"/>
                  </a:cubicBezTo>
                  <a:cubicBezTo>
                    <a:pt x="9663430" y="270510"/>
                    <a:pt x="9745980" y="245110"/>
                    <a:pt x="9883140" y="236220"/>
                  </a:cubicBezTo>
                  <a:cubicBezTo>
                    <a:pt x="10143490" y="219710"/>
                    <a:pt x="10693400" y="205740"/>
                    <a:pt x="11013440" y="228600"/>
                  </a:cubicBezTo>
                  <a:cubicBezTo>
                    <a:pt x="11250930" y="246380"/>
                    <a:pt x="11592560" y="320040"/>
                    <a:pt x="11631930" y="325120"/>
                  </a:cubicBezTo>
                  <a:cubicBezTo>
                    <a:pt x="11635740" y="325120"/>
                    <a:pt x="11635740" y="325120"/>
                    <a:pt x="11638280" y="326390"/>
                  </a:cubicBezTo>
                  <a:cubicBezTo>
                    <a:pt x="11640820" y="326390"/>
                    <a:pt x="11645900" y="326390"/>
                    <a:pt x="11645900" y="326390"/>
                  </a:cubicBezTo>
                  <a:cubicBezTo>
                    <a:pt x="11645900" y="326390"/>
                    <a:pt x="11649710" y="328930"/>
                    <a:pt x="11652250" y="328930"/>
                  </a:cubicBezTo>
                  <a:cubicBezTo>
                    <a:pt x="11653520" y="330200"/>
                    <a:pt x="11658600" y="331470"/>
                    <a:pt x="11658600" y="331470"/>
                  </a:cubicBezTo>
                  <a:cubicBezTo>
                    <a:pt x="11658600" y="331470"/>
                    <a:pt x="11662410" y="334010"/>
                    <a:pt x="11663680" y="335280"/>
                  </a:cubicBezTo>
                  <a:cubicBezTo>
                    <a:pt x="11666220" y="336550"/>
                    <a:pt x="11670030" y="339090"/>
                    <a:pt x="11670030" y="339090"/>
                  </a:cubicBezTo>
                  <a:cubicBezTo>
                    <a:pt x="11670030" y="339090"/>
                    <a:pt x="11672570" y="342900"/>
                    <a:pt x="11673840" y="344170"/>
                  </a:cubicBezTo>
                  <a:cubicBezTo>
                    <a:pt x="11676380" y="346710"/>
                    <a:pt x="11678920" y="349250"/>
                    <a:pt x="11678920" y="349250"/>
                  </a:cubicBezTo>
                  <a:cubicBezTo>
                    <a:pt x="11678920" y="349250"/>
                    <a:pt x="11681460" y="353060"/>
                    <a:pt x="11682730" y="355600"/>
                  </a:cubicBezTo>
                  <a:cubicBezTo>
                    <a:pt x="11682730" y="358140"/>
                    <a:pt x="11685270" y="361950"/>
                    <a:pt x="11685270" y="361950"/>
                  </a:cubicBezTo>
                  <a:cubicBezTo>
                    <a:pt x="11685270" y="361950"/>
                    <a:pt x="11685270" y="365760"/>
                    <a:pt x="11686540" y="367030"/>
                  </a:cubicBezTo>
                  <a:cubicBezTo>
                    <a:pt x="11687810" y="368300"/>
                    <a:pt x="11690350" y="370840"/>
                    <a:pt x="11691620" y="370840"/>
                  </a:cubicBezTo>
                  <a:cubicBezTo>
                    <a:pt x="11691620" y="370840"/>
                    <a:pt x="11692890" y="374650"/>
                    <a:pt x="11694160" y="377190"/>
                  </a:cubicBezTo>
                  <a:cubicBezTo>
                    <a:pt x="11695430" y="378460"/>
                    <a:pt x="11697970" y="382270"/>
                    <a:pt x="11697970" y="382270"/>
                  </a:cubicBezTo>
                  <a:cubicBezTo>
                    <a:pt x="11697970" y="382270"/>
                    <a:pt x="11699240" y="387350"/>
                    <a:pt x="11700510" y="389890"/>
                  </a:cubicBezTo>
                  <a:cubicBezTo>
                    <a:pt x="11700510" y="391160"/>
                    <a:pt x="11703050" y="396240"/>
                    <a:pt x="11703050" y="396240"/>
                  </a:cubicBezTo>
                  <a:cubicBezTo>
                    <a:pt x="11703050" y="396240"/>
                    <a:pt x="11703050" y="400050"/>
                    <a:pt x="11703050" y="402590"/>
                  </a:cubicBezTo>
                  <a:cubicBezTo>
                    <a:pt x="11703050" y="405130"/>
                    <a:pt x="11703050" y="410210"/>
                    <a:pt x="11703050" y="410210"/>
                  </a:cubicBezTo>
                  <a:cubicBezTo>
                    <a:pt x="11703050" y="410210"/>
                    <a:pt x="11703050" y="414020"/>
                    <a:pt x="11701780" y="416560"/>
                  </a:cubicBezTo>
                  <a:cubicBezTo>
                    <a:pt x="11701780" y="419100"/>
                    <a:pt x="11701780" y="422910"/>
                    <a:pt x="11701780" y="422910"/>
                  </a:cubicBezTo>
                  <a:cubicBezTo>
                    <a:pt x="11700510" y="424180"/>
                    <a:pt x="11699240" y="427990"/>
                    <a:pt x="11697970" y="429260"/>
                  </a:cubicBezTo>
                  <a:cubicBezTo>
                    <a:pt x="11697970" y="431800"/>
                    <a:pt x="11695430" y="435610"/>
                    <a:pt x="11695430" y="435610"/>
                  </a:cubicBezTo>
                  <a:cubicBezTo>
                    <a:pt x="11695430" y="436880"/>
                    <a:pt x="11692890" y="439420"/>
                    <a:pt x="11691620" y="441960"/>
                  </a:cubicBezTo>
                  <a:cubicBezTo>
                    <a:pt x="11690350" y="443230"/>
                    <a:pt x="11687810" y="447040"/>
                    <a:pt x="11686540" y="447040"/>
                  </a:cubicBezTo>
                  <a:cubicBezTo>
                    <a:pt x="11686540" y="447040"/>
                    <a:pt x="11684000" y="449580"/>
                    <a:pt x="11681460" y="452120"/>
                  </a:cubicBezTo>
                  <a:cubicBezTo>
                    <a:pt x="11680190" y="453390"/>
                    <a:pt x="11676380" y="455930"/>
                    <a:pt x="11676380" y="455930"/>
                  </a:cubicBezTo>
                  <a:cubicBezTo>
                    <a:pt x="11676380" y="455930"/>
                    <a:pt x="11673840" y="457200"/>
                    <a:pt x="11673840" y="457200"/>
                  </a:cubicBezTo>
                  <a:cubicBezTo>
                    <a:pt x="11673840" y="458470"/>
                    <a:pt x="11747500" y="449580"/>
                    <a:pt x="11803380" y="447040"/>
                  </a:cubicBezTo>
                  <a:cubicBezTo>
                    <a:pt x="11912600" y="440690"/>
                    <a:pt x="12241530" y="431800"/>
                    <a:pt x="12275820" y="431800"/>
                  </a:cubicBezTo>
                  <a:cubicBezTo>
                    <a:pt x="12279630" y="431800"/>
                    <a:pt x="12280900" y="431800"/>
                    <a:pt x="12282170" y="431800"/>
                  </a:cubicBezTo>
                  <a:cubicBezTo>
                    <a:pt x="12284710" y="433070"/>
                    <a:pt x="12289790" y="433070"/>
                    <a:pt x="12289790" y="433070"/>
                  </a:cubicBezTo>
                  <a:cubicBezTo>
                    <a:pt x="12289790" y="433070"/>
                    <a:pt x="12293600" y="434340"/>
                    <a:pt x="12296140" y="434340"/>
                  </a:cubicBezTo>
                  <a:cubicBezTo>
                    <a:pt x="12298680" y="435610"/>
                    <a:pt x="12302490" y="436880"/>
                    <a:pt x="12302490" y="436880"/>
                  </a:cubicBezTo>
                  <a:cubicBezTo>
                    <a:pt x="12302490" y="436880"/>
                    <a:pt x="12306300" y="439420"/>
                    <a:pt x="12308840" y="439420"/>
                  </a:cubicBezTo>
                  <a:cubicBezTo>
                    <a:pt x="12311380" y="440690"/>
                    <a:pt x="12315190" y="443230"/>
                    <a:pt x="12315190" y="443230"/>
                  </a:cubicBezTo>
                  <a:cubicBezTo>
                    <a:pt x="12315190" y="443230"/>
                    <a:pt x="12317730" y="447040"/>
                    <a:pt x="12320270" y="448310"/>
                  </a:cubicBezTo>
                  <a:cubicBezTo>
                    <a:pt x="12321540" y="449580"/>
                    <a:pt x="12324080" y="453390"/>
                    <a:pt x="12324080" y="453390"/>
                  </a:cubicBezTo>
                  <a:cubicBezTo>
                    <a:pt x="12324080" y="453390"/>
                    <a:pt x="12326620" y="457200"/>
                    <a:pt x="12327890" y="458470"/>
                  </a:cubicBezTo>
                  <a:cubicBezTo>
                    <a:pt x="12329160" y="461010"/>
                    <a:pt x="12331700" y="464820"/>
                    <a:pt x="12331700" y="464820"/>
                  </a:cubicBezTo>
                  <a:cubicBezTo>
                    <a:pt x="12331700" y="464820"/>
                    <a:pt x="12332970" y="468630"/>
                    <a:pt x="12334240" y="471170"/>
                  </a:cubicBezTo>
                  <a:cubicBezTo>
                    <a:pt x="12334240" y="473710"/>
                    <a:pt x="12336780" y="477520"/>
                    <a:pt x="12336780" y="477520"/>
                  </a:cubicBezTo>
                  <a:cubicBezTo>
                    <a:pt x="12336780" y="477520"/>
                    <a:pt x="12336780" y="482600"/>
                    <a:pt x="12336780" y="485140"/>
                  </a:cubicBezTo>
                  <a:cubicBezTo>
                    <a:pt x="12336780" y="487680"/>
                    <a:pt x="12336780" y="491490"/>
                    <a:pt x="12336780" y="491490"/>
                  </a:cubicBezTo>
                  <a:cubicBezTo>
                    <a:pt x="12336780" y="491490"/>
                    <a:pt x="12336780" y="496570"/>
                    <a:pt x="12335510" y="497840"/>
                  </a:cubicBezTo>
                  <a:cubicBezTo>
                    <a:pt x="12335510" y="500380"/>
                    <a:pt x="12335510" y="505460"/>
                    <a:pt x="12335510" y="505460"/>
                  </a:cubicBezTo>
                  <a:cubicBezTo>
                    <a:pt x="12335510" y="505460"/>
                    <a:pt x="12332970" y="509270"/>
                    <a:pt x="12331700" y="511810"/>
                  </a:cubicBezTo>
                  <a:cubicBezTo>
                    <a:pt x="12331700" y="513080"/>
                    <a:pt x="12329160" y="518160"/>
                    <a:pt x="12329160" y="518160"/>
                  </a:cubicBezTo>
                  <a:cubicBezTo>
                    <a:pt x="12329160" y="518160"/>
                    <a:pt x="12326620" y="521970"/>
                    <a:pt x="12325350" y="523240"/>
                  </a:cubicBezTo>
                  <a:cubicBezTo>
                    <a:pt x="12324080" y="525780"/>
                    <a:pt x="12321540" y="528320"/>
                    <a:pt x="12321540" y="528320"/>
                  </a:cubicBezTo>
                  <a:cubicBezTo>
                    <a:pt x="12321540" y="528320"/>
                    <a:pt x="12317730" y="532130"/>
                    <a:pt x="12315190" y="533400"/>
                  </a:cubicBezTo>
                  <a:cubicBezTo>
                    <a:pt x="12313920" y="534670"/>
                    <a:pt x="12310110" y="537210"/>
                    <a:pt x="12310110" y="537210"/>
                  </a:cubicBezTo>
                  <a:cubicBezTo>
                    <a:pt x="12310110" y="537210"/>
                    <a:pt x="12306300" y="539750"/>
                    <a:pt x="12303760" y="541020"/>
                  </a:cubicBezTo>
                  <a:cubicBezTo>
                    <a:pt x="12302490" y="541020"/>
                    <a:pt x="12298680" y="543560"/>
                    <a:pt x="12297410" y="543560"/>
                  </a:cubicBezTo>
                  <a:cubicBezTo>
                    <a:pt x="12297410" y="543560"/>
                    <a:pt x="12293600" y="544830"/>
                    <a:pt x="12291060" y="544830"/>
                  </a:cubicBezTo>
                  <a:cubicBezTo>
                    <a:pt x="12288520" y="544830"/>
                    <a:pt x="12284710" y="546100"/>
                    <a:pt x="12284710" y="546100"/>
                  </a:cubicBezTo>
                  <a:cubicBezTo>
                    <a:pt x="12283440" y="546100"/>
                    <a:pt x="11995150" y="588010"/>
                    <a:pt x="11993880" y="590550"/>
                  </a:cubicBezTo>
                  <a:cubicBezTo>
                    <a:pt x="11993880" y="590550"/>
                    <a:pt x="11995150" y="595630"/>
                    <a:pt x="11995150" y="598170"/>
                  </a:cubicBezTo>
                  <a:cubicBezTo>
                    <a:pt x="11995150" y="600710"/>
                    <a:pt x="11996420" y="604520"/>
                    <a:pt x="11996420" y="604520"/>
                  </a:cubicBezTo>
                  <a:cubicBezTo>
                    <a:pt x="11996420" y="604520"/>
                    <a:pt x="11996420" y="609600"/>
                    <a:pt x="11996420" y="612140"/>
                  </a:cubicBezTo>
                  <a:cubicBezTo>
                    <a:pt x="11995150" y="613410"/>
                    <a:pt x="11995150" y="618490"/>
                    <a:pt x="11995150" y="618490"/>
                  </a:cubicBezTo>
                  <a:cubicBezTo>
                    <a:pt x="11995150" y="618490"/>
                    <a:pt x="11993880" y="622300"/>
                    <a:pt x="11993880" y="624840"/>
                  </a:cubicBezTo>
                  <a:cubicBezTo>
                    <a:pt x="11992610" y="627380"/>
                    <a:pt x="11991340" y="631190"/>
                    <a:pt x="11991340" y="631190"/>
                  </a:cubicBezTo>
                  <a:cubicBezTo>
                    <a:pt x="11991340" y="631190"/>
                    <a:pt x="11988800" y="636270"/>
                    <a:pt x="11987530" y="637540"/>
                  </a:cubicBezTo>
                  <a:cubicBezTo>
                    <a:pt x="11986260" y="640080"/>
                    <a:pt x="11983720" y="643890"/>
                    <a:pt x="11983720" y="643890"/>
                  </a:cubicBezTo>
                  <a:cubicBezTo>
                    <a:pt x="11983720" y="643890"/>
                    <a:pt x="11981180" y="646430"/>
                    <a:pt x="11978640" y="648970"/>
                  </a:cubicBezTo>
                  <a:cubicBezTo>
                    <a:pt x="11977370" y="650240"/>
                    <a:pt x="11973560" y="652780"/>
                    <a:pt x="11973560" y="652780"/>
                  </a:cubicBezTo>
                  <a:cubicBezTo>
                    <a:pt x="11973560" y="652780"/>
                    <a:pt x="11969750" y="655320"/>
                    <a:pt x="11968480" y="656590"/>
                  </a:cubicBezTo>
                  <a:cubicBezTo>
                    <a:pt x="11965940" y="657860"/>
                    <a:pt x="11962130" y="660400"/>
                    <a:pt x="11962130" y="660400"/>
                  </a:cubicBezTo>
                  <a:cubicBezTo>
                    <a:pt x="11962130" y="660400"/>
                    <a:pt x="11958320" y="661670"/>
                    <a:pt x="11955780" y="661670"/>
                  </a:cubicBezTo>
                  <a:cubicBezTo>
                    <a:pt x="11953240" y="662940"/>
                    <a:pt x="11949430" y="664210"/>
                    <a:pt x="11949430" y="664210"/>
                  </a:cubicBezTo>
                  <a:cubicBezTo>
                    <a:pt x="11948160" y="664210"/>
                    <a:pt x="11944350" y="664210"/>
                    <a:pt x="11941810" y="664210"/>
                  </a:cubicBezTo>
                  <a:cubicBezTo>
                    <a:pt x="11939270" y="664210"/>
                    <a:pt x="11935460" y="665480"/>
                    <a:pt x="11935460" y="665480"/>
                  </a:cubicBezTo>
                  <a:cubicBezTo>
                    <a:pt x="11934190" y="665480"/>
                    <a:pt x="11882120" y="676910"/>
                    <a:pt x="11880850" y="679450"/>
                  </a:cubicBezTo>
                  <a:cubicBezTo>
                    <a:pt x="11880850" y="680720"/>
                    <a:pt x="11883390" y="681990"/>
                    <a:pt x="11883390" y="681990"/>
                  </a:cubicBezTo>
                  <a:cubicBezTo>
                    <a:pt x="11883390" y="681990"/>
                    <a:pt x="11885930" y="685800"/>
                    <a:pt x="11887200" y="688340"/>
                  </a:cubicBezTo>
                  <a:cubicBezTo>
                    <a:pt x="11888470" y="689610"/>
                    <a:pt x="11889740" y="693420"/>
                    <a:pt x="11889740" y="693420"/>
                  </a:cubicBezTo>
                  <a:cubicBezTo>
                    <a:pt x="11889740" y="693420"/>
                    <a:pt x="11889740" y="694690"/>
                    <a:pt x="11891010" y="695960"/>
                  </a:cubicBezTo>
                  <a:cubicBezTo>
                    <a:pt x="11894820" y="698500"/>
                    <a:pt x="11949430" y="699770"/>
                    <a:pt x="11960860" y="701040"/>
                  </a:cubicBezTo>
                  <a:cubicBezTo>
                    <a:pt x="11964670" y="702310"/>
                    <a:pt x="11965940" y="702310"/>
                    <a:pt x="11967210" y="703580"/>
                  </a:cubicBezTo>
                  <a:cubicBezTo>
                    <a:pt x="11969750" y="703580"/>
                    <a:pt x="11974830" y="704850"/>
                    <a:pt x="11974830" y="704850"/>
                  </a:cubicBezTo>
                  <a:cubicBezTo>
                    <a:pt x="11974830" y="704850"/>
                    <a:pt x="11978640" y="706120"/>
                    <a:pt x="11981180" y="707390"/>
                  </a:cubicBezTo>
                  <a:cubicBezTo>
                    <a:pt x="11982450" y="708660"/>
                    <a:pt x="11987530" y="709930"/>
                    <a:pt x="11987530" y="709930"/>
                  </a:cubicBezTo>
                  <a:cubicBezTo>
                    <a:pt x="11987530" y="709930"/>
                    <a:pt x="11990070" y="713740"/>
                    <a:pt x="11992610" y="715010"/>
                  </a:cubicBezTo>
                  <a:cubicBezTo>
                    <a:pt x="11993880" y="716280"/>
                    <a:pt x="11997690" y="718820"/>
                    <a:pt x="11997690" y="718820"/>
                  </a:cubicBezTo>
                  <a:cubicBezTo>
                    <a:pt x="11997690" y="718820"/>
                    <a:pt x="12000230" y="722630"/>
                    <a:pt x="12001500" y="725170"/>
                  </a:cubicBezTo>
                  <a:cubicBezTo>
                    <a:pt x="12002770" y="726440"/>
                    <a:pt x="12006580" y="730250"/>
                    <a:pt x="12006580" y="730250"/>
                  </a:cubicBezTo>
                  <a:cubicBezTo>
                    <a:pt x="12006580" y="730250"/>
                    <a:pt x="12007850" y="734060"/>
                    <a:pt x="12009120" y="736600"/>
                  </a:cubicBezTo>
                  <a:cubicBezTo>
                    <a:pt x="12009120" y="739140"/>
                    <a:pt x="12011660" y="742950"/>
                    <a:pt x="12011660" y="742950"/>
                  </a:cubicBezTo>
                  <a:cubicBezTo>
                    <a:pt x="12011660" y="742950"/>
                    <a:pt x="12012930" y="748030"/>
                    <a:pt x="12012930" y="749300"/>
                  </a:cubicBezTo>
                  <a:cubicBezTo>
                    <a:pt x="12012930" y="751840"/>
                    <a:pt x="12014200" y="756920"/>
                    <a:pt x="12014200" y="756920"/>
                  </a:cubicBezTo>
                  <a:cubicBezTo>
                    <a:pt x="12014200" y="756920"/>
                    <a:pt x="12012930" y="760730"/>
                    <a:pt x="12012930" y="763270"/>
                  </a:cubicBezTo>
                  <a:cubicBezTo>
                    <a:pt x="12012930" y="765810"/>
                    <a:pt x="12012930" y="770890"/>
                    <a:pt x="12012930" y="770890"/>
                  </a:cubicBezTo>
                  <a:cubicBezTo>
                    <a:pt x="12012930" y="770890"/>
                    <a:pt x="12011660" y="774700"/>
                    <a:pt x="12010390" y="777240"/>
                  </a:cubicBezTo>
                  <a:cubicBezTo>
                    <a:pt x="12010390" y="779780"/>
                    <a:pt x="12007850" y="783590"/>
                    <a:pt x="12007850" y="783590"/>
                  </a:cubicBezTo>
                  <a:cubicBezTo>
                    <a:pt x="12007850" y="783590"/>
                    <a:pt x="12005310" y="787400"/>
                    <a:pt x="12004040" y="789940"/>
                  </a:cubicBezTo>
                  <a:cubicBezTo>
                    <a:pt x="12002770" y="791210"/>
                    <a:pt x="12001500" y="795020"/>
                    <a:pt x="12001500" y="795020"/>
                  </a:cubicBezTo>
                  <a:cubicBezTo>
                    <a:pt x="12000230" y="795020"/>
                    <a:pt x="11997690" y="798830"/>
                    <a:pt x="11996420" y="800100"/>
                  </a:cubicBezTo>
                  <a:cubicBezTo>
                    <a:pt x="11993880" y="801370"/>
                    <a:pt x="11991340" y="805180"/>
                    <a:pt x="11991340" y="805180"/>
                  </a:cubicBezTo>
                  <a:cubicBezTo>
                    <a:pt x="11991340" y="805180"/>
                    <a:pt x="11986260" y="807720"/>
                    <a:pt x="11984990" y="808990"/>
                  </a:cubicBezTo>
                  <a:cubicBezTo>
                    <a:pt x="11982450" y="810260"/>
                    <a:pt x="11978640" y="811530"/>
                    <a:pt x="11978640" y="811530"/>
                  </a:cubicBezTo>
                  <a:cubicBezTo>
                    <a:pt x="11978640" y="811530"/>
                    <a:pt x="11974830" y="812800"/>
                    <a:pt x="11972290" y="814070"/>
                  </a:cubicBezTo>
                  <a:cubicBezTo>
                    <a:pt x="11969750" y="814070"/>
                    <a:pt x="11965940" y="815340"/>
                    <a:pt x="11965940" y="815340"/>
                  </a:cubicBezTo>
                  <a:cubicBezTo>
                    <a:pt x="11965940" y="815340"/>
                    <a:pt x="11960860" y="816610"/>
                    <a:pt x="11958320" y="816610"/>
                  </a:cubicBezTo>
                  <a:cubicBezTo>
                    <a:pt x="11955780" y="816610"/>
                    <a:pt x="11951970" y="816610"/>
                    <a:pt x="11951970" y="816610"/>
                  </a:cubicBezTo>
                  <a:cubicBezTo>
                    <a:pt x="11951970" y="816610"/>
                    <a:pt x="11165840" y="875030"/>
                    <a:pt x="11134090" y="881380"/>
                  </a:cubicBezTo>
                  <a:cubicBezTo>
                    <a:pt x="11131550" y="881380"/>
                    <a:pt x="11131550" y="882650"/>
                    <a:pt x="11130280" y="882650"/>
                  </a:cubicBezTo>
                  <a:cubicBezTo>
                    <a:pt x="11129010" y="882650"/>
                    <a:pt x="11123930" y="885190"/>
                    <a:pt x="11123930" y="885190"/>
                  </a:cubicBezTo>
                  <a:cubicBezTo>
                    <a:pt x="11123930" y="885190"/>
                    <a:pt x="11120120" y="885190"/>
                    <a:pt x="11117580" y="885190"/>
                  </a:cubicBezTo>
                  <a:cubicBezTo>
                    <a:pt x="11115040" y="885190"/>
                    <a:pt x="11111230" y="886460"/>
                    <a:pt x="11111230" y="886460"/>
                  </a:cubicBezTo>
                  <a:cubicBezTo>
                    <a:pt x="11109960" y="886460"/>
                    <a:pt x="10716260" y="955040"/>
                    <a:pt x="10640060" y="965200"/>
                  </a:cubicBezTo>
                  <a:cubicBezTo>
                    <a:pt x="10614660" y="969010"/>
                    <a:pt x="10613390" y="967740"/>
                    <a:pt x="10590530" y="970280"/>
                  </a:cubicBezTo>
                  <a:cubicBezTo>
                    <a:pt x="10543540" y="977900"/>
                    <a:pt x="10457180" y="996950"/>
                    <a:pt x="10368280" y="1012190"/>
                  </a:cubicBezTo>
                  <a:cubicBezTo>
                    <a:pt x="10233660" y="1035050"/>
                    <a:pt x="9860280" y="1071880"/>
                    <a:pt x="9860280" y="1089660"/>
                  </a:cubicBezTo>
                  <a:cubicBezTo>
                    <a:pt x="9860280" y="1101090"/>
                    <a:pt x="10041890" y="1102360"/>
                    <a:pt x="10147300" y="1111250"/>
                  </a:cubicBezTo>
                  <a:cubicBezTo>
                    <a:pt x="10275570" y="1122680"/>
                    <a:pt x="10458450" y="1137920"/>
                    <a:pt x="10576560" y="1151890"/>
                  </a:cubicBezTo>
                  <a:cubicBezTo>
                    <a:pt x="10660380" y="1162050"/>
                    <a:pt x="10741660" y="1169670"/>
                    <a:pt x="10789920" y="1183640"/>
                  </a:cubicBezTo>
                  <a:cubicBezTo>
                    <a:pt x="10816590" y="1191260"/>
                    <a:pt x="10840720" y="1205230"/>
                    <a:pt x="10850880" y="1207770"/>
                  </a:cubicBezTo>
                  <a:cubicBezTo>
                    <a:pt x="10854690" y="1209040"/>
                    <a:pt x="10855960" y="1210310"/>
                    <a:pt x="10858500" y="1210310"/>
                  </a:cubicBezTo>
                  <a:cubicBezTo>
                    <a:pt x="10859770" y="1211580"/>
                    <a:pt x="10864850" y="1211580"/>
                    <a:pt x="10864850" y="1212850"/>
                  </a:cubicBezTo>
                  <a:cubicBezTo>
                    <a:pt x="10864850" y="1212850"/>
                    <a:pt x="10868660" y="1214120"/>
                    <a:pt x="10871200" y="1215390"/>
                  </a:cubicBezTo>
                  <a:cubicBezTo>
                    <a:pt x="10873740" y="1216660"/>
                    <a:pt x="10877550" y="1219200"/>
                    <a:pt x="10877550" y="1219200"/>
                  </a:cubicBezTo>
                  <a:cubicBezTo>
                    <a:pt x="10877550" y="1219200"/>
                    <a:pt x="10881360" y="1223010"/>
                    <a:pt x="10882630" y="1224280"/>
                  </a:cubicBezTo>
                  <a:cubicBezTo>
                    <a:pt x="10883900" y="1225550"/>
                    <a:pt x="10887710" y="1229360"/>
                    <a:pt x="10887710" y="1229360"/>
                  </a:cubicBezTo>
                  <a:cubicBezTo>
                    <a:pt x="10887710" y="1229360"/>
                    <a:pt x="10890250" y="1233170"/>
                    <a:pt x="10891520" y="1235710"/>
                  </a:cubicBezTo>
                  <a:cubicBezTo>
                    <a:pt x="10892790" y="1236980"/>
                    <a:pt x="10895330" y="1240790"/>
                    <a:pt x="10895330" y="1240790"/>
                  </a:cubicBezTo>
                  <a:cubicBezTo>
                    <a:pt x="10895330" y="1240790"/>
                    <a:pt x="10897870" y="1245870"/>
                    <a:pt x="10897870" y="1248410"/>
                  </a:cubicBezTo>
                  <a:cubicBezTo>
                    <a:pt x="10899140" y="1250950"/>
                    <a:pt x="10900410" y="1254760"/>
                    <a:pt x="10900410" y="1254760"/>
                  </a:cubicBezTo>
                  <a:cubicBezTo>
                    <a:pt x="10900410" y="1254760"/>
                    <a:pt x="10901680" y="1259840"/>
                    <a:pt x="10901680" y="1262380"/>
                  </a:cubicBezTo>
                  <a:cubicBezTo>
                    <a:pt x="10901680" y="1264920"/>
                    <a:pt x="10901680" y="1268730"/>
                    <a:pt x="10901680" y="1268730"/>
                  </a:cubicBezTo>
                  <a:cubicBezTo>
                    <a:pt x="10901680" y="1268730"/>
                    <a:pt x="10901680" y="1273810"/>
                    <a:pt x="10900410" y="1276350"/>
                  </a:cubicBezTo>
                  <a:cubicBezTo>
                    <a:pt x="10900410" y="1278890"/>
                    <a:pt x="10900410" y="1283970"/>
                    <a:pt x="10900410" y="1283970"/>
                  </a:cubicBezTo>
                  <a:cubicBezTo>
                    <a:pt x="10900410" y="1283970"/>
                    <a:pt x="10897870" y="1287780"/>
                    <a:pt x="10896600" y="1290320"/>
                  </a:cubicBezTo>
                  <a:cubicBezTo>
                    <a:pt x="10896600" y="1292860"/>
                    <a:pt x="10894060" y="1296670"/>
                    <a:pt x="10894060" y="1296670"/>
                  </a:cubicBezTo>
                  <a:cubicBezTo>
                    <a:pt x="10894060" y="1296670"/>
                    <a:pt x="10891520" y="1300480"/>
                    <a:pt x="10890250" y="1303020"/>
                  </a:cubicBezTo>
                  <a:cubicBezTo>
                    <a:pt x="10888980" y="1304290"/>
                    <a:pt x="10886440" y="1308100"/>
                    <a:pt x="10886440" y="1308100"/>
                  </a:cubicBezTo>
                  <a:cubicBezTo>
                    <a:pt x="10885170" y="1308100"/>
                    <a:pt x="10882630" y="1311910"/>
                    <a:pt x="10880090" y="1313180"/>
                  </a:cubicBezTo>
                  <a:cubicBezTo>
                    <a:pt x="10878820" y="1314450"/>
                    <a:pt x="10875010" y="1318260"/>
                    <a:pt x="10875010" y="1318260"/>
                  </a:cubicBezTo>
                  <a:cubicBezTo>
                    <a:pt x="10875010" y="1318260"/>
                    <a:pt x="10869930" y="1319530"/>
                    <a:pt x="10868660" y="1320800"/>
                  </a:cubicBezTo>
                  <a:cubicBezTo>
                    <a:pt x="10866120" y="1322070"/>
                    <a:pt x="10862310" y="1324610"/>
                    <a:pt x="10862310" y="1324610"/>
                  </a:cubicBezTo>
                  <a:cubicBezTo>
                    <a:pt x="10862310" y="1324610"/>
                    <a:pt x="10857230" y="1324610"/>
                    <a:pt x="10854690" y="1325880"/>
                  </a:cubicBezTo>
                  <a:cubicBezTo>
                    <a:pt x="10852150" y="1325880"/>
                    <a:pt x="10848340" y="1327150"/>
                    <a:pt x="10848340" y="1327150"/>
                  </a:cubicBezTo>
                  <a:cubicBezTo>
                    <a:pt x="10847070" y="1327150"/>
                    <a:pt x="10843260" y="1327150"/>
                    <a:pt x="10840720" y="1327150"/>
                  </a:cubicBezTo>
                  <a:cubicBezTo>
                    <a:pt x="10838180" y="1327150"/>
                    <a:pt x="10833100" y="1327150"/>
                    <a:pt x="10833100" y="1327150"/>
                  </a:cubicBezTo>
                  <a:cubicBezTo>
                    <a:pt x="10831830" y="1327150"/>
                    <a:pt x="10048240" y="1431290"/>
                    <a:pt x="9561830" y="1463040"/>
                  </a:cubicBezTo>
                  <a:cubicBezTo>
                    <a:pt x="8915400" y="1506220"/>
                    <a:pt x="7811770" y="1513840"/>
                    <a:pt x="7289800" y="1522730"/>
                  </a:cubicBezTo>
                  <a:cubicBezTo>
                    <a:pt x="7016750" y="1526540"/>
                    <a:pt x="6874510" y="1508760"/>
                    <a:pt x="6664960" y="1526540"/>
                  </a:cubicBezTo>
                  <a:cubicBezTo>
                    <a:pt x="6450330" y="1544320"/>
                    <a:pt x="6253480" y="1600200"/>
                    <a:pt x="6017260" y="1633220"/>
                  </a:cubicBezTo>
                  <a:cubicBezTo>
                    <a:pt x="5734050" y="1671320"/>
                    <a:pt x="5387340" y="1715770"/>
                    <a:pt x="5081270" y="1736090"/>
                  </a:cubicBezTo>
                  <a:cubicBezTo>
                    <a:pt x="4787900" y="1755140"/>
                    <a:pt x="4485640" y="1753870"/>
                    <a:pt x="4213860" y="1751330"/>
                  </a:cubicBezTo>
                  <a:cubicBezTo>
                    <a:pt x="3973830" y="1750060"/>
                    <a:pt x="3737610" y="1747520"/>
                    <a:pt x="3534410" y="1729740"/>
                  </a:cubicBezTo>
                  <a:cubicBezTo>
                    <a:pt x="3369310" y="1714500"/>
                    <a:pt x="3209290" y="1689100"/>
                    <a:pt x="3086100" y="1663700"/>
                  </a:cubicBezTo>
                  <a:cubicBezTo>
                    <a:pt x="2997200" y="1644650"/>
                    <a:pt x="2893060" y="1643380"/>
                    <a:pt x="2858770" y="1601470"/>
                  </a:cubicBezTo>
                  <a:cubicBezTo>
                    <a:pt x="2834640" y="1570990"/>
                    <a:pt x="2877820" y="1502410"/>
                    <a:pt x="2852420" y="1478280"/>
                  </a:cubicBezTo>
                  <a:cubicBezTo>
                    <a:pt x="2816860" y="1443990"/>
                    <a:pt x="2702560" y="1479550"/>
                    <a:pt x="2611120" y="1475740"/>
                  </a:cubicBezTo>
                  <a:cubicBezTo>
                    <a:pt x="2493010" y="1469390"/>
                    <a:pt x="2303780" y="1451610"/>
                    <a:pt x="2203450" y="1442720"/>
                  </a:cubicBezTo>
                  <a:cubicBezTo>
                    <a:pt x="2142490" y="1437640"/>
                    <a:pt x="2076450" y="1431290"/>
                    <a:pt x="2058670" y="1428750"/>
                  </a:cubicBezTo>
                  <a:cubicBezTo>
                    <a:pt x="2054860" y="1428750"/>
                    <a:pt x="2054860" y="1428750"/>
                    <a:pt x="2052320" y="1427480"/>
                  </a:cubicBezTo>
                  <a:cubicBezTo>
                    <a:pt x="2049780" y="1427480"/>
                    <a:pt x="2045970" y="1426210"/>
                    <a:pt x="2044700" y="1426210"/>
                  </a:cubicBezTo>
                  <a:cubicBezTo>
                    <a:pt x="2044700" y="1426210"/>
                    <a:pt x="2040890" y="1424940"/>
                    <a:pt x="2039620" y="1423670"/>
                  </a:cubicBezTo>
                  <a:cubicBezTo>
                    <a:pt x="2037080" y="1422400"/>
                    <a:pt x="2033270" y="1421130"/>
                    <a:pt x="2033270" y="1419860"/>
                  </a:cubicBezTo>
                  <a:cubicBezTo>
                    <a:pt x="2033270" y="1419860"/>
                    <a:pt x="2029460" y="1417320"/>
                    <a:pt x="2026920" y="1416050"/>
                  </a:cubicBezTo>
                  <a:cubicBezTo>
                    <a:pt x="2025650" y="1414780"/>
                    <a:pt x="2021840" y="1412240"/>
                    <a:pt x="2021840" y="1412240"/>
                  </a:cubicBezTo>
                  <a:cubicBezTo>
                    <a:pt x="2021840" y="1412240"/>
                    <a:pt x="2019300" y="1408430"/>
                    <a:pt x="2018030" y="1405890"/>
                  </a:cubicBezTo>
                  <a:cubicBezTo>
                    <a:pt x="2016760" y="1404620"/>
                    <a:pt x="2014220" y="1400810"/>
                    <a:pt x="2014220" y="1400810"/>
                  </a:cubicBezTo>
                  <a:cubicBezTo>
                    <a:pt x="2012950" y="1400810"/>
                    <a:pt x="2011680" y="1395730"/>
                    <a:pt x="2010410" y="1394460"/>
                  </a:cubicBezTo>
                  <a:cubicBezTo>
                    <a:pt x="2010410" y="1391920"/>
                    <a:pt x="2007870" y="1388110"/>
                    <a:pt x="2007870" y="1388110"/>
                  </a:cubicBezTo>
                  <a:cubicBezTo>
                    <a:pt x="2007870" y="1388110"/>
                    <a:pt x="2007870" y="1383030"/>
                    <a:pt x="2006600" y="1380490"/>
                  </a:cubicBezTo>
                  <a:cubicBezTo>
                    <a:pt x="2006600" y="1379220"/>
                    <a:pt x="2005330" y="1374140"/>
                    <a:pt x="2005330" y="1374140"/>
                  </a:cubicBezTo>
                  <a:cubicBezTo>
                    <a:pt x="2005330" y="1374140"/>
                    <a:pt x="2006600" y="1369060"/>
                    <a:pt x="2006600" y="1366520"/>
                  </a:cubicBezTo>
                  <a:cubicBezTo>
                    <a:pt x="2006600" y="1365250"/>
                    <a:pt x="2006600" y="1360170"/>
                    <a:pt x="2006600" y="1360170"/>
                  </a:cubicBezTo>
                  <a:cubicBezTo>
                    <a:pt x="2006600" y="1360170"/>
                    <a:pt x="2007870" y="1356360"/>
                    <a:pt x="2009140" y="1353820"/>
                  </a:cubicBezTo>
                  <a:cubicBezTo>
                    <a:pt x="2010410" y="1351280"/>
                    <a:pt x="2011680" y="1347470"/>
                    <a:pt x="2011680" y="1347470"/>
                  </a:cubicBezTo>
                  <a:cubicBezTo>
                    <a:pt x="2011680" y="1347470"/>
                    <a:pt x="2014220" y="1343660"/>
                    <a:pt x="2015490" y="1341120"/>
                  </a:cubicBezTo>
                  <a:cubicBezTo>
                    <a:pt x="2016760" y="1338580"/>
                    <a:pt x="2019300" y="1334770"/>
                    <a:pt x="2019300" y="1334770"/>
                  </a:cubicBezTo>
                  <a:cubicBezTo>
                    <a:pt x="2019300" y="1334770"/>
                    <a:pt x="2021840" y="1332230"/>
                    <a:pt x="2024380" y="1330960"/>
                  </a:cubicBezTo>
                  <a:cubicBezTo>
                    <a:pt x="2025650" y="1328420"/>
                    <a:pt x="2028190" y="1325880"/>
                    <a:pt x="2029460" y="1325880"/>
                  </a:cubicBezTo>
                  <a:cubicBezTo>
                    <a:pt x="2029460" y="1325880"/>
                    <a:pt x="2033270" y="1323340"/>
                    <a:pt x="2034540" y="1322070"/>
                  </a:cubicBezTo>
                  <a:cubicBezTo>
                    <a:pt x="2037080" y="1320800"/>
                    <a:pt x="2040890" y="1318260"/>
                    <a:pt x="2040890" y="1318260"/>
                  </a:cubicBezTo>
                  <a:cubicBezTo>
                    <a:pt x="2040890" y="1318260"/>
                    <a:pt x="2045970" y="1316990"/>
                    <a:pt x="2047240" y="1316990"/>
                  </a:cubicBezTo>
                  <a:cubicBezTo>
                    <a:pt x="2049780" y="1315720"/>
                    <a:pt x="2053590" y="1314450"/>
                    <a:pt x="2054860" y="1314450"/>
                  </a:cubicBezTo>
                  <a:cubicBezTo>
                    <a:pt x="2054860" y="1314450"/>
                    <a:pt x="2058670" y="1314450"/>
                    <a:pt x="2061210" y="1314450"/>
                  </a:cubicBezTo>
                  <a:cubicBezTo>
                    <a:pt x="2063750" y="1314450"/>
                    <a:pt x="2067560" y="1314450"/>
                    <a:pt x="2067560" y="1314450"/>
                  </a:cubicBezTo>
                  <a:cubicBezTo>
                    <a:pt x="2068830" y="1314450"/>
                    <a:pt x="2286000" y="1248410"/>
                    <a:pt x="2367280" y="1226820"/>
                  </a:cubicBezTo>
                  <a:cubicBezTo>
                    <a:pt x="2424430" y="1211580"/>
                    <a:pt x="2513330" y="1201420"/>
                    <a:pt x="2513330" y="1192530"/>
                  </a:cubicBezTo>
                  <a:cubicBezTo>
                    <a:pt x="2513330" y="1181100"/>
                    <a:pt x="2334260" y="1168400"/>
                    <a:pt x="2312670" y="1165860"/>
                  </a:cubicBezTo>
                  <a:cubicBezTo>
                    <a:pt x="2308860" y="1164590"/>
                    <a:pt x="2308860" y="1164590"/>
                    <a:pt x="2306320" y="1164590"/>
                  </a:cubicBezTo>
                  <a:cubicBezTo>
                    <a:pt x="2303780" y="1164590"/>
                    <a:pt x="2299970" y="1163320"/>
                    <a:pt x="2298700" y="1163320"/>
                  </a:cubicBezTo>
                  <a:cubicBezTo>
                    <a:pt x="2298700" y="1163320"/>
                    <a:pt x="2294890" y="1162050"/>
                    <a:pt x="2292350" y="1160780"/>
                  </a:cubicBezTo>
                  <a:cubicBezTo>
                    <a:pt x="2291080" y="1159510"/>
                    <a:pt x="2287270" y="1158240"/>
                    <a:pt x="2286000" y="1158240"/>
                  </a:cubicBezTo>
                  <a:cubicBezTo>
                    <a:pt x="2286000" y="1158240"/>
                    <a:pt x="2283460" y="1155700"/>
                    <a:pt x="2280920" y="1153160"/>
                  </a:cubicBezTo>
                  <a:cubicBezTo>
                    <a:pt x="2279650" y="1151890"/>
                    <a:pt x="2275840" y="1149350"/>
                    <a:pt x="2275840" y="1149350"/>
                  </a:cubicBezTo>
                  <a:cubicBezTo>
                    <a:pt x="2275840" y="1149350"/>
                    <a:pt x="2273300" y="1145540"/>
                    <a:pt x="2270760" y="1144270"/>
                  </a:cubicBezTo>
                  <a:cubicBezTo>
                    <a:pt x="2269490" y="1143000"/>
                    <a:pt x="2266950" y="1139190"/>
                    <a:pt x="2266950" y="1139190"/>
                  </a:cubicBezTo>
                  <a:cubicBezTo>
                    <a:pt x="2266950" y="1139190"/>
                    <a:pt x="2264410" y="1135380"/>
                    <a:pt x="2264410" y="1132840"/>
                  </a:cubicBezTo>
                  <a:cubicBezTo>
                    <a:pt x="2263140" y="1130300"/>
                    <a:pt x="2260600" y="1126490"/>
                    <a:pt x="2260600" y="1126490"/>
                  </a:cubicBezTo>
                  <a:cubicBezTo>
                    <a:pt x="2260600" y="1126490"/>
                    <a:pt x="2260600" y="1121410"/>
                    <a:pt x="2259330" y="1120140"/>
                  </a:cubicBezTo>
                  <a:cubicBezTo>
                    <a:pt x="2259330" y="1117600"/>
                    <a:pt x="2258060" y="1112520"/>
                    <a:pt x="2258060" y="1112520"/>
                  </a:cubicBezTo>
                  <a:cubicBezTo>
                    <a:pt x="2258060" y="1112520"/>
                    <a:pt x="2258060" y="1108710"/>
                    <a:pt x="2258060" y="1106170"/>
                  </a:cubicBezTo>
                  <a:cubicBezTo>
                    <a:pt x="2258060" y="1103630"/>
                    <a:pt x="2259330" y="1099820"/>
                    <a:pt x="2259330" y="1098550"/>
                  </a:cubicBezTo>
                  <a:cubicBezTo>
                    <a:pt x="2259330" y="1098550"/>
                    <a:pt x="2260600" y="1094740"/>
                    <a:pt x="2260600" y="1092200"/>
                  </a:cubicBezTo>
                  <a:cubicBezTo>
                    <a:pt x="2260600" y="1090930"/>
                    <a:pt x="2261870" y="1090930"/>
                    <a:pt x="2261870" y="1089660"/>
                  </a:cubicBezTo>
                  <a:cubicBezTo>
                    <a:pt x="2259330" y="1087120"/>
                    <a:pt x="2247900" y="1090930"/>
                    <a:pt x="2232660" y="1090930"/>
                  </a:cubicBezTo>
                  <a:cubicBezTo>
                    <a:pt x="2164080" y="1089660"/>
                    <a:pt x="1752600" y="1051560"/>
                    <a:pt x="1691640" y="1052830"/>
                  </a:cubicBezTo>
                  <a:cubicBezTo>
                    <a:pt x="1678940" y="1052830"/>
                    <a:pt x="1680210" y="1054100"/>
                    <a:pt x="1668780" y="1054100"/>
                  </a:cubicBezTo>
                  <a:cubicBezTo>
                    <a:pt x="1642110" y="1056640"/>
                    <a:pt x="1544320" y="1066800"/>
                    <a:pt x="1527810" y="1066800"/>
                  </a:cubicBezTo>
                  <a:cubicBezTo>
                    <a:pt x="1524000" y="1066800"/>
                    <a:pt x="1522730" y="1066800"/>
                    <a:pt x="1520190" y="1066800"/>
                  </a:cubicBezTo>
                  <a:cubicBezTo>
                    <a:pt x="1518920" y="1066800"/>
                    <a:pt x="1513840" y="1066800"/>
                    <a:pt x="1513840" y="1066800"/>
                  </a:cubicBezTo>
                  <a:cubicBezTo>
                    <a:pt x="1513840" y="1066800"/>
                    <a:pt x="1508760" y="1065530"/>
                    <a:pt x="1507490" y="1064260"/>
                  </a:cubicBezTo>
                  <a:cubicBezTo>
                    <a:pt x="1504950" y="1064260"/>
                    <a:pt x="1499870" y="1062990"/>
                    <a:pt x="1499870" y="1062990"/>
                  </a:cubicBezTo>
                  <a:cubicBezTo>
                    <a:pt x="1499870" y="1062990"/>
                    <a:pt x="1496060" y="1060450"/>
                    <a:pt x="1494790" y="1059180"/>
                  </a:cubicBezTo>
                  <a:cubicBezTo>
                    <a:pt x="1492250" y="1059180"/>
                    <a:pt x="1488440" y="1056640"/>
                    <a:pt x="1488440" y="1056640"/>
                  </a:cubicBezTo>
                  <a:cubicBezTo>
                    <a:pt x="1488440" y="1056640"/>
                    <a:pt x="1484630" y="1052830"/>
                    <a:pt x="1483360" y="1051560"/>
                  </a:cubicBezTo>
                  <a:cubicBezTo>
                    <a:pt x="1480820" y="1050290"/>
                    <a:pt x="1478280" y="1046480"/>
                    <a:pt x="1478280" y="1046480"/>
                  </a:cubicBezTo>
                  <a:cubicBezTo>
                    <a:pt x="1478280" y="1046480"/>
                    <a:pt x="1475740" y="1042670"/>
                    <a:pt x="1474470" y="1041400"/>
                  </a:cubicBezTo>
                  <a:cubicBezTo>
                    <a:pt x="1473200" y="1038860"/>
                    <a:pt x="1470660" y="1035050"/>
                    <a:pt x="1470660" y="1035050"/>
                  </a:cubicBezTo>
                  <a:cubicBezTo>
                    <a:pt x="1470660" y="1035050"/>
                    <a:pt x="1468120" y="1031240"/>
                    <a:pt x="1468120" y="1028700"/>
                  </a:cubicBezTo>
                  <a:cubicBezTo>
                    <a:pt x="1466850" y="1026160"/>
                    <a:pt x="1465580" y="1022350"/>
                    <a:pt x="1465580" y="1022350"/>
                  </a:cubicBezTo>
                  <a:cubicBezTo>
                    <a:pt x="1465580" y="1022350"/>
                    <a:pt x="1466850" y="1018540"/>
                    <a:pt x="1464310" y="1016000"/>
                  </a:cubicBezTo>
                  <a:cubicBezTo>
                    <a:pt x="1447800" y="996950"/>
                    <a:pt x="1076960" y="916940"/>
                    <a:pt x="1035050" y="902970"/>
                  </a:cubicBezTo>
                  <a:cubicBezTo>
                    <a:pt x="1027430" y="900430"/>
                    <a:pt x="1024890" y="900430"/>
                    <a:pt x="1021080" y="897890"/>
                  </a:cubicBezTo>
                  <a:cubicBezTo>
                    <a:pt x="1017270" y="895350"/>
                    <a:pt x="1013460" y="892810"/>
                    <a:pt x="1009650" y="889000"/>
                  </a:cubicBezTo>
                  <a:cubicBezTo>
                    <a:pt x="1005840" y="886460"/>
                    <a:pt x="1003300" y="882650"/>
                    <a:pt x="1000760" y="878840"/>
                  </a:cubicBezTo>
                  <a:cubicBezTo>
                    <a:pt x="998220" y="875030"/>
                    <a:pt x="995680" y="869950"/>
                    <a:pt x="994410" y="866140"/>
                  </a:cubicBezTo>
                  <a:cubicBezTo>
                    <a:pt x="991870" y="861060"/>
                    <a:pt x="991870" y="857250"/>
                    <a:pt x="990600" y="852170"/>
                  </a:cubicBezTo>
                  <a:cubicBezTo>
                    <a:pt x="990600" y="847090"/>
                    <a:pt x="990600" y="843280"/>
                    <a:pt x="990600" y="838200"/>
                  </a:cubicBezTo>
                  <a:cubicBezTo>
                    <a:pt x="991870" y="833120"/>
                    <a:pt x="993140" y="828040"/>
                    <a:pt x="994410" y="824230"/>
                  </a:cubicBezTo>
                  <a:cubicBezTo>
                    <a:pt x="996950" y="820420"/>
                    <a:pt x="998220" y="815340"/>
                    <a:pt x="1002030" y="811530"/>
                  </a:cubicBezTo>
                  <a:cubicBezTo>
                    <a:pt x="1004570" y="807720"/>
                    <a:pt x="1007110" y="803910"/>
                    <a:pt x="1010920" y="801370"/>
                  </a:cubicBezTo>
                  <a:cubicBezTo>
                    <a:pt x="1014730" y="798830"/>
                    <a:pt x="1018540" y="795020"/>
                    <a:pt x="1022350" y="793750"/>
                  </a:cubicBezTo>
                  <a:cubicBezTo>
                    <a:pt x="1027430" y="791210"/>
                    <a:pt x="1031240" y="789940"/>
                    <a:pt x="1036320" y="788670"/>
                  </a:cubicBezTo>
                  <a:cubicBezTo>
                    <a:pt x="1041400" y="787400"/>
                    <a:pt x="1045210" y="787400"/>
                    <a:pt x="1050290" y="787400"/>
                  </a:cubicBezTo>
                  <a:cubicBezTo>
                    <a:pt x="1055370" y="787400"/>
                    <a:pt x="1056640" y="787400"/>
                    <a:pt x="1064260" y="788670"/>
                  </a:cubicBezTo>
                  <a:cubicBezTo>
                    <a:pt x="1104900" y="797560"/>
                    <a:pt x="1428750" y="896620"/>
                    <a:pt x="1437640" y="887730"/>
                  </a:cubicBezTo>
                  <a:cubicBezTo>
                    <a:pt x="1438910" y="886460"/>
                    <a:pt x="1435100" y="881380"/>
                    <a:pt x="1435100" y="881380"/>
                  </a:cubicBezTo>
                  <a:cubicBezTo>
                    <a:pt x="1435100" y="881380"/>
                    <a:pt x="1433830" y="877570"/>
                    <a:pt x="1433830" y="875030"/>
                  </a:cubicBezTo>
                  <a:cubicBezTo>
                    <a:pt x="1432560" y="872490"/>
                    <a:pt x="1432560" y="868680"/>
                    <a:pt x="1432560" y="868680"/>
                  </a:cubicBezTo>
                  <a:cubicBezTo>
                    <a:pt x="1432560" y="867410"/>
                    <a:pt x="1432560" y="863600"/>
                    <a:pt x="1432560" y="861060"/>
                  </a:cubicBezTo>
                  <a:cubicBezTo>
                    <a:pt x="1432560" y="858520"/>
                    <a:pt x="1433830" y="854710"/>
                    <a:pt x="1433830" y="854710"/>
                  </a:cubicBezTo>
                  <a:cubicBezTo>
                    <a:pt x="1433830" y="854710"/>
                    <a:pt x="1435100" y="849630"/>
                    <a:pt x="1435100" y="848360"/>
                  </a:cubicBezTo>
                  <a:cubicBezTo>
                    <a:pt x="1436370" y="845820"/>
                    <a:pt x="1437640" y="840740"/>
                    <a:pt x="1437640" y="840740"/>
                  </a:cubicBezTo>
                  <a:cubicBezTo>
                    <a:pt x="1437640" y="840740"/>
                    <a:pt x="1440180" y="836930"/>
                    <a:pt x="1441450" y="835660"/>
                  </a:cubicBezTo>
                  <a:cubicBezTo>
                    <a:pt x="1442720" y="833120"/>
                    <a:pt x="1443990" y="829310"/>
                    <a:pt x="1443990" y="829310"/>
                  </a:cubicBezTo>
                  <a:cubicBezTo>
                    <a:pt x="1445260" y="829310"/>
                    <a:pt x="1447800" y="826770"/>
                    <a:pt x="1449070" y="824230"/>
                  </a:cubicBezTo>
                  <a:cubicBezTo>
                    <a:pt x="1450340" y="822960"/>
                    <a:pt x="1454150" y="821690"/>
                    <a:pt x="1452880" y="820420"/>
                  </a:cubicBezTo>
                  <a:cubicBezTo>
                    <a:pt x="1449070" y="807720"/>
                    <a:pt x="1129030" y="770890"/>
                    <a:pt x="985520" y="756920"/>
                  </a:cubicBezTo>
                  <a:cubicBezTo>
                    <a:pt x="864870" y="746760"/>
                    <a:pt x="742950" y="759460"/>
                    <a:pt x="648970" y="741680"/>
                  </a:cubicBezTo>
                  <a:cubicBezTo>
                    <a:pt x="579120" y="727710"/>
                    <a:pt x="488950" y="684530"/>
                    <a:pt x="468630" y="679450"/>
                  </a:cubicBezTo>
                  <a:cubicBezTo>
                    <a:pt x="464820" y="678180"/>
                    <a:pt x="464820" y="678180"/>
                    <a:pt x="462280" y="678180"/>
                  </a:cubicBezTo>
                  <a:cubicBezTo>
                    <a:pt x="459740" y="678180"/>
                    <a:pt x="455930" y="676910"/>
                    <a:pt x="455930" y="676910"/>
                  </a:cubicBezTo>
                  <a:cubicBezTo>
                    <a:pt x="454660" y="676910"/>
                    <a:pt x="450850" y="675640"/>
                    <a:pt x="449580" y="674370"/>
                  </a:cubicBezTo>
                  <a:cubicBezTo>
                    <a:pt x="447040" y="673100"/>
                    <a:pt x="443230" y="671830"/>
                    <a:pt x="443230" y="671830"/>
                  </a:cubicBezTo>
                  <a:cubicBezTo>
                    <a:pt x="443230" y="671830"/>
                    <a:pt x="439420" y="668020"/>
                    <a:pt x="436880" y="666750"/>
                  </a:cubicBezTo>
                  <a:cubicBezTo>
                    <a:pt x="435610" y="665480"/>
                    <a:pt x="431800" y="662940"/>
                    <a:pt x="431800" y="662940"/>
                  </a:cubicBezTo>
                  <a:cubicBezTo>
                    <a:pt x="431800" y="662940"/>
                    <a:pt x="429260" y="659130"/>
                    <a:pt x="427990" y="657860"/>
                  </a:cubicBezTo>
                  <a:cubicBezTo>
                    <a:pt x="425450" y="655320"/>
                    <a:pt x="422910" y="652780"/>
                    <a:pt x="422910" y="652780"/>
                  </a:cubicBezTo>
                  <a:cubicBezTo>
                    <a:pt x="422910" y="652780"/>
                    <a:pt x="421640" y="647700"/>
                    <a:pt x="420370" y="646430"/>
                  </a:cubicBezTo>
                  <a:cubicBezTo>
                    <a:pt x="419100" y="643890"/>
                    <a:pt x="417830" y="640080"/>
                    <a:pt x="417830" y="640080"/>
                  </a:cubicBezTo>
                  <a:cubicBezTo>
                    <a:pt x="417830" y="640080"/>
                    <a:pt x="416560" y="635000"/>
                    <a:pt x="416560" y="632460"/>
                  </a:cubicBezTo>
                  <a:cubicBezTo>
                    <a:pt x="415290" y="631190"/>
                    <a:pt x="414020" y="626110"/>
                    <a:pt x="414020" y="626110"/>
                  </a:cubicBezTo>
                  <a:cubicBezTo>
                    <a:pt x="414020" y="626110"/>
                    <a:pt x="415290" y="621030"/>
                    <a:pt x="415290" y="619760"/>
                  </a:cubicBezTo>
                  <a:cubicBezTo>
                    <a:pt x="415290" y="617220"/>
                    <a:pt x="415290" y="615950"/>
                    <a:pt x="415290" y="614680"/>
                  </a:cubicBezTo>
                  <a:cubicBezTo>
                    <a:pt x="415290" y="613410"/>
                    <a:pt x="414020" y="610870"/>
                    <a:pt x="414020" y="610870"/>
                  </a:cubicBezTo>
                  <a:cubicBezTo>
                    <a:pt x="414020" y="609600"/>
                    <a:pt x="414020" y="605790"/>
                    <a:pt x="414020" y="603250"/>
                  </a:cubicBezTo>
                  <a:cubicBezTo>
                    <a:pt x="415290" y="600710"/>
                    <a:pt x="415290" y="596900"/>
                    <a:pt x="415290" y="596900"/>
                  </a:cubicBezTo>
                  <a:cubicBezTo>
                    <a:pt x="415290" y="596900"/>
                    <a:pt x="416560" y="591820"/>
                    <a:pt x="416560" y="589280"/>
                  </a:cubicBezTo>
                  <a:cubicBezTo>
                    <a:pt x="417830" y="588010"/>
                    <a:pt x="419100" y="582930"/>
                    <a:pt x="419100" y="582930"/>
                  </a:cubicBezTo>
                  <a:cubicBezTo>
                    <a:pt x="419100" y="582930"/>
                    <a:pt x="421640" y="579120"/>
                    <a:pt x="422910" y="577850"/>
                  </a:cubicBezTo>
                  <a:cubicBezTo>
                    <a:pt x="422910" y="575310"/>
                    <a:pt x="425450" y="571500"/>
                    <a:pt x="425450" y="571500"/>
                  </a:cubicBezTo>
                  <a:cubicBezTo>
                    <a:pt x="425450" y="571500"/>
                    <a:pt x="429260" y="567690"/>
                    <a:pt x="430530" y="566420"/>
                  </a:cubicBezTo>
                  <a:cubicBezTo>
                    <a:pt x="431800" y="565150"/>
                    <a:pt x="435610" y="561340"/>
                    <a:pt x="435610" y="561340"/>
                  </a:cubicBezTo>
                  <a:cubicBezTo>
                    <a:pt x="435610" y="561340"/>
                    <a:pt x="439420" y="558800"/>
                    <a:pt x="440690" y="557530"/>
                  </a:cubicBezTo>
                  <a:cubicBezTo>
                    <a:pt x="443230" y="556260"/>
                    <a:pt x="447040" y="553720"/>
                    <a:pt x="447040" y="553720"/>
                  </a:cubicBezTo>
                  <a:cubicBezTo>
                    <a:pt x="447040" y="553720"/>
                    <a:pt x="450850" y="552450"/>
                    <a:pt x="453390" y="552450"/>
                  </a:cubicBezTo>
                  <a:cubicBezTo>
                    <a:pt x="455930" y="551180"/>
                    <a:pt x="459740" y="549910"/>
                    <a:pt x="459740" y="549910"/>
                  </a:cubicBezTo>
                  <a:cubicBezTo>
                    <a:pt x="459740" y="549910"/>
                    <a:pt x="464820" y="549910"/>
                    <a:pt x="467360" y="549910"/>
                  </a:cubicBezTo>
                  <a:cubicBezTo>
                    <a:pt x="469900" y="548640"/>
                    <a:pt x="473710" y="548640"/>
                    <a:pt x="473710" y="548640"/>
                  </a:cubicBezTo>
                  <a:cubicBezTo>
                    <a:pt x="473710" y="548640"/>
                    <a:pt x="739140" y="495300"/>
                    <a:pt x="793750" y="490220"/>
                  </a:cubicBezTo>
                  <a:cubicBezTo>
                    <a:pt x="812800" y="488950"/>
                    <a:pt x="830580" y="491490"/>
                    <a:pt x="831850" y="490220"/>
                  </a:cubicBezTo>
                  <a:cubicBezTo>
                    <a:pt x="833120" y="490220"/>
                    <a:pt x="836930" y="485140"/>
                    <a:pt x="836930" y="485140"/>
                  </a:cubicBezTo>
                  <a:cubicBezTo>
                    <a:pt x="836930" y="485140"/>
                    <a:pt x="840740" y="482600"/>
                    <a:pt x="843280" y="481330"/>
                  </a:cubicBezTo>
                  <a:cubicBezTo>
                    <a:pt x="844550" y="480060"/>
                    <a:pt x="848360" y="477520"/>
                    <a:pt x="848360" y="477520"/>
                  </a:cubicBezTo>
                  <a:cubicBezTo>
                    <a:pt x="848360" y="477520"/>
                    <a:pt x="853440" y="476250"/>
                    <a:pt x="854710" y="474980"/>
                  </a:cubicBezTo>
                  <a:cubicBezTo>
                    <a:pt x="857250" y="474980"/>
                    <a:pt x="861060" y="473710"/>
                    <a:pt x="861060" y="473710"/>
                  </a:cubicBezTo>
                  <a:cubicBezTo>
                    <a:pt x="861060" y="473710"/>
                    <a:pt x="866140" y="472440"/>
                    <a:pt x="868680" y="472440"/>
                  </a:cubicBezTo>
                  <a:cubicBezTo>
                    <a:pt x="871220" y="472440"/>
                    <a:pt x="875030" y="472440"/>
                    <a:pt x="875030" y="472440"/>
                  </a:cubicBezTo>
                  <a:cubicBezTo>
                    <a:pt x="876300" y="472440"/>
                    <a:pt x="1008380" y="468630"/>
                    <a:pt x="1022350" y="463550"/>
                  </a:cubicBezTo>
                  <a:cubicBezTo>
                    <a:pt x="1024890" y="462280"/>
                    <a:pt x="1026160" y="461010"/>
                    <a:pt x="1026160" y="459740"/>
                  </a:cubicBezTo>
                  <a:cubicBezTo>
                    <a:pt x="1026160" y="459740"/>
                    <a:pt x="1031240" y="458470"/>
                    <a:pt x="1033780" y="458470"/>
                  </a:cubicBezTo>
                  <a:cubicBezTo>
                    <a:pt x="1035050" y="457200"/>
                    <a:pt x="1040130" y="455930"/>
                    <a:pt x="1040130" y="455930"/>
                  </a:cubicBezTo>
                  <a:cubicBezTo>
                    <a:pt x="1040130" y="455930"/>
                    <a:pt x="1043940" y="454660"/>
                    <a:pt x="1046480" y="454660"/>
                  </a:cubicBezTo>
                  <a:cubicBezTo>
                    <a:pt x="1049020" y="454660"/>
                    <a:pt x="1052830" y="453390"/>
                    <a:pt x="1052830" y="453390"/>
                  </a:cubicBezTo>
                  <a:cubicBezTo>
                    <a:pt x="1054100" y="453390"/>
                    <a:pt x="1164590" y="454660"/>
                    <a:pt x="1168400" y="454660"/>
                  </a:cubicBezTo>
                  <a:cubicBezTo>
                    <a:pt x="1169670" y="454660"/>
                    <a:pt x="1169670" y="454660"/>
                    <a:pt x="1169670" y="454660"/>
                  </a:cubicBezTo>
                  <a:cubicBezTo>
                    <a:pt x="1169670" y="453390"/>
                    <a:pt x="703580" y="358140"/>
                    <a:pt x="669290" y="350520"/>
                  </a:cubicBezTo>
                  <a:cubicBezTo>
                    <a:pt x="664210" y="350520"/>
                    <a:pt x="664210" y="349250"/>
                    <a:pt x="661670" y="349250"/>
                  </a:cubicBezTo>
                  <a:cubicBezTo>
                    <a:pt x="660400" y="349250"/>
                    <a:pt x="655320" y="347980"/>
                    <a:pt x="655320" y="347980"/>
                  </a:cubicBezTo>
                  <a:cubicBezTo>
                    <a:pt x="655320" y="347980"/>
                    <a:pt x="651510" y="345440"/>
                    <a:pt x="648970" y="345440"/>
                  </a:cubicBezTo>
                  <a:cubicBezTo>
                    <a:pt x="646430" y="344170"/>
                    <a:pt x="642620" y="341630"/>
                    <a:pt x="642620" y="341630"/>
                  </a:cubicBezTo>
                  <a:cubicBezTo>
                    <a:pt x="642620" y="341630"/>
                    <a:pt x="638810" y="339090"/>
                    <a:pt x="637540" y="337820"/>
                  </a:cubicBezTo>
                  <a:cubicBezTo>
                    <a:pt x="636270" y="336550"/>
                    <a:pt x="632460" y="332740"/>
                    <a:pt x="632460" y="332740"/>
                  </a:cubicBezTo>
                  <a:cubicBezTo>
                    <a:pt x="632460" y="332740"/>
                    <a:pt x="629920" y="328930"/>
                    <a:pt x="628650" y="327660"/>
                  </a:cubicBezTo>
                  <a:cubicBezTo>
                    <a:pt x="627380" y="325120"/>
                    <a:pt x="623570" y="322580"/>
                    <a:pt x="623570" y="322580"/>
                  </a:cubicBezTo>
                  <a:cubicBezTo>
                    <a:pt x="623570" y="321310"/>
                    <a:pt x="622300" y="317500"/>
                    <a:pt x="621030" y="316230"/>
                  </a:cubicBezTo>
                  <a:cubicBezTo>
                    <a:pt x="621030" y="313690"/>
                    <a:pt x="618490" y="309880"/>
                    <a:pt x="618490" y="309880"/>
                  </a:cubicBezTo>
                  <a:cubicBezTo>
                    <a:pt x="618490" y="308610"/>
                    <a:pt x="618490" y="303530"/>
                    <a:pt x="617220" y="302260"/>
                  </a:cubicBezTo>
                  <a:cubicBezTo>
                    <a:pt x="617220" y="302260"/>
                    <a:pt x="618490" y="302260"/>
                    <a:pt x="617220" y="302260"/>
                  </a:cubicBezTo>
                  <a:cubicBezTo>
                    <a:pt x="610870" y="295910"/>
                    <a:pt x="171450" y="298450"/>
                    <a:pt x="96520" y="255270"/>
                  </a:cubicBezTo>
                  <a:cubicBezTo>
                    <a:pt x="68580" y="238760"/>
                    <a:pt x="63500" y="201930"/>
                    <a:pt x="54610" y="195580"/>
                  </a:cubicBezTo>
                  <a:cubicBezTo>
                    <a:pt x="52070" y="194310"/>
                    <a:pt x="49530" y="194310"/>
                    <a:pt x="48260" y="194310"/>
                  </a:cubicBezTo>
                  <a:cubicBezTo>
                    <a:pt x="45720" y="193040"/>
                    <a:pt x="40640" y="193040"/>
                    <a:pt x="40640" y="193040"/>
                  </a:cubicBezTo>
                  <a:cubicBezTo>
                    <a:pt x="40640" y="193040"/>
                    <a:pt x="36830" y="190500"/>
                    <a:pt x="34290" y="189230"/>
                  </a:cubicBezTo>
                  <a:cubicBezTo>
                    <a:pt x="31750" y="187960"/>
                    <a:pt x="27940" y="186690"/>
                    <a:pt x="27940" y="186690"/>
                  </a:cubicBezTo>
                  <a:cubicBezTo>
                    <a:pt x="27940" y="186690"/>
                    <a:pt x="24130" y="182880"/>
                    <a:pt x="21590" y="181610"/>
                  </a:cubicBezTo>
                  <a:cubicBezTo>
                    <a:pt x="20320" y="180340"/>
                    <a:pt x="16510" y="177800"/>
                    <a:pt x="16510" y="177800"/>
                  </a:cubicBezTo>
                  <a:cubicBezTo>
                    <a:pt x="16510" y="177800"/>
                    <a:pt x="13970" y="173990"/>
                    <a:pt x="12700" y="171450"/>
                  </a:cubicBezTo>
                  <a:cubicBezTo>
                    <a:pt x="10160" y="170180"/>
                    <a:pt x="7620" y="166370"/>
                    <a:pt x="7620" y="166370"/>
                  </a:cubicBezTo>
                  <a:cubicBezTo>
                    <a:pt x="7620" y="166370"/>
                    <a:pt x="6350" y="161290"/>
                    <a:pt x="5080" y="158750"/>
                  </a:cubicBezTo>
                  <a:cubicBezTo>
                    <a:pt x="3810" y="157480"/>
                    <a:pt x="2540" y="152400"/>
                    <a:pt x="2540" y="152400"/>
                  </a:cubicBezTo>
                  <a:cubicBezTo>
                    <a:pt x="2540" y="152400"/>
                    <a:pt x="1270" y="147320"/>
                    <a:pt x="1270" y="146050"/>
                  </a:cubicBezTo>
                  <a:cubicBezTo>
                    <a:pt x="1270" y="143510"/>
                    <a:pt x="0" y="138430"/>
                    <a:pt x="0" y="138430"/>
                  </a:cubicBezTo>
                  <a:moveTo>
                    <a:pt x="372110" y="172720"/>
                  </a:moveTo>
                  <a:cubicBezTo>
                    <a:pt x="812800" y="190500"/>
                    <a:pt x="895350" y="147320"/>
                    <a:pt x="892810" y="135890"/>
                  </a:cubicBezTo>
                  <a:cubicBezTo>
                    <a:pt x="886460" y="113030"/>
                    <a:pt x="372110" y="172720"/>
                    <a:pt x="372110" y="172720"/>
                  </a:cubicBezTo>
                  <a:moveTo>
                    <a:pt x="993140" y="212090"/>
                  </a:moveTo>
                  <a:cubicBezTo>
                    <a:pt x="1680210" y="215900"/>
                    <a:pt x="1769110" y="210820"/>
                    <a:pt x="1769110" y="204470"/>
                  </a:cubicBezTo>
                  <a:cubicBezTo>
                    <a:pt x="1769110" y="196850"/>
                    <a:pt x="1607820" y="176530"/>
                    <a:pt x="1507490" y="172720"/>
                  </a:cubicBezTo>
                  <a:cubicBezTo>
                    <a:pt x="1371600" y="168910"/>
                    <a:pt x="1089660" y="182880"/>
                    <a:pt x="1024890" y="198120"/>
                  </a:cubicBezTo>
                  <a:cubicBezTo>
                    <a:pt x="1007110" y="201930"/>
                    <a:pt x="993140" y="212090"/>
                    <a:pt x="993140" y="212090"/>
                  </a:cubicBezTo>
                  <a:moveTo>
                    <a:pt x="1113790" y="327660"/>
                  </a:moveTo>
                  <a:cubicBezTo>
                    <a:pt x="1289050" y="361950"/>
                    <a:pt x="1289050" y="359410"/>
                    <a:pt x="1290320" y="356870"/>
                  </a:cubicBezTo>
                  <a:cubicBezTo>
                    <a:pt x="1291590" y="355600"/>
                    <a:pt x="1292860" y="351790"/>
                    <a:pt x="1292860" y="351790"/>
                  </a:cubicBezTo>
                  <a:cubicBezTo>
                    <a:pt x="1292860" y="351790"/>
                    <a:pt x="1296670" y="347980"/>
                    <a:pt x="1297940" y="346710"/>
                  </a:cubicBezTo>
                  <a:cubicBezTo>
                    <a:pt x="1299210" y="344170"/>
                    <a:pt x="1301750" y="341630"/>
                    <a:pt x="1301750" y="341630"/>
                  </a:cubicBezTo>
                  <a:cubicBezTo>
                    <a:pt x="1303020" y="341630"/>
                    <a:pt x="1305560" y="339090"/>
                    <a:pt x="1308100" y="336550"/>
                  </a:cubicBezTo>
                  <a:cubicBezTo>
                    <a:pt x="1309370" y="335280"/>
                    <a:pt x="1313180" y="332740"/>
                    <a:pt x="1313180" y="332740"/>
                  </a:cubicBezTo>
                  <a:cubicBezTo>
                    <a:pt x="1313180" y="332740"/>
                    <a:pt x="1318260" y="331470"/>
                    <a:pt x="1320800" y="331470"/>
                  </a:cubicBezTo>
                  <a:cubicBezTo>
                    <a:pt x="1322070" y="330200"/>
                    <a:pt x="1323340" y="330200"/>
                    <a:pt x="1323340" y="328930"/>
                  </a:cubicBezTo>
                  <a:cubicBezTo>
                    <a:pt x="1323340" y="326390"/>
                    <a:pt x="1113790" y="327660"/>
                    <a:pt x="1113790" y="327660"/>
                  </a:cubicBezTo>
                  <a:moveTo>
                    <a:pt x="1408430" y="331470"/>
                  </a:moveTo>
                  <a:cubicBezTo>
                    <a:pt x="2150110" y="375920"/>
                    <a:pt x="2147570" y="370840"/>
                    <a:pt x="2171700" y="368300"/>
                  </a:cubicBezTo>
                  <a:cubicBezTo>
                    <a:pt x="2249170" y="359410"/>
                    <a:pt x="2654300" y="391160"/>
                    <a:pt x="2661920" y="361950"/>
                  </a:cubicBezTo>
                  <a:cubicBezTo>
                    <a:pt x="2665730" y="347980"/>
                    <a:pt x="2608580" y="312420"/>
                    <a:pt x="2562860" y="302260"/>
                  </a:cubicBezTo>
                  <a:cubicBezTo>
                    <a:pt x="2482850" y="283210"/>
                    <a:pt x="2346960" y="332740"/>
                    <a:pt x="2202180" y="339090"/>
                  </a:cubicBezTo>
                  <a:cubicBezTo>
                    <a:pt x="1990090" y="347980"/>
                    <a:pt x="1422400" y="322580"/>
                    <a:pt x="1409700" y="330200"/>
                  </a:cubicBezTo>
                  <a:cubicBezTo>
                    <a:pt x="1408430" y="330200"/>
                    <a:pt x="1408430" y="331470"/>
                    <a:pt x="1408430" y="331470"/>
                  </a:cubicBezTo>
                  <a:moveTo>
                    <a:pt x="1804670" y="880110"/>
                  </a:moveTo>
                  <a:cubicBezTo>
                    <a:pt x="1912620" y="902970"/>
                    <a:pt x="1932940" y="904240"/>
                    <a:pt x="1955800" y="904240"/>
                  </a:cubicBezTo>
                  <a:cubicBezTo>
                    <a:pt x="1981200" y="904240"/>
                    <a:pt x="2000250" y="899160"/>
                    <a:pt x="2037080" y="895350"/>
                  </a:cubicBezTo>
                  <a:cubicBezTo>
                    <a:pt x="2112010" y="889000"/>
                    <a:pt x="2377440" y="875030"/>
                    <a:pt x="2377440" y="867410"/>
                  </a:cubicBezTo>
                  <a:cubicBezTo>
                    <a:pt x="2377440" y="859790"/>
                    <a:pt x="2129790" y="847090"/>
                    <a:pt x="2026920" y="850900"/>
                  </a:cubicBezTo>
                  <a:cubicBezTo>
                    <a:pt x="1944370" y="854710"/>
                    <a:pt x="1804670" y="880110"/>
                    <a:pt x="1804670" y="880110"/>
                  </a:cubicBezTo>
                  <a:moveTo>
                    <a:pt x="2377440" y="1342390"/>
                  </a:moveTo>
                  <a:cubicBezTo>
                    <a:pt x="2745740" y="1366520"/>
                    <a:pt x="2989580" y="1386840"/>
                    <a:pt x="3094990" y="1366520"/>
                  </a:cubicBezTo>
                  <a:cubicBezTo>
                    <a:pt x="3149600" y="1356360"/>
                    <a:pt x="3163570" y="1332230"/>
                    <a:pt x="3214370" y="1316990"/>
                  </a:cubicBezTo>
                  <a:cubicBezTo>
                    <a:pt x="3295650" y="1292860"/>
                    <a:pt x="3543300" y="1259840"/>
                    <a:pt x="3543300" y="1254760"/>
                  </a:cubicBezTo>
                  <a:cubicBezTo>
                    <a:pt x="3543300" y="1253490"/>
                    <a:pt x="3530600" y="1254760"/>
                    <a:pt x="3515360" y="1253490"/>
                  </a:cubicBezTo>
                  <a:cubicBezTo>
                    <a:pt x="3442970" y="1250950"/>
                    <a:pt x="3067050" y="1209040"/>
                    <a:pt x="2868930" y="1226820"/>
                  </a:cubicBezTo>
                  <a:cubicBezTo>
                    <a:pt x="2698750" y="1243330"/>
                    <a:pt x="2453640" y="1322070"/>
                    <a:pt x="2399030" y="1336040"/>
                  </a:cubicBezTo>
                  <a:cubicBezTo>
                    <a:pt x="2387600" y="1338580"/>
                    <a:pt x="2377440" y="1342390"/>
                    <a:pt x="2377440" y="1342390"/>
                  </a:cubicBezTo>
                  <a:moveTo>
                    <a:pt x="2599690" y="1089660"/>
                  </a:moveTo>
                  <a:cubicBezTo>
                    <a:pt x="2777490" y="1111250"/>
                    <a:pt x="2818130" y="1116330"/>
                    <a:pt x="2858770" y="1112520"/>
                  </a:cubicBezTo>
                  <a:cubicBezTo>
                    <a:pt x="2896870" y="1108710"/>
                    <a:pt x="2973070" y="1092200"/>
                    <a:pt x="2973070" y="1085850"/>
                  </a:cubicBezTo>
                  <a:cubicBezTo>
                    <a:pt x="2971800" y="1078230"/>
                    <a:pt x="2851150" y="1073150"/>
                    <a:pt x="2788920" y="1074420"/>
                  </a:cubicBezTo>
                  <a:cubicBezTo>
                    <a:pt x="2726690" y="1074420"/>
                    <a:pt x="2599690" y="1089660"/>
                    <a:pt x="2599690" y="1089660"/>
                  </a:cubicBezTo>
                  <a:moveTo>
                    <a:pt x="2734310" y="284480"/>
                  </a:moveTo>
                  <a:cubicBezTo>
                    <a:pt x="2922270" y="378460"/>
                    <a:pt x="3087370" y="358140"/>
                    <a:pt x="3097530" y="358140"/>
                  </a:cubicBezTo>
                  <a:cubicBezTo>
                    <a:pt x="3097530" y="358140"/>
                    <a:pt x="3097530" y="358140"/>
                    <a:pt x="3098800" y="358140"/>
                  </a:cubicBezTo>
                  <a:cubicBezTo>
                    <a:pt x="3111500" y="356870"/>
                    <a:pt x="3448050" y="358140"/>
                    <a:pt x="3575050" y="341630"/>
                  </a:cubicBezTo>
                  <a:cubicBezTo>
                    <a:pt x="3660140" y="331470"/>
                    <a:pt x="3788410" y="307340"/>
                    <a:pt x="3788410" y="295910"/>
                  </a:cubicBezTo>
                  <a:cubicBezTo>
                    <a:pt x="3788410" y="285750"/>
                    <a:pt x="3712210" y="280670"/>
                    <a:pt x="3644900" y="275590"/>
                  </a:cubicBezTo>
                  <a:cubicBezTo>
                    <a:pt x="3492500" y="264160"/>
                    <a:pt x="2894330" y="259080"/>
                    <a:pt x="2886710" y="261620"/>
                  </a:cubicBezTo>
                  <a:cubicBezTo>
                    <a:pt x="2886710" y="261620"/>
                    <a:pt x="2882900" y="264160"/>
                    <a:pt x="2880360" y="265430"/>
                  </a:cubicBezTo>
                  <a:cubicBezTo>
                    <a:pt x="2879090" y="266700"/>
                    <a:pt x="2875280" y="269240"/>
                    <a:pt x="2875280" y="269240"/>
                  </a:cubicBezTo>
                  <a:cubicBezTo>
                    <a:pt x="2875280" y="269240"/>
                    <a:pt x="2870200" y="270510"/>
                    <a:pt x="2867660" y="270510"/>
                  </a:cubicBezTo>
                  <a:cubicBezTo>
                    <a:pt x="2866390" y="271780"/>
                    <a:pt x="2861310" y="273050"/>
                    <a:pt x="2861310" y="273050"/>
                  </a:cubicBezTo>
                  <a:cubicBezTo>
                    <a:pt x="2861310" y="273050"/>
                    <a:pt x="2857500" y="273050"/>
                    <a:pt x="2854960" y="273050"/>
                  </a:cubicBezTo>
                  <a:cubicBezTo>
                    <a:pt x="2852420" y="273050"/>
                    <a:pt x="2847340" y="273050"/>
                    <a:pt x="2847340" y="273050"/>
                  </a:cubicBezTo>
                  <a:cubicBezTo>
                    <a:pt x="2847340" y="273050"/>
                    <a:pt x="2734310" y="284480"/>
                    <a:pt x="2734310" y="284480"/>
                  </a:cubicBezTo>
                  <a:moveTo>
                    <a:pt x="2924810" y="1526540"/>
                  </a:moveTo>
                  <a:cubicBezTo>
                    <a:pt x="3215640" y="1564640"/>
                    <a:pt x="3376930" y="1600200"/>
                    <a:pt x="3538220" y="1614170"/>
                  </a:cubicBezTo>
                  <a:cubicBezTo>
                    <a:pt x="3738880" y="1633220"/>
                    <a:pt x="3973830" y="1634490"/>
                    <a:pt x="4212590" y="1635760"/>
                  </a:cubicBezTo>
                  <a:cubicBezTo>
                    <a:pt x="4480560" y="1638300"/>
                    <a:pt x="4787900" y="1638300"/>
                    <a:pt x="5068570" y="1620520"/>
                  </a:cubicBezTo>
                  <a:cubicBezTo>
                    <a:pt x="5341620" y="1602740"/>
                    <a:pt x="5872480" y="1540510"/>
                    <a:pt x="5872480" y="1531620"/>
                  </a:cubicBezTo>
                  <a:cubicBezTo>
                    <a:pt x="5871210" y="1527810"/>
                    <a:pt x="5778500" y="1535430"/>
                    <a:pt x="5690870" y="1532890"/>
                  </a:cubicBezTo>
                  <a:cubicBezTo>
                    <a:pt x="5454650" y="1526540"/>
                    <a:pt x="4466590" y="1460500"/>
                    <a:pt x="4386580" y="1452880"/>
                  </a:cubicBezTo>
                  <a:cubicBezTo>
                    <a:pt x="4377690" y="1452880"/>
                    <a:pt x="4381500" y="1451610"/>
                    <a:pt x="4372610" y="1451610"/>
                  </a:cubicBezTo>
                  <a:cubicBezTo>
                    <a:pt x="4306570" y="1449070"/>
                    <a:pt x="3707130" y="1482090"/>
                    <a:pt x="3467100" y="1485900"/>
                  </a:cubicBezTo>
                  <a:cubicBezTo>
                    <a:pt x="3310890" y="1487170"/>
                    <a:pt x="3177540" y="1466850"/>
                    <a:pt x="3078480" y="1480820"/>
                  </a:cubicBezTo>
                  <a:cubicBezTo>
                    <a:pt x="3013710" y="1489710"/>
                    <a:pt x="2924810" y="1526540"/>
                    <a:pt x="2924810" y="1526540"/>
                  </a:cubicBezTo>
                  <a:moveTo>
                    <a:pt x="3402330" y="1135380"/>
                  </a:moveTo>
                  <a:cubicBezTo>
                    <a:pt x="3627120" y="1143000"/>
                    <a:pt x="3874770" y="1169670"/>
                    <a:pt x="4010660" y="1155700"/>
                  </a:cubicBezTo>
                  <a:cubicBezTo>
                    <a:pt x="4109720" y="1145540"/>
                    <a:pt x="4267200" y="1106170"/>
                    <a:pt x="4265930" y="1093470"/>
                  </a:cubicBezTo>
                  <a:cubicBezTo>
                    <a:pt x="4263390" y="1075690"/>
                    <a:pt x="3872230" y="1085850"/>
                    <a:pt x="3714750" y="1096010"/>
                  </a:cubicBezTo>
                  <a:cubicBezTo>
                    <a:pt x="3595370" y="1103630"/>
                    <a:pt x="3402330" y="1135380"/>
                    <a:pt x="3402330" y="1135380"/>
                  </a:cubicBezTo>
                  <a:moveTo>
                    <a:pt x="3573780" y="1366520"/>
                  </a:moveTo>
                  <a:cubicBezTo>
                    <a:pt x="3759200" y="1358900"/>
                    <a:pt x="3757930" y="1358900"/>
                    <a:pt x="3757930" y="1357630"/>
                  </a:cubicBezTo>
                  <a:cubicBezTo>
                    <a:pt x="3756660" y="1355090"/>
                    <a:pt x="3755390" y="1351280"/>
                    <a:pt x="3754120" y="1351280"/>
                  </a:cubicBezTo>
                  <a:cubicBezTo>
                    <a:pt x="3754120" y="1351280"/>
                    <a:pt x="3754120" y="1346200"/>
                    <a:pt x="3754120" y="1343660"/>
                  </a:cubicBezTo>
                  <a:cubicBezTo>
                    <a:pt x="3752850" y="1342390"/>
                    <a:pt x="3752850" y="1337310"/>
                    <a:pt x="3752850" y="1337310"/>
                  </a:cubicBezTo>
                  <a:cubicBezTo>
                    <a:pt x="3752850" y="1337310"/>
                    <a:pt x="3754120" y="1334770"/>
                    <a:pt x="3752850" y="1333500"/>
                  </a:cubicBezTo>
                  <a:cubicBezTo>
                    <a:pt x="3745230" y="1327150"/>
                    <a:pt x="3573780" y="1366520"/>
                    <a:pt x="3573780" y="1366520"/>
                  </a:cubicBezTo>
                  <a:moveTo>
                    <a:pt x="3968750" y="1294130"/>
                  </a:moveTo>
                  <a:cubicBezTo>
                    <a:pt x="4464050" y="1339850"/>
                    <a:pt x="4518660" y="1334770"/>
                    <a:pt x="4605020" y="1328420"/>
                  </a:cubicBezTo>
                  <a:cubicBezTo>
                    <a:pt x="4721860" y="1322070"/>
                    <a:pt x="5016500" y="1296670"/>
                    <a:pt x="5016500" y="1292860"/>
                  </a:cubicBezTo>
                  <a:cubicBezTo>
                    <a:pt x="5016500" y="1290320"/>
                    <a:pt x="4892040" y="1297940"/>
                    <a:pt x="4800600" y="1296670"/>
                  </a:cubicBezTo>
                  <a:cubicBezTo>
                    <a:pt x="4634230" y="1295400"/>
                    <a:pt x="4251960" y="1266190"/>
                    <a:pt x="4109720" y="1273810"/>
                  </a:cubicBezTo>
                  <a:cubicBezTo>
                    <a:pt x="4044950" y="1277620"/>
                    <a:pt x="3968750" y="1294130"/>
                    <a:pt x="3968750" y="1294130"/>
                  </a:cubicBezTo>
                  <a:moveTo>
                    <a:pt x="4676140" y="421640"/>
                  </a:moveTo>
                  <a:cubicBezTo>
                    <a:pt x="5072380" y="443230"/>
                    <a:pt x="5198110" y="440690"/>
                    <a:pt x="5220970" y="441960"/>
                  </a:cubicBezTo>
                  <a:cubicBezTo>
                    <a:pt x="5224780" y="441960"/>
                    <a:pt x="5224780" y="441960"/>
                    <a:pt x="5227320" y="443230"/>
                  </a:cubicBezTo>
                  <a:cubicBezTo>
                    <a:pt x="5229860" y="443230"/>
                    <a:pt x="5229860" y="443230"/>
                    <a:pt x="5232400" y="443230"/>
                  </a:cubicBezTo>
                  <a:cubicBezTo>
                    <a:pt x="5253990" y="441960"/>
                    <a:pt x="5485130" y="410210"/>
                    <a:pt x="5485130" y="403860"/>
                  </a:cubicBezTo>
                  <a:cubicBezTo>
                    <a:pt x="5483860" y="389890"/>
                    <a:pt x="4676140" y="421640"/>
                    <a:pt x="4676140" y="421640"/>
                  </a:cubicBezTo>
                  <a:moveTo>
                    <a:pt x="4757420" y="1181100"/>
                  </a:moveTo>
                  <a:cubicBezTo>
                    <a:pt x="4890770" y="1183640"/>
                    <a:pt x="5525770" y="1181100"/>
                    <a:pt x="5527040" y="1170940"/>
                  </a:cubicBezTo>
                  <a:cubicBezTo>
                    <a:pt x="5527040" y="1163320"/>
                    <a:pt x="5186680" y="1143000"/>
                    <a:pt x="5130800" y="1137920"/>
                  </a:cubicBezTo>
                  <a:cubicBezTo>
                    <a:pt x="5115560" y="1136650"/>
                    <a:pt x="5116830" y="1135380"/>
                    <a:pt x="5101590" y="1135380"/>
                  </a:cubicBezTo>
                  <a:cubicBezTo>
                    <a:pt x="5058410" y="1135380"/>
                    <a:pt x="4902200" y="1160780"/>
                    <a:pt x="4838700" y="1169670"/>
                  </a:cubicBezTo>
                  <a:cubicBezTo>
                    <a:pt x="4804410" y="1173480"/>
                    <a:pt x="4757420" y="1181100"/>
                    <a:pt x="4757420" y="1181100"/>
                  </a:cubicBezTo>
                  <a:moveTo>
                    <a:pt x="5220970" y="1390650"/>
                  </a:moveTo>
                  <a:cubicBezTo>
                    <a:pt x="5951220" y="1426210"/>
                    <a:pt x="6437630" y="1430020"/>
                    <a:pt x="6642100" y="1412240"/>
                  </a:cubicBezTo>
                  <a:cubicBezTo>
                    <a:pt x="6741160" y="1404620"/>
                    <a:pt x="6772910" y="1394460"/>
                    <a:pt x="6859270" y="1376680"/>
                  </a:cubicBezTo>
                  <a:cubicBezTo>
                    <a:pt x="6988810" y="1348740"/>
                    <a:pt x="7343140" y="1264920"/>
                    <a:pt x="7340600" y="1250950"/>
                  </a:cubicBezTo>
                  <a:cubicBezTo>
                    <a:pt x="7340600" y="1243330"/>
                    <a:pt x="7228840" y="1256030"/>
                    <a:pt x="7176770" y="1256030"/>
                  </a:cubicBezTo>
                  <a:cubicBezTo>
                    <a:pt x="7128510" y="1254760"/>
                    <a:pt x="7089140" y="1249680"/>
                    <a:pt x="7040880" y="1250950"/>
                  </a:cubicBezTo>
                  <a:cubicBezTo>
                    <a:pt x="6983730" y="1252220"/>
                    <a:pt x="6929120" y="1261110"/>
                    <a:pt x="6855460" y="1263650"/>
                  </a:cubicBezTo>
                  <a:cubicBezTo>
                    <a:pt x="6748780" y="1268730"/>
                    <a:pt x="6583680" y="1261110"/>
                    <a:pt x="6460490" y="1270000"/>
                  </a:cubicBezTo>
                  <a:cubicBezTo>
                    <a:pt x="6350000" y="1277620"/>
                    <a:pt x="6280150" y="1295400"/>
                    <a:pt x="6149340" y="1309370"/>
                  </a:cubicBezTo>
                  <a:cubicBezTo>
                    <a:pt x="5922010" y="1333500"/>
                    <a:pt x="5220970" y="1390650"/>
                    <a:pt x="5220970" y="1390650"/>
                  </a:cubicBezTo>
                  <a:moveTo>
                    <a:pt x="6217920" y="495300"/>
                  </a:moveTo>
                  <a:cubicBezTo>
                    <a:pt x="6965950" y="504190"/>
                    <a:pt x="6755130" y="487680"/>
                    <a:pt x="6639560" y="483870"/>
                  </a:cubicBezTo>
                  <a:cubicBezTo>
                    <a:pt x="6507480" y="481330"/>
                    <a:pt x="6217920" y="495300"/>
                    <a:pt x="6217920" y="495300"/>
                  </a:cubicBezTo>
                  <a:moveTo>
                    <a:pt x="6383020" y="1113790"/>
                  </a:moveTo>
                  <a:cubicBezTo>
                    <a:pt x="6700520" y="1123950"/>
                    <a:pt x="6724650" y="1123950"/>
                    <a:pt x="6725920" y="1122680"/>
                  </a:cubicBezTo>
                  <a:cubicBezTo>
                    <a:pt x="6725920" y="1121410"/>
                    <a:pt x="6724650" y="1121410"/>
                    <a:pt x="6724650" y="1121410"/>
                  </a:cubicBezTo>
                  <a:cubicBezTo>
                    <a:pt x="6724650" y="1120140"/>
                    <a:pt x="6720840" y="1115060"/>
                    <a:pt x="6720840" y="1115060"/>
                  </a:cubicBezTo>
                  <a:cubicBezTo>
                    <a:pt x="6720840" y="1115060"/>
                    <a:pt x="6719570" y="1109980"/>
                    <a:pt x="6719570" y="1108710"/>
                  </a:cubicBezTo>
                  <a:cubicBezTo>
                    <a:pt x="6718300" y="1106170"/>
                    <a:pt x="6719570" y="1103630"/>
                    <a:pt x="6717030" y="1102360"/>
                  </a:cubicBezTo>
                  <a:cubicBezTo>
                    <a:pt x="6700520" y="1089660"/>
                    <a:pt x="6383020" y="1113790"/>
                    <a:pt x="6383020" y="1113790"/>
                  </a:cubicBezTo>
                  <a:moveTo>
                    <a:pt x="7199630" y="1408430"/>
                  </a:moveTo>
                  <a:cubicBezTo>
                    <a:pt x="7534910" y="1403350"/>
                    <a:pt x="8970010" y="1388110"/>
                    <a:pt x="9550400" y="1348740"/>
                  </a:cubicBezTo>
                  <a:cubicBezTo>
                    <a:pt x="9913620" y="1324610"/>
                    <a:pt x="10434320" y="1275080"/>
                    <a:pt x="10434320" y="1253490"/>
                  </a:cubicBezTo>
                  <a:cubicBezTo>
                    <a:pt x="10434320" y="1240790"/>
                    <a:pt x="10261600" y="1235710"/>
                    <a:pt x="10138410" y="1225550"/>
                  </a:cubicBezTo>
                  <a:cubicBezTo>
                    <a:pt x="9935210" y="1207770"/>
                    <a:pt x="9420860" y="1169670"/>
                    <a:pt x="9331960" y="1163320"/>
                  </a:cubicBezTo>
                  <a:cubicBezTo>
                    <a:pt x="9314180" y="1162050"/>
                    <a:pt x="9312910" y="1160780"/>
                    <a:pt x="9300210" y="1162050"/>
                  </a:cubicBezTo>
                  <a:cubicBezTo>
                    <a:pt x="9274810" y="1163320"/>
                    <a:pt x="9250680" y="1173480"/>
                    <a:pt x="9197340" y="1179830"/>
                  </a:cubicBezTo>
                  <a:cubicBezTo>
                    <a:pt x="9017000" y="1198880"/>
                    <a:pt x="8255000" y="1223010"/>
                    <a:pt x="7997190" y="1233170"/>
                  </a:cubicBezTo>
                  <a:cubicBezTo>
                    <a:pt x="7872730" y="1236980"/>
                    <a:pt x="7802880" y="1223010"/>
                    <a:pt x="7721600" y="1240790"/>
                  </a:cubicBezTo>
                  <a:cubicBezTo>
                    <a:pt x="7654290" y="1256030"/>
                    <a:pt x="7612380" y="1294130"/>
                    <a:pt x="7541260" y="1319530"/>
                  </a:cubicBezTo>
                  <a:cubicBezTo>
                    <a:pt x="7447280" y="1352550"/>
                    <a:pt x="7199630" y="1408430"/>
                    <a:pt x="7199630" y="1408430"/>
                  </a:cubicBezTo>
                  <a:moveTo>
                    <a:pt x="7825740" y="370840"/>
                  </a:moveTo>
                  <a:cubicBezTo>
                    <a:pt x="8202930" y="386080"/>
                    <a:pt x="8484870" y="365760"/>
                    <a:pt x="8600440" y="368300"/>
                  </a:cubicBezTo>
                  <a:cubicBezTo>
                    <a:pt x="8656320" y="368300"/>
                    <a:pt x="8689340" y="375920"/>
                    <a:pt x="8723630" y="374650"/>
                  </a:cubicBezTo>
                  <a:cubicBezTo>
                    <a:pt x="8747760" y="374650"/>
                    <a:pt x="8785860" y="369570"/>
                    <a:pt x="8784590" y="368300"/>
                  </a:cubicBezTo>
                  <a:cubicBezTo>
                    <a:pt x="8784590" y="360680"/>
                    <a:pt x="8326120" y="356870"/>
                    <a:pt x="8149590" y="359410"/>
                  </a:cubicBezTo>
                  <a:cubicBezTo>
                    <a:pt x="8023860" y="360680"/>
                    <a:pt x="7825740" y="370840"/>
                    <a:pt x="7825740" y="370840"/>
                  </a:cubicBezTo>
                  <a:moveTo>
                    <a:pt x="7960360" y="500380"/>
                  </a:moveTo>
                  <a:cubicBezTo>
                    <a:pt x="8163560" y="530860"/>
                    <a:pt x="8274050" y="523240"/>
                    <a:pt x="8298180" y="524510"/>
                  </a:cubicBezTo>
                  <a:cubicBezTo>
                    <a:pt x="8301990" y="524510"/>
                    <a:pt x="8305800" y="524510"/>
                    <a:pt x="8307070" y="524510"/>
                  </a:cubicBezTo>
                  <a:cubicBezTo>
                    <a:pt x="8307070" y="524510"/>
                    <a:pt x="8309610" y="520700"/>
                    <a:pt x="8310880" y="519430"/>
                  </a:cubicBezTo>
                  <a:cubicBezTo>
                    <a:pt x="8312150" y="518160"/>
                    <a:pt x="8314690" y="516890"/>
                    <a:pt x="8313420" y="516890"/>
                  </a:cubicBezTo>
                  <a:cubicBezTo>
                    <a:pt x="8310880" y="509270"/>
                    <a:pt x="8181340" y="505460"/>
                    <a:pt x="8131810" y="502920"/>
                  </a:cubicBezTo>
                  <a:cubicBezTo>
                    <a:pt x="8097520" y="500380"/>
                    <a:pt x="8074660" y="497840"/>
                    <a:pt x="8046720" y="497840"/>
                  </a:cubicBezTo>
                  <a:cubicBezTo>
                    <a:pt x="8017510" y="497840"/>
                    <a:pt x="7960360" y="500380"/>
                    <a:pt x="7960360" y="500380"/>
                  </a:cubicBezTo>
                  <a:moveTo>
                    <a:pt x="9357360" y="412750"/>
                  </a:moveTo>
                  <a:cubicBezTo>
                    <a:pt x="9608820" y="427990"/>
                    <a:pt x="9612630" y="429260"/>
                    <a:pt x="9624060" y="430530"/>
                  </a:cubicBezTo>
                  <a:cubicBezTo>
                    <a:pt x="9643110" y="431800"/>
                    <a:pt x="9688830" y="429260"/>
                    <a:pt x="9696450" y="427990"/>
                  </a:cubicBezTo>
                  <a:cubicBezTo>
                    <a:pt x="9698990" y="427990"/>
                    <a:pt x="9697720" y="427990"/>
                    <a:pt x="9700260" y="427990"/>
                  </a:cubicBezTo>
                  <a:cubicBezTo>
                    <a:pt x="9715500" y="426720"/>
                    <a:pt x="9950450" y="416560"/>
                    <a:pt x="9950450" y="410210"/>
                  </a:cubicBezTo>
                  <a:cubicBezTo>
                    <a:pt x="9950450" y="403860"/>
                    <a:pt x="9674860" y="384810"/>
                    <a:pt x="9566910" y="388620"/>
                  </a:cubicBezTo>
                  <a:cubicBezTo>
                    <a:pt x="9486900" y="389890"/>
                    <a:pt x="9357360" y="412750"/>
                    <a:pt x="9357360" y="412750"/>
                  </a:cubicBezTo>
                  <a:moveTo>
                    <a:pt x="10435590" y="346710"/>
                  </a:moveTo>
                  <a:cubicBezTo>
                    <a:pt x="10633710" y="369570"/>
                    <a:pt x="10702290" y="355600"/>
                    <a:pt x="10777220" y="353060"/>
                  </a:cubicBezTo>
                  <a:cubicBezTo>
                    <a:pt x="10864850" y="349250"/>
                    <a:pt x="11066780" y="356870"/>
                    <a:pt x="11068050" y="351790"/>
                  </a:cubicBezTo>
                  <a:cubicBezTo>
                    <a:pt x="11068050" y="349250"/>
                    <a:pt x="11041380" y="345440"/>
                    <a:pt x="11013440" y="342900"/>
                  </a:cubicBezTo>
                  <a:cubicBezTo>
                    <a:pt x="10923270" y="336550"/>
                    <a:pt x="10435590" y="346710"/>
                    <a:pt x="10435590" y="3467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7078028" y="5115878"/>
            <a:ext cx="1762125" cy="246697"/>
            <a:chOff x="0" y="0"/>
            <a:chExt cx="2349500" cy="3289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8260" y="33020"/>
              <a:ext cx="2252980" cy="245110"/>
            </a:xfrm>
            <a:custGeom>
              <a:avLst/>
              <a:gdLst/>
              <a:ahLst/>
              <a:cxnLst/>
              <a:rect r="r" b="b" t="t" l="l"/>
              <a:pathLst>
                <a:path h="245110" w="2252980">
                  <a:moveTo>
                    <a:pt x="2183130" y="245110"/>
                  </a:moveTo>
                  <a:cubicBezTo>
                    <a:pt x="1507490" y="128270"/>
                    <a:pt x="1372870" y="134620"/>
                    <a:pt x="1172210" y="133350"/>
                  </a:cubicBezTo>
                  <a:cubicBezTo>
                    <a:pt x="873760" y="130810"/>
                    <a:pt x="185420" y="176530"/>
                    <a:pt x="59690" y="147320"/>
                  </a:cubicBezTo>
                  <a:cubicBezTo>
                    <a:pt x="31750" y="140970"/>
                    <a:pt x="21590" y="134620"/>
                    <a:pt x="12700" y="123190"/>
                  </a:cubicBezTo>
                  <a:cubicBezTo>
                    <a:pt x="3810" y="113030"/>
                    <a:pt x="0" y="99060"/>
                    <a:pt x="2540" y="87630"/>
                  </a:cubicBezTo>
                  <a:cubicBezTo>
                    <a:pt x="3810" y="72390"/>
                    <a:pt x="16510" y="49530"/>
                    <a:pt x="29210" y="40640"/>
                  </a:cubicBezTo>
                  <a:cubicBezTo>
                    <a:pt x="39370" y="34290"/>
                    <a:pt x="53340" y="30480"/>
                    <a:pt x="64770" y="33020"/>
                  </a:cubicBezTo>
                  <a:cubicBezTo>
                    <a:pt x="80010" y="35560"/>
                    <a:pt x="101600" y="49530"/>
                    <a:pt x="109220" y="62230"/>
                  </a:cubicBezTo>
                  <a:cubicBezTo>
                    <a:pt x="116840" y="72390"/>
                    <a:pt x="118110" y="87630"/>
                    <a:pt x="115570" y="99060"/>
                  </a:cubicBezTo>
                  <a:cubicBezTo>
                    <a:pt x="114300" y="110490"/>
                    <a:pt x="109220" y="123190"/>
                    <a:pt x="99060" y="130810"/>
                  </a:cubicBezTo>
                  <a:cubicBezTo>
                    <a:pt x="87630" y="140970"/>
                    <a:pt x="62230" y="148590"/>
                    <a:pt x="46990" y="146050"/>
                  </a:cubicBezTo>
                  <a:cubicBezTo>
                    <a:pt x="35560" y="144780"/>
                    <a:pt x="22860" y="135890"/>
                    <a:pt x="16510" y="127000"/>
                  </a:cubicBezTo>
                  <a:cubicBezTo>
                    <a:pt x="8890" y="119380"/>
                    <a:pt x="2540" y="105410"/>
                    <a:pt x="2540" y="93980"/>
                  </a:cubicBezTo>
                  <a:cubicBezTo>
                    <a:pt x="1270" y="82550"/>
                    <a:pt x="3810" y="68580"/>
                    <a:pt x="11430" y="58420"/>
                  </a:cubicBezTo>
                  <a:cubicBezTo>
                    <a:pt x="20320" y="46990"/>
                    <a:pt x="30480" y="39370"/>
                    <a:pt x="58420" y="33020"/>
                  </a:cubicBezTo>
                  <a:cubicBezTo>
                    <a:pt x="184150" y="0"/>
                    <a:pt x="872490" y="15240"/>
                    <a:pt x="1174750" y="17780"/>
                  </a:cubicBezTo>
                  <a:cubicBezTo>
                    <a:pt x="1381760" y="19050"/>
                    <a:pt x="1524000" y="12700"/>
                    <a:pt x="1696720" y="33020"/>
                  </a:cubicBezTo>
                  <a:cubicBezTo>
                    <a:pt x="1870710" y="52070"/>
                    <a:pt x="2152650" y="100330"/>
                    <a:pt x="2217420" y="135890"/>
                  </a:cubicBezTo>
                  <a:cubicBezTo>
                    <a:pt x="2236470" y="144780"/>
                    <a:pt x="2241550" y="153670"/>
                    <a:pt x="2246630" y="165100"/>
                  </a:cubicBezTo>
                  <a:cubicBezTo>
                    <a:pt x="2251710" y="176530"/>
                    <a:pt x="2252980" y="194310"/>
                    <a:pt x="2249170" y="205740"/>
                  </a:cubicBezTo>
                  <a:cubicBezTo>
                    <a:pt x="2245360" y="218440"/>
                    <a:pt x="2233930" y="231140"/>
                    <a:pt x="2223770" y="238760"/>
                  </a:cubicBezTo>
                  <a:cubicBezTo>
                    <a:pt x="2212340" y="245110"/>
                    <a:pt x="2183130" y="245110"/>
                    <a:pt x="2183130" y="2451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4903470" y="4470082"/>
            <a:ext cx="5095875" cy="765810"/>
            <a:chOff x="0" y="0"/>
            <a:chExt cx="6794500" cy="10210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9530" y="43180"/>
              <a:ext cx="6695440" cy="929640"/>
            </a:xfrm>
            <a:custGeom>
              <a:avLst/>
              <a:gdLst/>
              <a:ahLst/>
              <a:cxnLst/>
              <a:rect r="r" b="b" t="t" l="l"/>
              <a:pathLst>
                <a:path h="929640" w="6695440">
                  <a:moveTo>
                    <a:pt x="1574800" y="807720"/>
                  </a:moveTo>
                  <a:cubicBezTo>
                    <a:pt x="2909570" y="610870"/>
                    <a:pt x="3227070" y="576580"/>
                    <a:pt x="3531870" y="544830"/>
                  </a:cubicBezTo>
                  <a:cubicBezTo>
                    <a:pt x="3818890" y="516890"/>
                    <a:pt x="4043680" y="490220"/>
                    <a:pt x="4370070" y="471170"/>
                  </a:cubicBezTo>
                  <a:cubicBezTo>
                    <a:pt x="4824730" y="444500"/>
                    <a:pt x="5727700" y="416560"/>
                    <a:pt x="6008370" y="421640"/>
                  </a:cubicBezTo>
                  <a:cubicBezTo>
                    <a:pt x="6106160" y="422910"/>
                    <a:pt x="6151880" y="426720"/>
                    <a:pt x="6205220" y="433070"/>
                  </a:cubicBezTo>
                  <a:cubicBezTo>
                    <a:pt x="6243320" y="438150"/>
                    <a:pt x="6277610" y="441960"/>
                    <a:pt x="6300470" y="452120"/>
                  </a:cubicBezTo>
                  <a:cubicBezTo>
                    <a:pt x="6315710" y="459740"/>
                    <a:pt x="6327140" y="467360"/>
                    <a:pt x="6333490" y="478790"/>
                  </a:cubicBezTo>
                  <a:cubicBezTo>
                    <a:pt x="6341110" y="490220"/>
                    <a:pt x="6343650" y="506730"/>
                    <a:pt x="6342380" y="520700"/>
                  </a:cubicBezTo>
                  <a:cubicBezTo>
                    <a:pt x="6339840" y="533400"/>
                    <a:pt x="6333490" y="546100"/>
                    <a:pt x="6319520" y="556260"/>
                  </a:cubicBezTo>
                  <a:cubicBezTo>
                    <a:pt x="6296660" y="575310"/>
                    <a:pt x="6248400" y="588010"/>
                    <a:pt x="6195060" y="601980"/>
                  </a:cubicBezTo>
                  <a:cubicBezTo>
                    <a:pt x="6103620" y="626110"/>
                    <a:pt x="5958840" y="646430"/>
                    <a:pt x="5815330" y="661670"/>
                  </a:cubicBezTo>
                  <a:cubicBezTo>
                    <a:pt x="5629910" y="681990"/>
                    <a:pt x="5438140" y="690880"/>
                    <a:pt x="5173980" y="701040"/>
                  </a:cubicBezTo>
                  <a:cubicBezTo>
                    <a:pt x="4745990" y="716280"/>
                    <a:pt x="4051300" y="721360"/>
                    <a:pt x="3492500" y="723900"/>
                  </a:cubicBezTo>
                  <a:cubicBezTo>
                    <a:pt x="2937510" y="725170"/>
                    <a:pt x="2322830" y="728980"/>
                    <a:pt x="1833880" y="713740"/>
                  </a:cubicBezTo>
                  <a:cubicBezTo>
                    <a:pt x="1446530" y="701040"/>
                    <a:pt x="1013460" y="670560"/>
                    <a:pt x="792480" y="651510"/>
                  </a:cubicBezTo>
                  <a:cubicBezTo>
                    <a:pt x="688340" y="641350"/>
                    <a:pt x="628650" y="650240"/>
                    <a:pt x="565150" y="624840"/>
                  </a:cubicBezTo>
                  <a:cubicBezTo>
                    <a:pt x="508000" y="600710"/>
                    <a:pt x="417830" y="549910"/>
                    <a:pt x="421640" y="511810"/>
                  </a:cubicBezTo>
                  <a:cubicBezTo>
                    <a:pt x="426720" y="459740"/>
                    <a:pt x="615950" y="393700"/>
                    <a:pt x="736600" y="349250"/>
                  </a:cubicBezTo>
                  <a:cubicBezTo>
                    <a:pt x="882650" y="295910"/>
                    <a:pt x="1051560" y="267970"/>
                    <a:pt x="1245870" y="232410"/>
                  </a:cubicBezTo>
                  <a:cubicBezTo>
                    <a:pt x="1498600" y="186690"/>
                    <a:pt x="1838960" y="143510"/>
                    <a:pt x="2128520" y="111760"/>
                  </a:cubicBezTo>
                  <a:cubicBezTo>
                    <a:pt x="2409190" y="82550"/>
                    <a:pt x="2655570" y="63500"/>
                    <a:pt x="2956560" y="46990"/>
                  </a:cubicBezTo>
                  <a:cubicBezTo>
                    <a:pt x="3319780" y="26670"/>
                    <a:pt x="3766820" y="12700"/>
                    <a:pt x="4155440" y="7620"/>
                  </a:cubicBezTo>
                  <a:cubicBezTo>
                    <a:pt x="4525010" y="3810"/>
                    <a:pt x="4953000" y="0"/>
                    <a:pt x="5236210" y="15240"/>
                  </a:cubicBezTo>
                  <a:cubicBezTo>
                    <a:pt x="5421630" y="25400"/>
                    <a:pt x="5604510" y="46990"/>
                    <a:pt x="5694680" y="63500"/>
                  </a:cubicBezTo>
                  <a:cubicBezTo>
                    <a:pt x="5731510" y="69850"/>
                    <a:pt x="5754370" y="73660"/>
                    <a:pt x="5774690" y="83820"/>
                  </a:cubicBezTo>
                  <a:cubicBezTo>
                    <a:pt x="5788660" y="91440"/>
                    <a:pt x="5800090" y="99060"/>
                    <a:pt x="5806440" y="111760"/>
                  </a:cubicBezTo>
                  <a:cubicBezTo>
                    <a:pt x="5812790" y="123190"/>
                    <a:pt x="5816600" y="139700"/>
                    <a:pt x="5812790" y="153670"/>
                  </a:cubicBezTo>
                  <a:cubicBezTo>
                    <a:pt x="5808980" y="168910"/>
                    <a:pt x="5798820" y="181610"/>
                    <a:pt x="5777230" y="195580"/>
                  </a:cubicBezTo>
                  <a:cubicBezTo>
                    <a:pt x="5720080" y="232410"/>
                    <a:pt x="5542280" y="269240"/>
                    <a:pt x="5397500" y="300990"/>
                  </a:cubicBezTo>
                  <a:cubicBezTo>
                    <a:pt x="5210810" y="341630"/>
                    <a:pt x="4977130" y="374650"/>
                    <a:pt x="4745990" y="406400"/>
                  </a:cubicBezTo>
                  <a:cubicBezTo>
                    <a:pt x="4483100" y="440690"/>
                    <a:pt x="4241800" y="464820"/>
                    <a:pt x="3902710" y="492760"/>
                  </a:cubicBezTo>
                  <a:cubicBezTo>
                    <a:pt x="3385820" y="534670"/>
                    <a:pt x="2540000" y="580390"/>
                    <a:pt x="1945640" y="613410"/>
                  </a:cubicBezTo>
                  <a:cubicBezTo>
                    <a:pt x="1445260" y="641350"/>
                    <a:pt x="914400" y="673100"/>
                    <a:pt x="567690" y="680720"/>
                  </a:cubicBezTo>
                  <a:cubicBezTo>
                    <a:pt x="355600" y="685800"/>
                    <a:pt x="120650" y="687070"/>
                    <a:pt x="58420" y="679450"/>
                  </a:cubicBezTo>
                  <a:cubicBezTo>
                    <a:pt x="43180" y="678180"/>
                    <a:pt x="39370" y="678180"/>
                    <a:pt x="31750" y="673100"/>
                  </a:cubicBezTo>
                  <a:cubicBezTo>
                    <a:pt x="21590" y="666750"/>
                    <a:pt x="10160" y="652780"/>
                    <a:pt x="5080" y="642620"/>
                  </a:cubicBezTo>
                  <a:cubicBezTo>
                    <a:pt x="1270" y="633730"/>
                    <a:pt x="0" y="624840"/>
                    <a:pt x="1270" y="614680"/>
                  </a:cubicBezTo>
                  <a:cubicBezTo>
                    <a:pt x="3810" y="603250"/>
                    <a:pt x="6350" y="591820"/>
                    <a:pt x="20320" y="579120"/>
                  </a:cubicBezTo>
                  <a:cubicBezTo>
                    <a:pt x="66040" y="538480"/>
                    <a:pt x="254000" y="471170"/>
                    <a:pt x="391160" y="434340"/>
                  </a:cubicBezTo>
                  <a:cubicBezTo>
                    <a:pt x="552450" y="391160"/>
                    <a:pt x="739140" y="377190"/>
                    <a:pt x="933450" y="353060"/>
                  </a:cubicBezTo>
                  <a:cubicBezTo>
                    <a:pt x="1160780" y="325120"/>
                    <a:pt x="1423670" y="297180"/>
                    <a:pt x="1671320" y="276860"/>
                  </a:cubicBezTo>
                  <a:cubicBezTo>
                    <a:pt x="1924050" y="256540"/>
                    <a:pt x="2132330" y="238760"/>
                    <a:pt x="2438400" y="229870"/>
                  </a:cubicBezTo>
                  <a:cubicBezTo>
                    <a:pt x="2895600" y="218440"/>
                    <a:pt x="3569970" y="233680"/>
                    <a:pt x="4147820" y="242570"/>
                  </a:cubicBezTo>
                  <a:cubicBezTo>
                    <a:pt x="4742180" y="252730"/>
                    <a:pt x="5497830" y="264160"/>
                    <a:pt x="5956300" y="288290"/>
                  </a:cubicBezTo>
                  <a:cubicBezTo>
                    <a:pt x="6239510" y="303530"/>
                    <a:pt x="6548120" y="313690"/>
                    <a:pt x="6640830" y="344170"/>
                  </a:cubicBezTo>
                  <a:cubicBezTo>
                    <a:pt x="6667500" y="351790"/>
                    <a:pt x="6677660" y="359410"/>
                    <a:pt x="6686550" y="372110"/>
                  </a:cubicBezTo>
                  <a:cubicBezTo>
                    <a:pt x="6694170" y="382270"/>
                    <a:pt x="6695440" y="396240"/>
                    <a:pt x="6694170" y="407670"/>
                  </a:cubicBezTo>
                  <a:cubicBezTo>
                    <a:pt x="6692900" y="419100"/>
                    <a:pt x="6687820" y="433070"/>
                    <a:pt x="6678930" y="440690"/>
                  </a:cubicBezTo>
                  <a:cubicBezTo>
                    <a:pt x="6667500" y="450850"/>
                    <a:pt x="6643370" y="459740"/>
                    <a:pt x="6626860" y="457200"/>
                  </a:cubicBezTo>
                  <a:cubicBezTo>
                    <a:pt x="6611620" y="454660"/>
                    <a:pt x="6591300" y="438150"/>
                    <a:pt x="6584950" y="424180"/>
                  </a:cubicBezTo>
                  <a:cubicBezTo>
                    <a:pt x="6578600" y="410210"/>
                    <a:pt x="6579870" y="384810"/>
                    <a:pt x="6588760" y="370840"/>
                  </a:cubicBezTo>
                  <a:cubicBezTo>
                    <a:pt x="6596380" y="356870"/>
                    <a:pt x="6619240" y="344170"/>
                    <a:pt x="6634480" y="344170"/>
                  </a:cubicBezTo>
                  <a:cubicBezTo>
                    <a:pt x="6650990" y="342900"/>
                    <a:pt x="6673850" y="354330"/>
                    <a:pt x="6682740" y="367030"/>
                  </a:cubicBezTo>
                  <a:cubicBezTo>
                    <a:pt x="6692900" y="379730"/>
                    <a:pt x="6695440" y="405130"/>
                    <a:pt x="6691630" y="420370"/>
                  </a:cubicBezTo>
                  <a:cubicBezTo>
                    <a:pt x="6687820" y="431800"/>
                    <a:pt x="6678930" y="441960"/>
                    <a:pt x="6668770" y="448310"/>
                  </a:cubicBezTo>
                  <a:cubicBezTo>
                    <a:pt x="6659880" y="454660"/>
                    <a:pt x="6653530" y="455930"/>
                    <a:pt x="6633210" y="458470"/>
                  </a:cubicBezTo>
                  <a:cubicBezTo>
                    <a:pt x="6549390" y="466090"/>
                    <a:pt x="6205220" y="416560"/>
                    <a:pt x="5953760" y="402590"/>
                  </a:cubicBezTo>
                  <a:cubicBezTo>
                    <a:pt x="5645150" y="386080"/>
                    <a:pt x="5335270" y="381000"/>
                    <a:pt x="4914900" y="373380"/>
                  </a:cubicBezTo>
                  <a:cubicBezTo>
                    <a:pt x="4267200" y="360680"/>
                    <a:pt x="3032760" y="331470"/>
                    <a:pt x="2444750" y="345440"/>
                  </a:cubicBezTo>
                  <a:cubicBezTo>
                    <a:pt x="2118360" y="354330"/>
                    <a:pt x="1935480" y="372110"/>
                    <a:pt x="1684020" y="392430"/>
                  </a:cubicBezTo>
                  <a:cubicBezTo>
                    <a:pt x="1436370" y="412750"/>
                    <a:pt x="1174750" y="440690"/>
                    <a:pt x="951230" y="468630"/>
                  </a:cubicBezTo>
                  <a:cubicBezTo>
                    <a:pt x="759460" y="492760"/>
                    <a:pt x="574040" y="519430"/>
                    <a:pt x="421640" y="547370"/>
                  </a:cubicBezTo>
                  <a:cubicBezTo>
                    <a:pt x="304800" y="568960"/>
                    <a:pt x="172720" y="581660"/>
                    <a:pt x="114300" y="615950"/>
                  </a:cubicBezTo>
                  <a:cubicBezTo>
                    <a:pt x="83820" y="633730"/>
                    <a:pt x="76200" y="674370"/>
                    <a:pt x="58420" y="679450"/>
                  </a:cubicBezTo>
                  <a:cubicBezTo>
                    <a:pt x="45720" y="683260"/>
                    <a:pt x="30480" y="673100"/>
                    <a:pt x="20320" y="665480"/>
                  </a:cubicBezTo>
                  <a:cubicBezTo>
                    <a:pt x="11430" y="656590"/>
                    <a:pt x="2540" y="642620"/>
                    <a:pt x="1270" y="628650"/>
                  </a:cubicBezTo>
                  <a:cubicBezTo>
                    <a:pt x="1270" y="613410"/>
                    <a:pt x="10160" y="589280"/>
                    <a:pt x="20320" y="579120"/>
                  </a:cubicBezTo>
                  <a:cubicBezTo>
                    <a:pt x="30480" y="570230"/>
                    <a:pt x="38100" y="568960"/>
                    <a:pt x="58420" y="565150"/>
                  </a:cubicBezTo>
                  <a:cubicBezTo>
                    <a:pt x="130810" y="552450"/>
                    <a:pt x="351790" y="571500"/>
                    <a:pt x="561340" y="566420"/>
                  </a:cubicBezTo>
                  <a:cubicBezTo>
                    <a:pt x="906780" y="558800"/>
                    <a:pt x="1438910" y="525780"/>
                    <a:pt x="1938020" y="497840"/>
                  </a:cubicBezTo>
                  <a:cubicBezTo>
                    <a:pt x="2532380" y="464820"/>
                    <a:pt x="3375660" y="420370"/>
                    <a:pt x="3891280" y="377190"/>
                  </a:cubicBezTo>
                  <a:cubicBezTo>
                    <a:pt x="4227830" y="349250"/>
                    <a:pt x="4466590" y="325120"/>
                    <a:pt x="4726940" y="290830"/>
                  </a:cubicBezTo>
                  <a:cubicBezTo>
                    <a:pt x="4955540" y="260350"/>
                    <a:pt x="5182870" y="226060"/>
                    <a:pt x="5369560" y="186690"/>
                  </a:cubicBezTo>
                  <a:cubicBezTo>
                    <a:pt x="5516880" y="154940"/>
                    <a:pt x="5698490" y="74930"/>
                    <a:pt x="5759450" y="81280"/>
                  </a:cubicBezTo>
                  <a:cubicBezTo>
                    <a:pt x="5779770" y="82550"/>
                    <a:pt x="5788660" y="90170"/>
                    <a:pt x="5797550" y="99060"/>
                  </a:cubicBezTo>
                  <a:cubicBezTo>
                    <a:pt x="5807710" y="109220"/>
                    <a:pt x="5814060" y="125730"/>
                    <a:pt x="5814060" y="138430"/>
                  </a:cubicBezTo>
                  <a:cubicBezTo>
                    <a:pt x="5815330" y="152400"/>
                    <a:pt x="5808980" y="168910"/>
                    <a:pt x="5800090" y="179070"/>
                  </a:cubicBezTo>
                  <a:cubicBezTo>
                    <a:pt x="5792470" y="189230"/>
                    <a:pt x="5778500" y="198120"/>
                    <a:pt x="5763260" y="199390"/>
                  </a:cubicBezTo>
                  <a:cubicBezTo>
                    <a:pt x="5741670" y="201930"/>
                    <a:pt x="5721350" y="184150"/>
                    <a:pt x="5683250" y="177800"/>
                  </a:cubicBezTo>
                  <a:cubicBezTo>
                    <a:pt x="5594350" y="160020"/>
                    <a:pt x="5384800" y="139700"/>
                    <a:pt x="5233670" y="130810"/>
                  </a:cubicBezTo>
                  <a:cubicBezTo>
                    <a:pt x="5078730" y="120650"/>
                    <a:pt x="4959350" y="119380"/>
                    <a:pt x="4765040" y="118110"/>
                  </a:cubicBezTo>
                  <a:cubicBezTo>
                    <a:pt x="4451350" y="116840"/>
                    <a:pt x="3858260" y="125730"/>
                    <a:pt x="3525520" y="135890"/>
                  </a:cubicBezTo>
                  <a:cubicBezTo>
                    <a:pt x="3303270" y="142240"/>
                    <a:pt x="3169920" y="149860"/>
                    <a:pt x="2965450" y="163830"/>
                  </a:cubicBezTo>
                  <a:cubicBezTo>
                    <a:pt x="2717800" y="179070"/>
                    <a:pt x="2421890" y="199390"/>
                    <a:pt x="2145030" y="228600"/>
                  </a:cubicBezTo>
                  <a:cubicBezTo>
                    <a:pt x="1858010" y="260350"/>
                    <a:pt x="1545590" y="298450"/>
                    <a:pt x="1272540" y="349250"/>
                  </a:cubicBezTo>
                  <a:cubicBezTo>
                    <a:pt x="1026160" y="393700"/>
                    <a:pt x="577850" y="481330"/>
                    <a:pt x="579120" y="510540"/>
                  </a:cubicBezTo>
                  <a:cubicBezTo>
                    <a:pt x="580390" y="527050"/>
                    <a:pt x="698500" y="527050"/>
                    <a:pt x="800100" y="535940"/>
                  </a:cubicBezTo>
                  <a:cubicBezTo>
                    <a:pt x="1018540" y="556260"/>
                    <a:pt x="1516380" y="586740"/>
                    <a:pt x="1835150" y="598170"/>
                  </a:cubicBezTo>
                  <a:cubicBezTo>
                    <a:pt x="2110740" y="608330"/>
                    <a:pt x="2293620" y="609600"/>
                    <a:pt x="2606040" y="610870"/>
                  </a:cubicBezTo>
                  <a:cubicBezTo>
                    <a:pt x="3088640" y="613410"/>
                    <a:pt x="3973830" y="607060"/>
                    <a:pt x="4446270" y="600710"/>
                  </a:cubicBezTo>
                  <a:cubicBezTo>
                    <a:pt x="4742180" y="596900"/>
                    <a:pt x="4933950" y="594360"/>
                    <a:pt x="5166360" y="584200"/>
                  </a:cubicBezTo>
                  <a:cubicBezTo>
                    <a:pt x="5383530" y="575310"/>
                    <a:pt x="5617210" y="565150"/>
                    <a:pt x="5797550" y="546100"/>
                  </a:cubicBezTo>
                  <a:cubicBezTo>
                    <a:pt x="5934710" y="530860"/>
                    <a:pt x="6068060" y="510540"/>
                    <a:pt x="6156960" y="490220"/>
                  </a:cubicBezTo>
                  <a:cubicBezTo>
                    <a:pt x="6211570" y="477520"/>
                    <a:pt x="6256020" y="448310"/>
                    <a:pt x="6286500" y="449580"/>
                  </a:cubicBezTo>
                  <a:cubicBezTo>
                    <a:pt x="6303010" y="450850"/>
                    <a:pt x="6315710" y="458470"/>
                    <a:pt x="6324600" y="467360"/>
                  </a:cubicBezTo>
                  <a:cubicBezTo>
                    <a:pt x="6332220" y="473710"/>
                    <a:pt x="6338570" y="481330"/>
                    <a:pt x="6339840" y="491490"/>
                  </a:cubicBezTo>
                  <a:cubicBezTo>
                    <a:pt x="6342380" y="505460"/>
                    <a:pt x="6339840" y="533400"/>
                    <a:pt x="6329680" y="546100"/>
                  </a:cubicBezTo>
                  <a:cubicBezTo>
                    <a:pt x="6319520" y="560070"/>
                    <a:pt x="6297930" y="567690"/>
                    <a:pt x="6278880" y="568960"/>
                  </a:cubicBezTo>
                  <a:cubicBezTo>
                    <a:pt x="6256020" y="571500"/>
                    <a:pt x="6230620" y="553720"/>
                    <a:pt x="6197600" y="547370"/>
                  </a:cubicBezTo>
                  <a:cubicBezTo>
                    <a:pt x="6148070" y="539750"/>
                    <a:pt x="6103620" y="537210"/>
                    <a:pt x="6010910" y="535940"/>
                  </a:cubicBezTo>
                  <a:cubicBezTo>
                    <a:pt x="5735320" y="532130"/>
                    <a:pt x="4833620" y="560070"/>
                    <a:pt x="4380230" y="588010"/>
                  </a:cubicBezTo>
                  <a:cubicBezTo>
                    <a:pt x="4055110" y="607060"/>
                    <a:pt x="3831590" y="632460"/>
                    <a:pt x="3545840" y="661670"/>
                  </a:cubicBezTo>
                  <a:cubicBezTo>
                    <a:pt x="3242310" y="693420"/>
                    <a:pt x="2926080" y="727710"/>
                    <a:pt x="2608580" y="770890"/>
                  </a:cubicBezTo>
                  <a:cubicBezTo>
                    <a:pt x="2275840" y="815340"/>
                    <a:pt x="1706880" y="929640"/>
                    <a:pt x="1592580" y="927100"/>
                  </a:cubicBezTo>
                  <a:cubicBezTo>
                    <a:pt x="1569720" y="925830"/>
                    <a:pt x="1562100" y="924560"/>
                    <a:pt x="1550670" y="918210"/>
                  </a:cubicBezTo>
                  <a:cubicBezTo>
                    <a:pt x="1539240" y="910590"/>
                    <a:pt x="1529080" y="896620"/>
                    <a:pt x="1525270" y="883920"/>
                  </a:cubicBezTo>
                  <a:cubicBezTo>
                    <a:pt x="1522730" y="871220"/>
                    <a:pt x="1522730" y="853440"/>
                    <a:pt x="1529080" y="840740"/>
                  </a:cubicBezTo>
                  <a:cubicBezTo>
                    <a:pt x="1537970" y="826770"/>
                    <a:pt x="1574800" y="807720"/>
                    <a:pt x="1574800" y="8077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402080" y="4628197"/>
            <a:ext cx="8479155" cy="911543"/>
            <a:chOff x="0" y="0"/>
            <a:chExt cx="11305540" cy="12153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9530" y="48260"/>
              <a:ext cx="11212830" cy="1123950"/>
            </a:xfrm>
            <a:custGeom>
              <a:avLst/>
              <a:gdLst/>
              <a:ahLst/>
              <a:cxnLst/>
              <a:rect r="r" b="b" t="t" l="l"/>
              <a:pathLst>
                <a:path h="1123950" w="11212830">
                  <a:moveTo>
                    <a:pt x="9702800" y="1003300"/>
                  </a:moveTo>
                  <a:cubicBezTo>
                    <a:pt x="8873490" y="889000"/>
                    <a:pt x="8681720" y="862330"/>
                    <a:pt x="8352790" y="839470"/>
                  </a:cubicBezTo>
                  <a:cubicBezTo>
                    <a:pt x="7744460" y="798830"/>
                    <a:pt x="6490970" y="764540"/>
                    <a:pt x="5742940" y="751840"/>
                  </a:cubicBezTo>
                  <a:cubicBezTo>
                    <a:pt x="5177790" y="744220"/>
                    <a:pt x="4627880" y="765810"/>
                    <a:pt x="4255770" y="756920"/>
                  </a:cubicBezTo>
                  <a:cubicBezTo>
                    <a:pt x="4033520" y="751840"/>
                    <a:pt x="3882390" y="741680"/>
                    <a:pt x="3722370" y="728980"/>
                  </a:cubicBezTo>
                  <a:cubicBezTo>
                    <a:pt x="3591560" y="717550"/>
                    <a:pt x="3468370" y="706120"/>
                    <a:pt x="3365500" y="688340"/>
                  </a:cubicBezTo>
                  <a:cubicBezTo>
                    <a:pt x="3285490" y="675640"/>
                    <a:pt x="3214370" y="661670"/>
                    <a:pt x="3153410" y="642620"/>
                  </a:cubicBezTo>
                  <a:cubicBezTo>
                    <a:pt x="3106420" y="627380"/>
                    <a:pt x="3049270" y="610870"/>
                    <a:pt x="3030220" y="588010"/>
                  </a:cubicBezTo>
                  <a:cubicBezTo>
                    <a:pt x="3020060" y="576580"/>
                    <a:pt x="3017520" y="561340"/>
                    <a:pt x="3018790" y="547370"/>
                  </a:cubicBezTo>
                  <a:cubicBezTo>
                    <a:pt x="3021330" y="532130"/>
                    <a:pt x="3036570" y="509270"/>
                    <a:pt x="3049270" y="501650"/>
                  </a:cubicBezTo>
                  <a:cubicBezTo>
                    <a:pt x="3060700" y="494030"/>
                    <a:pt x="3075940" y="500380"/>
                    <a:pt x="3091180" y="495300"/>
                  </a:cubicBezTo>
                  <a:cubicBezTo>
                    <a:pt x="3114040" y="486410"/>
                    <a:pt x="3131820" y="459740"/>
                    <a:pt x="3171190" y="444500"/>
                  </a:cubicBezTo>
                  <a:cubicBezTo>
                    <a:pt x="3258820" y="408940"/>
                    <a:pt x="3454400" y="384810"/>
                    <a:pt x="3616960" y="359410"/>
                  </a:cubicBezTo>
                  <a:cubicBezTo>
                    <a:pt x="3810000" y="328930"/>
                    <a:pt x="4029710" y="302260"/>
                    <a:pt x="4254500" y="281940"/>
                  </a:cubicBezTo>
                  <a:cubicBezTo>
                    <a:pt x="4508500" y="260350"/>
                    <a:pt x="4790440" y="246380"/>
                    <a:pt x="5064760" y="234950"/>
                  </a:cubicBezTo>
                  <a:cubicBezTo>
                    <a:pt x="5344160" y="224790"/>
                    <a:pt x="5586730" y="215900"/>
                    <a:pt x="5916930" y="215900"/>
                  </a:cubicBezTo>
                  <a:cubicBezTo>
                    <a:pt x="6374130" y="215900"/>
                    <a:pt x="7045960" y="234950"/>
                    <a:pt x="7555231" y="257810"/>
                  </a:cubicBezTo>
                  <a:cubicBezTo>
                    <a:pt x="8002270" y="278130"/>
                    <a:pt x="8437881" y="302260"/>
                    <a:pt x="8809990" y="340360"/>
                  </a:cubicBezTo>
                  <a:cubicBezTo>
                    <a:pt x="9109710" y="372110"/>
                    <a:pt x="9433560" y="421640"/>
                    <a:pt x="9617710" y="457200"/>
                  </a:cubicBezTo>
                  <a:cubicBezTo>
                    <a:pt x="9714231" y="474980"/>
                    <a:pt x="9768840" y="487680"/>
                    <a:pt x="9836150" y="509270"/>
                  </a:cubicBezTo>
                  <a:cubicBezTo>
                    <a:pt x="9895840" y="527050"/>
                    <a:pt x="9977120" y="544830"/>
                    <a:pt x="10002520" y="574040"/>
                  </a:cubicBezTo>
                  <a:cubicBezTo>
                    <a:pt x="10017760" y="589280"/>
                    <a:pt x="10020300" y="612140"/>
                    <a:pt x="10017760" y="628650"/>
                  </a:cubicBezTo>
                  <a:cubicBezTo>
                    <a:pt x="10016490" y="642620"/>
                    <a:pt x="10003790" y="656590"/>
                    <a:pt x="9994900" y="664210"/>
                  </a:cubicBezTo>
                  <a:cubicBezTo>
                    <a:pt x="9987281" y="670560"/>
                    <a:pt x="9983470" y="673100"/>
                    <a:pt x="9968231" y="675640"/>
                  </a:cubicBezTo>
                  <a:cubicBezTo>
                    <a:pt x="9856470" y="693420"/>
                    <a:pt x="9147810" y="598170"/>
                    <a:pt x="8620760" y="572770"/>
                  </a:cubicBezTo>
                  <a:cubicBezTo>
                    <a:pt x="7871460" y="535940"/>
                    <a:pt x="6203950" y="557530"/>
                    <a:pt x="5901690" y="514350"/>
                  </a:cubicBezTo>
                  <a:cubicBezTo>
                    <a:pt x="5839460" y="505460"/>
                    <a:pt x="5819140" y="500380"/>
                    <a:pt x="5792470" y="485140"/>
                  </a:cubicBezTo>
                  <a:cubicBezTo>
                    <a:pt x="5773420" y="474980"/>
                    <a:pt x="5758180" y="461010"/>
                    <a:pt x="5751830" y="448310"/>
                  </a:cubicBezTo>
                  <a:cubicBezTo>
                    <a:pt x="5746750" y="439420"/>
                    <a:pt x="5746750" y="429260"/>
                    <a:pt x="5748020" y="420370"/>
                  </a:cubicBezTo>
                  <a:cubicBezTo>
                    <a:pt x="5750560" y="407670"/>
                    <a:pt x="5753100" y="394970"/>
                    <a:pt x="5768340" y="382270"/>
                  </a:cubicBezTo>
                  <a:cubicBezTo>
                    <a:pt x="5810250" y="347980"/>
                    <a:pt x="5962650" y="312420"/>
                    <a:pt x="6082030" y="283210"/>
                  </a:cubicBezTo>
                  <a:cubicBezTo>
                    <a:pt x="6235700" y="246380"/>
                    <a:pt x="6424930" y="218440"/>
                    <a:pt x="6614160" y="193040"/>
                  </a:cubicBezTo>
                  <a:cubicBezTo>
                    <a:pt x="6830060" y="165100"/>
                    <a:pt x="7068820" y="144780"/>
                    <a:pt x="7307580" y="127000"/>
                  </a:cubicBezTo>
                  <a:cubicBezTo>
                    <a:pt x="7561580" y="107950"/>
                    <a:pt x="7788910" y="92710"/>
                    <a:pt x="8096250" y="85090"/>
                  </a:cubicBezTo>
                  <a:cubicBezTo>
                    <a:pt x="8528050" y="74930"/>
                    <a:pt x="9207500" y="80010"/>
                    <a:pt x="9653270" y="93980"/>
                  </a:cubicBezTo>
                  <a:cubicBezTo>
                    <a:pt x="9988550" y="104140"/>
                    <a:pt x="10408920" y="104140"/>
                    <a:pt x="10534650" y="146050"/>
                  </a:cubicBezTo>
                  <a:cubicBezTo>
                    <a:pt x="10572750" y="158750"/>
                    <a:pt x="10591800" y="175260"/>
                    <a:pt x="10603230" y="190500"/>
                  </a:cubicBezTo>
                  <a:cubicBezTo>
                    <a:pt x="10609580" y="199390"/>
                    <a:pt x="10612120" y="208280"/>
                    <a:pt x="10612120" y="218440"/>
                  </a:cubicBezTo>
                  <a:cubicBezTo>
                    <a:pt x="10610850" y="229870"/>
                    <a:pt x="10605770" y="248920"/>
                    <a:pt x="10598150" y="259080"/>
                  </a:cubicBezTo>
                  <a:cubicBezTo>
                    <a:pt x="10591800" y="266700"/>
                    <a:pt x="10587990" y="270510"/>
                    <a:pt x="10575290" y="275590"/>
                  </a:cubicBezTo>
                  <a:cubicBezTo>
                    <a:pt x="10542270" y="292100"/>
                    <a:pt x="10468610" y="308610"/>
                    <a:pt x="10379710" y="327660"/>
                  </a:cubicBezTo>
                  <a:cubicBezTo>
                    <a:pt x="10195560" y="365760"/>
                    <a:pt x="9859010" y="415290"/>
                    <a:pt x="9523730" y="462280"/>
                  </a:cubicBezTo>
                  <a:cubicBezTo>
                    <a:pt x="9044940" y="529590"/>
                    <a:pt x="8355330" y="617220"/>
                    <a:pt x="7777480" y="674370"/>
                  </a:cubicBezTo>
                  <a:cubicBezTo>
                    <a:pt x="7211060" y="730250"/>
                    <a:pt x="6507480" y="783590"/>
                    <a:pt x="6089650" y="805180"/>
                  </a:cubicBezTo>
                  <a:cubicBezTo>
                    <a:pt x="5844540" y="817880"/>
                    <a:pt x="5709920" y="821690"/>
                    <a:pt x="5505450" y="820420"/>
                  </a:cubicBezTo>
                  <a:cubicBezTo>
                    <a:pt x="5281930" y="819150"/>
                    <a:pt x="4953000" y="826770"/>
                    <a:pt x="4801870" y="795020"/>
                  </a:cubicBezTo>
                  <a:cubicBezTo>
                    <a:pt x="4725670" y="778510"/>
                    <a:pt x="4662170" y="756920"/>
                    <a:pt x="4636770" y="728980"/>
                  </a:cubicBezTo>
                  <a:cubicBezTo>
                    <a:pt x="4622800" y="713740"/>
                    <a:pt x="4620260" y="690880"/>
                    <a:pt x="4621530" y="676910"/>
                  </a:cubicBezTo>
                  <a:cubicBezTo>
                    <a:pt x="4621530" y="666750"/>
                    <a:pt x="4626610" y="659130"/>
                    <a:pt x="4632960" y="651510"/>
                  </a:cubicBezTo>
                  <a:cubicBezTo>
                    <a:pt x="4640580" y="642620"/>
                    <a:pt x="4648200" y="638810"/>
                    <a:pt x="4668520" y="631190"/>
                  </a:cubicBezTo>
                  <a:cubicBezTo>
                    <a:pt x="4738370" y="603250"/>
                    <a:pt x="4972050" y="556260"/>
                    <a:pt x="5176520" y="525780"/>
                  </a:cubicBezTo>
                  <a:cubicBezTo>
                    <a:pt x="5482590" y="481330"/>
                    <a:pt x="5962650" y="448310"/>
                    <a:pt x="6330950" y="424180"/>
                  </a:cubicBezTo>
                  <a:cubicBezTo>
                    <a:pt x="6667500" y="401320"/>
                    <a:pt x="6916420" y="391160"/>
                    <a:pt x="7301231" y="381000"/>
                  </a:cubicBezTo>
                  <a:cubicBezTo>
                    <a:pt x="7861300" y="364490"/>
                    <a:pt x="8835390" y="353060"/>
                    <a:pt x="9371331" y="354330"/>
                  </a:cubicBezTo>
                  <a:cubicBezTo>
                    <a:pt x="9710420" y="355600"/>
                    <a:pt x="10041890" y="359410"/>
                    <a:pt x="10203181" y="369570"/>
                  </a:cubicBezTo>
                  <a:cubicBezTo>
                    <a:pt x="10270490" y="374650"/>
                    <a:pt x="10313670" y="374650"/>
                    <a:pt x="10344150" y="386080"/>
                  </a:cubicBezTo>
                  <a:cubicBezTo>
                    <a:pt x="10360660" y="392430"/>
                    <a:pt x="10370820" y="401320"/>
                    <a:pt x="10378440" y="410210"/>
                  </a:cubicBezTo>
                  <a:cubicBezTo>
                    <a:pt x="10383520" y="417830"/>
                    <a:pt x="10387331" y="426720"/>
                    <a:pt x="10387331" y="436880"/>
                  </a:cubicBezTo>
                  <a:cubicBezTo>
                    <a:pt x="10388600" y="448310"/>
                    <a:pt x="10383520" y="467360"/>
                    <a:pt x="10377170" y="477520"/>
                  </a:cubicBezTo>
                  <a:cubicBezTo>
                    <a:pt x="10372090" y="485140"/>
                    <a:pt x="10368281" y="490220"/>
                    <a:pt x="10355581" y="495300"/>
                  </a:cubicBezTo>
                  <a:cubicBezTo>
                    <a:pt x="10321290" y="509270"/>
                    <a:pt x="10246360" y="504190"/>
                    <a:pt x="10130790" y="506730"/>
                  </a:cubicBezTo>
                  <a:cubicBezTo>
                    <a:pt x="9735820" y="516890"/>
                    <a:pt x="8365490" y="515620"/>
                    <a:pt x="7518400" y="510540"/>
                  </a:cubicBezTo>
                  <a:cubicBezTo>
                    <a:pt x="6718300" y="505460"/>
                    <a:pt x="5411470" y="641350"/>
                    <a:pt x="5181600" y="478790"/>
                  </a:cubicBezTo>
                  <a:cubicBezTo>
                    <a:pt x="5118100" y="434340"/>
                    <a:pt x="5142230" y="334010"/>
                    <a:pt x="5118100" y="308610"/>
                  </a:cubicBezTo>
                  <a:cubicBezTo>
                    <a:pt x="5106670" y="295910"/>
                    <a:pt x="5088890" y="300990"/>
                    <a:pt x="5080000" y="293370"/>
                  </a:cubicBezTo>
                  <a:cubicBezTo>
                    <a:pt x="5072380" y="287020"/>
                    <a:pt x="5067300" y="280670"/>
                    <a:pt x="5064760" y="270510"/>
                  </a:cubicBezTo>
                  <a:cubicBezTo>
                    <a:pt x="5060950" y="260350"/>
                    <a:pt x="5059680" y="242570"/>
                    <a:pt x="5064760" y="229870"/>
                  </a:cubicBezTo>
                  <a:cubicBezTo>
                    <a:pt x="5069840" y="218440"/>
                    <a:pt x="5076190" y="210820"/>
                    <a:pt x="5091430" y="200660"/>
                  </a:cubicBezTo>
                  <a:cubicBezTo>
                    <a:pt x="5128260" y="173990"/>
                    <a:pt x="5215890" y="129540"/>
                    <a:pt x="5311140" y="104140"/>
                  </a:cubicBezTo>
                  <a:cubicBezTo>
                    <a:pt x="5466080" y="62230"/>
                    <a:pt x="5726430" y="48260"/>
                    <a:pt x="5953760" y="31750"/>
                  </a:cubicBezTo>
                  <a:cubicBezTo>
                    <a:pt x="6210300" y="12700"/>
                    <a:pt x="6478270" y="3810"/>
                    <a:pt x="6775450" y="2540"/>
                  </a:cubicBezTo>
                  <a:cubicBezTo>
                    <a:pt x="7127240" y="0"/>
                    <a:pt x="7560310" y="13970"/>
                    <a:pt x="7929881" y="31750"/>
                  </a:cubicBezTo>
                  <a:cubicBezTo>
                    <a:pt x="8271510" y="48260"/>
                    <a:pt x="8566150" y="72390"/>
                    <a:pt x="8915400" y="101600"/>
                  </a:cubicBezTo>
                  <a:cubicBezTo>
                    <a:pt x="9310370" y="134620"/>
                    <a:pt x="9850120" y="182880"/>
                    <a:pt x="10180320" y="226060"/>
                  </a:cubicBezTo>
                  <a:cubicBezTo>
                    <a:pt x="10394950" y="254000"/>
                    <a:pt x="10553700" y="280670"/>
                    <a:pt x="10707370" y="311150"/>
                  </a:cubicBezTo>
                  <a:cubicBezTo>
                    <a:pt x="10829290" y="336550"/>
                    <a:pt x="10946130" y="349250"/>
                    <a:pt x="11033760" y="391160"/>
                  </a:cubicBezTo>
                  <a:cubicBezTo>
                    <a:pt x="11103610" y="424180"/>
                    <a:pt x="11189970" y="477520"/>
                    <a:pt x="11203940" y="520700"/>
                  </a:cubicBezTo>
                  <a:cubicBezTo>
                    <a:pt x="11212831" y="548640"/>
                    <a:pt x="11201400" y="582930"/>
                    <a:pt x="11178540" y="604520"/>
                  </a:cubicBezTo>
                  <a:cubicBezTo>
                    <a:pt x="11142981" y="641350"/>
                    <a:pt x="11057890" y="655320"/>
                    <a:pt x="10968990" y="673100"/>
                  </a:cubicBezTo>
                  <a:cubicBezTo>
                    <a:pt x="10824210" y="702310"/>
                    <a:pt x="10601960" y="712470"/>
                    <a:pt x="10386060" y="722630"/>
                  </a:cubicBezTo>
                  <a:cubicBezTo>
                    <a:pt x="10115550" y="735330"/>
                    <a:pt x="9798050" y="732790"/>
                    <a:pt x="9474200" y="728980"/>
                  </a:cubicBezTo>
                  <a:cubicBezTo>
                    <a:pt x="9107170" y="723900"/>
                    <a:pt x="8764270" y="709930"/>
                    <a:pt x="8296910" y="689610"/>
                  </a:cubicBezTo>
                  <a:cubicBezTo>
                    <a:pt x="7606030" y="659130"/>
                    <a:pt x="6431280" y="585470"/>
                    <a:pt x="5735320" y="556260"/>
                  </a:cubicBezTo>
                  <a:cubicBezTo>
                    <a:pt x="5256530" y="535940"/>
                    <a:pt x="5013960" y="529590"/>
                    <a:pt x="4522470" y="516890"/>
                  </a:cubicBezTo>
                  <a:cubicBezTo>
                    <a:pt x="3755390" y="496570"/>
                    <a:pt x="2268220" y="478790"/>
                    <a:pt x="1583690" y="455930"/>
                  </a:cubicBezTo>
                  <a:cubicBezTo>
                    <a:pt x="1215390" y="443230"/>
                    <a:pt x="828040" y="450850"/>
                    <a:pt x="735330" y="417830"/>
                  </a:cubicBezTo>
                  <a:cubicBezTo>
                    <a:pt x="713740" y="410210"/>
                    <a:pt x="708660" y="401320"/>
                    <a:pt x="701040" y="392430"/>
                  </a:cubicBezTo>
                  <a:cubicBezTo>
                    <a:pt x="694690" y="383540"/>
                    <a:pt x="692150" y="373380"/>
                    <a:pt x="692150" y="364490"/>
                  </a:cubicBezTo>
                  <a:cubicBezTo>
                    <a:pt x="690880" y="355600"/>
                    <a:pt x="692150" y="345440"/>
                    <a:pt x="695960" y="336550"/>
                  </a:cubicBezTo>
                  <a:cubicBezTo>
                    <a:pt x="702310" y="325120"/>
                    <a:pt x="708660" y="313690"/>
                    <a:pt x="726440" y="306070"/>
                  </a:cubicBezTo>
                  <a:cubicBezTo>
                    <a:pt x="777240" y="283210"/>
                    <a:pt x="941070" y="293370"/>
                    <a:pt x="1075690" y="287020"/>
                  </a:cubicBezTo>
                  <a:cubicBezTo>
                    <a:pt x="1262380" y="279400"/>
                    <a:pt x="1475740" y="269240"/>
                    <a:pt x="1738630" y="265430"/>
                  </a:cubicBezTo>
                  <a:cubicBezTo>
                    <a:pt x="2124710" y="260350"/>
                    <a:pt x="2736850" y="265430"/>
                    <a:pt x="3171190" y="273050"/>
                  </a:cubicBezTo>
                  <a:cubicBezTo>
                    <a:pt x="3534411" y="279400"/>
                    <a:pt x="3840480" y="288290"/>
                    <a:pt x="4168140" y="302260"/>
                  </a:cubicBezTo>
                  <a:cubicBezTo>
                    <a:pt x="4488180" y="316230"/>
                    <a:pt x="4765040" y="330200"/>
                    <a:pt x="5115560" y="356870"/>
                  </a:cubicBezTo>
                  <a:cubicBezTo>
                    <a:pt x="5553710" y="391160"/>
                    <a:pt x="6257290" y="459740"/>
                    <a:pt x="6595110" y="499110"/>
                  </a:cubicBezTo>
                  <a:cubicBezTo>
                    <a:pt x="6771640" y="519430"/>
                    <a:pt x="6885940" y="532130"/>
                    <a:pt x="6995160" y="554990"/>
                  </a:cubicBezTo>
                  <a:cubicBezTo>
                    <a:pt x="7073900" y="570230"/>
                    <a:pt x="7160260" y="594360"/>
                    <a:pt x="7192010" y="609600"/>
                  </a:cubicBezTo>
                  <a:cubicBezTo>
                    <a:pt x="7204710" y="614680"/>
                    <a:pt x="7208520" y="617220"/>
                    <a:pt x="7214870" y="624840"/>
                  </a:cubicBezTo>
                  <a:cubicBezTo>
                    <a:pt x="7221220" y="635000"/>
                    <a:pt x="7230110" y="650240"/>
                    <a:pt x="7228840" y="662940"/>
                  </a:cubicBezTo>
                  <a:cubicBezTo>
                    <a:pt x="7227570" y="678180"/>
                    <a:pt x="7219950" y="694690"/>
                    <a:pt x="7203440" y="709930"/>
                  </a:cubicBezTo>
                  <a:cubicBezTo>
                    <a:pt x="7167881" y="742950"/>
                    <a:pt x="7085331" y="777240"/>
                    <a:pt x="6990081" y="806450"/>
                  </a:cubicBezTo>
                  <a:cubicBezTo>
                    <a:pt x="6817360" y="859790"/>
                    <a:pt x="6498590" y="899160"/>
                    <a:pt x="6226811" y="934720"/>
                  </a:cubicBezTo>
                  <a:cubicBezTo>
                    <a:pt x="5916930" y="976630"/>
                    <a:pt x="5593080" y="1004570"/>
                    <a:pt x="5227320" y="1031240"/>
                  </a:cubicBezTo>
                  <a:cubicBezTo>
                    <a:pt x="4784090" y="1061720"/>
                    <a:pt x="4240531" y="1085850"/>
                    <a:pt x="3756661" y="1099820"/>
                  </a:cubicBezTo>
                  <a:cubicBezTo>
                    <a:pt x="3288030" y="1112520"/>
                    <a:pt x="2783840" y="1117600"/>
                    <a:pt x="2369820" y="1115060"/>
                  </a:cubicBezTo>
                  <a:cubicBezTo>
                    <a:pt x="2033270" y="1112520"/>
                    <a:pt x="1703070" y="1106170"/>
                    <a:pt x="1454150" y="1092200"/>
                  </a:cubicBezTo>
                  <a:cubicBezTo>
                    <a:pt x="1282700" y="1083310"/>
                    <a:pt x="1134110" y="1071880"/>
                    <a:pt x="1021080" y="1055370"/>
                  </a:cubicBezTo>
                  <a:cubicBezTo>
                    <a:pt x="947420" y="1043940"/>
                    <a:pt x="871220" y="1038860"/>
                    <a:pt x="839470" y="1016000"/>
                  </a:cubicBezTo>
                  <a:cubicBezTo>
                    <a:pt x="822960" y="1003300"/>
                    <a:pt x="814070" y="985520"/>
                    <a:pt x="814070" y="970280"/>
                  </a:cubicBezTo>
                  <a:cubicBezTo>
                    <a:pt x="812800" y="953770"/>
                    <a:pt x="817880" y="935990"/>
                    <a:pt x="836930" y="922020"/>
                  </a:cubicBezTo>
                  <a:cubicBezTo>
                    <a:pt x="895350" y="878840"/>
                    <a:pt x="1151890" y="866140"/>
                    <a:pt x="1333500" y="842010"/>
                  </a:cubicBezTo>
                  <a:cubicBezTo>
                    <a:pt x="1550670" y="814070"/>
                    <a:pt x="1799590" y="783590"/>
                    <a:pt x="2057401" y="770890"/>
                  </a:cubicBezTo>
                  <a:cubicBezTo>
                    <a:pt x="2352040" y="755650"/>
                    <a:pt x="2665730" y="760730"/>
                    <a:pt x="3004820" y="767080"/>
                  </a:cubicBezTo>
                  <a:cubicBezTo>
                    <a:pt x="3398520" y="775970"/>
                    <a:pt x="3887470" y="810260"/>
                    <a:pt x="4282440" y="822960"/>
                  </a:cubicBezTo>
                  <a:cubicBezTo>
                    <a:pt x="4621530" y="834390"/>
                    <a:pt x="4894580" y="830580"/>
                    <a:pt x="5231130" y="847090"/>
                  </a:cubicBezTo>
                  <a:cubicBezTo>
                    <a:pt x="5615940" y="864870"/>
                    <a:pt x="6151880" y="904240"/>
                    <a:pt x="6464300" y="935990"/>
                  </a:cubicBezTo>
                  <a:cubicBezTo>
                    <a:pt x="6654800" y="955040"/>
                    <a:pt x="6860540" y="961390"/>
                    <a:pt x="6925310" y="994410"/>
                  </a:cubicBezTo>
                  <a:cubicBezTo>
                    <a:pt x="6948170" y="1005840"/>
                    <a:pt x="6957060" y="1021080"/>
                    <a:pt x="6962140" y="1033780"/>
                  </a:cubicBezTo>
                  <a:cubicBezTo>
                    <a:pt x="6965950" y="1042670"/>
                    <a:pt x="6965950" y="1051560"/>
                    <a:pt x="6963410" y="1061720"/>
                  </a:cubicBezTo>
                  <a:cubicBezTo>
                    <a:pt x="6959600" y="1073150"/>
                    <a:pt x="6950710" y="1088390"/>
                    <a:pt x="6940550" y="1096010"/>
                  </a:cubicBezTo>
                  <a:cubicBezTo>
                    <a:pt x="6930390" y="1103630"/>
                    <a:pt x="6924040" y="1103630"/>
                    <a:pt x="6901181" y="1106170"/>
                  </a:cubicBezTo>
                  <a:cubicBezTo>
                    <a:pt x="6770370" y="1123950"/>
                    <a:pt x="6069330" y="1113790"/>
                    <a:pt x="5560060" y="1102360"/>
                  </a:cubicBezTo>
                  <a:cubicBezTo>
                    <a:pt x="4884420" y="1085850"/>
                    <a:pt x="3893820" y="1033780"/>
                    <a:pt x="3205480" y="998220"/>
                  </a:cubicBezTo>
                  <a:cubicBezTo>
                    <a:pt x="2667000" y="971550"/>
                    <a:pt x="2178050" y="951230"/>
                    <a:pt x="1766570" y="916940"/>
                  </a:cubicBezTo>
                  <a:cubicBezTo>
                    <a:pt x="1457960" y="890270"/>
                    <a:pt x="1183640" y="855980"/>
                    <a:pt x="955040" y="824230"/>
                  </a:cubicBezTo>
                  <a:cubicBezTo>
                    <a:pt x="788670" y="802640"/>
                    <a:pt x="656590" y="793750"/>
                    <a:pt x="524510" y="756920"/>
                  </a:cubicBezTo>
                  <a:cubicBezTo>
                    <a:pt x="403860" y="725170"/>
                    <a:pt x="281940" y="670560"/>
                    <a:pt x="189230" y="627380"/>
                  </a:cubicBezTo>
                  <a:cubicBezTo>
                    <a:pt x="120650" y="594360"/>
                    <a:pt x="40640" y="558800"/>
                    <a:pt x="15240" y="528320"/>
                  </a:cubicBezTo>
                  <a:cubicBezTo>
                    <a:pt x="3810" y="515620"/>
                    <a:pt x="2540" y="501650"/>
                    <a:pt x="1270" y="490220"/>
                  </a:cubicBezTo>
                  <a:cubicBezTo>
                    <a:pt x="1270" y="481330"/>
                    <a:pt x="3810" y="472440"/>
                    <a:pt x="8890" y="463550"/>
                  </a:cubicBezTo>
                  <a:cubicBezTo>
                    <a:pt x="15240" y="454660"/>
                    <a:pt x="27940" y="441960"/>
                    <a:pt x="39370" y="438150"/>
                  </a:cubicBezTo>
                  <a:cubicBezTo>
                    <a:pt x="50800" y="433070"/>
                    <a:pt x="67310" y="445770"/>
                    <a:pt x="80010" y="438150"/>
                  </a:cubicBezTo>
                  <a:cubicBezTo>
                    <a:pt x="101600" y="425450"/>
                    <a:pt x="99060" y="363220"/>
                    <a:pt x="139700" y="330200"/>
                  </a:cubicBezTo>
                  <a:cubicBezTo>
                    <a:pt x="227330" y="256540"/>
                    <a:pt x="492760" y="187960"/>
                    <a:pt x="689610" y="139700"/>
                  </a:cubicBezTo>
                  <a:cubicBezTo>
                    <a:pt x="910590" y="85090"/>
                    <a:pt x="1137920" y="54610"/>
                    <a:pt x="1404620" y="33020"/>
                  </a:cubicBezTo>
                  <a:cubicBezTo>
                    <a:pt x="1742440" y="6350"/>
                    <a:pt x="2153920" y="1270"/>
                    <a:pt x="2557780" y="16510"/>
                  </a:cubicBezTo>
                  <a:cubicBezTo>
                    <a:pt x="3008630" y="34290"/>
                    <a:pt x="3535680" y="99060"/>
                    <a:pt x="3982720" y="151130"/>
                  </a:cubicBezTo>
                  <a:cubicBezTo>
                    <a:pt x="4380230" y="198120"/>
                    <a:pt x="4701540" y="246380"/>
                    <a:pt x="5109210" y="307340"/>
                  </a:cubicBezTo>
                  <a:cubicBezTo>
                    <a:pt x="5595620" y="381000"/>
                    <a:pt x="6570981" y="525780"/>
                    <a:pt x="6703060" y="570230"/>
                  </a:cubicBezTo>
                  <a:cubicBezTo>
                    <a:pt x="6722110" y="576580"/>
                    <a:pt x="6727190" y="579120"/>
                    <a:pt x="6734810" y="588010"/>
                  </a:cubicBezTo>
                  <a:cubicBezTo>
                    <a:pt x="6743700" y="595630"/>
                    <a:pt x="6750050" y="608330"/>
                    <a:pt x="6750050" y="621030"/>
                  </a:cubicBezTo>
                  <a:cubicBezTo>
                    <a:pt x="6751320" y="635000"/>
                    <a:pt x="6742431" y="660400"/>
                    <a:pt x="6731000" y="670560"/>
                  </a:cubicBezTo>
                  <a:cubicBezTo>
                    <a:pt x="6718300" y="680720"/>
                    <a:pt x="6692900" y="684530"/>
                    <a:pt x="6677660" y="681990"/>
                  </a:cubicBezTo>
                  <a:cubicBezTo>
                    <a:pt x="6666231" y="679450"/>
                    <a:pt x="6654800" y="670560"/>
                    <a:pt x="6648450" y="661670"/>
                  </a:cubicBezTo>
                  <a:cubicBezTo>
                    <a:pt x="6640831" y="652780"/>
                    <a:pt x="6637020" y="638810"/>
                    <a:pt x="6637020" y="627380"/>
                  </a:cubicBezTo>
                  <a:cubicBezTo>
                    <a:pt x="6637020" y="614680"/>
                    <a:pt x="6640831" y="601980"/>
                    <a:pt x="6648450" y="591820"/>
                  </a:cubicBezTo>
                  <a:cubicBezTo>
                    <a:pt x="6654800" y="582930"/>
                    <a:pt x="6666231" y="574040"/>
                    <a:pt x="6678931" y="571500"/>
                  </a:cubicBezTo>
                  <a:cubicBezTo>
                    <a:pt x="6692900" y="568960"/>
                    <a:pt x="6718300" y="572770"/>
                    <a:pt x="6731000" y="582930"/>
                  </a:cubicBezTo>
                  <a:cubicBezTo>
                    <a:pt x="6742431" y="593090"/>
                    <a:pt x="6751320" y="618490"/>
                    <a:pt x="6750050" y="632460"/>
                  </a:cubicBezTo>
                  <a:cubicBezTo>
                    <a:pt x="6750050" y="645160"/>
                    <a:pt x="6742431" y="657860"/>
                    <a:pt x="6734810" y="666750"/>
                  </a:cubicBezTo>
                  <a:cubicBezTo>
                    <a:pt x="6727190" y="674370"/>
                    <a:pt x="6722110" y="679450"/>
                    <a:pt x="6703060" y="683260"/>
                  </a:cubicBezTo>
                  <a:cubicBezTo>
                    <a:pt x="6570981" y="704850"/>
                    <a:pt x="5582920" y="494030"/>
                    <a:pt x="5093970" y="420370"/>
                  </a:cubicBezTo>
                  <a:cubicBezTo>
                    <a:pt x="4686300" y="359410"/>
                    <a:pt x="4367530" y="311150"/>
                    <a:pt x="3971290" y="265430"/>
                  </a:cubicBezTo>
                  <a:cubicBezTo>
                    <a:pt x="3529330" y="213360"/>
                    <a:pt x="3006090" y="149860"/>
                    <a:pt x="2560320" y="130810"/>
                  </a:cubicBezTo>
                  <a:cubicBezTo>
                    <a:pt x="2160270" y="114300"/>
                    <a:pt x="1753870" y="120650"/>
                    <a:pt x="1421130" y="146050"/>
                  </a:cubicBezTo>
                  <a:cubicBezTo>
                    <a:pt x="1160780" y="167640"/>
                    <a:pt x="938530" y="198120"/>
                    <a:pt x="726440" y="247650"/>
                  </a:cubicBezTo>
                  <a:cubicBezTo>
                    <a:pt x="541020" y="290830"/>
                    <a:pt x="339090" y="350520"/>
                    <a:pt x="215900" y="414020"/>
                  </a:cubicBezTo>
                  <a:cubicBezTo>
                    <a:pt x="137160" y="453390"/>
                    <a:pt x="72390" y="546100"/>
                    <a:pt x="38100" y="544830"/>
                  </a:cubicBezTo>
                  <a:cubicBezTo>
                    <a:pt x="22860" y="543560"/>
                    <a:pt x="13970" y="528320"/>
                    <a:pt x="7620" y="516890"/>
                  </a:cubicBezTo>
                  <a:cubicBezTo>
                    <a:pt x="2540" y="505460"/>
                    <a:pt x="0" y="488950"/>
                    <a:pt x="3810" y="477520"/>
                  </a:cubicBezTo>
                  <a:cubicBezTo>
                    <a:pt x="6350" y="464820"/>
                    <a:pt x="16510" y="450850"/>
                    <a:pt x="26670" y="443230"/>
                  </a:cubicBezTo>
                  <a:cubicBezTo>
                    <a:pt x="38100" y="436880"/>
                    <a:pt x="49530" y="433070"/>
                    <a:pt x="66040" y="434340"/>
                  </a:cubicBezTo>
                  <a:cubicBezTo>
                    <a:pt x="102870" y="439420"/>
                    <a:pt x="166370" y="491490"/>
                    <a:pt x="231140" y="520700"/>
                  </a:cubicBezTo>
                  <a:cubicBezTo>
                    <a:pt x="317500" y="560070"/>
                    <a:pt x="429260" y="613410"/>
                    <a:pt x="542290" y="645160"/>
                  </a:cubicBezTo>
                  <a:cubicBezTo>
                    <a:pt x="671830" y="679450"/>
                    <a:pt x="803910" y="689610"/>
                    <a:pt x="967740" y="711200"/>
                  </a:cubicBezTo>
                  <a:cubicBezTo>
                    <a:pt x="1193800" y="741680"/>
                    <a:pt x="1426210" y="773430"/>
                    <a:pt x="1774190" y="802640"/>
                  </a:cubicBezTo>
                  <a:cubicBezTo>
                    <a:pt x="2402840" y="854710"/>
                    <a:pt x="3737611" y="913130"/>
                    <a:pt x="4436111" y="944880"/>
                  </a:cubicBezTo>
                  <a:cubicBezTo>
                    <a:pt x="4890770" y="965200"/>
                    <a:pt x="5168900" y="979170"/>
                    <a:pt x="5560061" y="988060"/>
                  </a:cubicBezTo>
                  <a:cubicBezTo>
                    <a:pt x="5990590" y="996950"/>
                    <a:pt x="6803390" y="972820"/>
                    <a:pt x="6912610" y="991870"/>
                  </a:cubicBezTo>
                  <a:cubicBezTo>
                    <a:pt x="6927850" y="994410"/>
                    <a:pt x="6930390" y="994410"/>
                    <a:pt x="6938010" y="1000760"/>
                  </a:cubicBezTo>
                  <a:cubicBezTo>
                    <a:pt x="6948171" y="1008380"/>
                    <a:pt x="6959600" y="1021080"/>
                    <a:pt x="6962140" y="1033780"/>
                  </a:cubicBezTo>
                  <a:cubicBezTo>
                    <a:pt x="6965950" y="1046480"/>
                    <a:pt x="6963410" y="1064260"/>
                    <a:pt x="6958331" y="1074420"/>
                  </a:cubicBezTo>
                  <a:cubicBezTo>
                    <a:pt x="6954521" y="1083310"/>
                    <a:pt x="6948171" y="1090930"/>
                    <a:pt x="6940550" y="1096010"/>
                  </a:cubicBezTo>
                  <a:cubicBezTo>
                    <a:pt x="6930390" y="1102360"/>
                    <a:pt x="6921500" y="1104900"/>
                    <a:pt x="6901181" y="1106170"/>
                  </a:cubicBezTo>
                  <a:cubicBezTo>
                    <a:pt x="6833871" y="1111250"/>
                    <a:pt x="6642100" y="1068070"/>
                    <a:pt x="6455410" y="1050290"/>
                  </a:cubicBezTo>
                  <a:cubicBezTo>
                    <a:pt x="6149340" y="1018540"/>
                    <a:pt x="5612130" y="979170"/>
                    <a:pt x="5228590" y="961390"/>
                  </a:cubicBezTo>
                  <a:cubicBezTo>
                    <a:pt x="4892040" y="944880"/>
                    <a:pt x="4617720" y="948690"/>
                    <a:pt x="4277361" y="937260"/>
                  </a:cubicBezTo>
                  <a:cubicBezTo>
                    <a:pt x="3883661" y="924560"/>
                    <a:pt x="3395980" y="890270"/>
                    <a:pt x="3004820" y="881380"/>
                  </a:cubicBezTo>
                  <a:cubicBezTo>
                    <a:pt x="2669540" y="875030"/>
                    <a:pt x="2359661" y="868680"/>
                    <a:pt x="2068830" y="883920"/>
                  </a:cubicBezTo>
                  <a:cubicBezTo>
                    <a:pt x="1812290" y="896620"/>
                    <a:pt x="1565911" y="929640"/>
                    <a:pt x="1350011" y="955040"/>
                  </a:cubicBezTo>
                  <a:cubicBezTo>
                    <a:pt x="1172211" y="976630"/>
                    <a:pt x="934720" y="1035050"/>
                    <a:pt x="866141" y="1024890"/>
                  </a:cubicBezTo>
                  <a:cubicBezTo>
                    <a:pt x="845821" y="1022350"/>
                    <a:pt x="838201" y="1017270"/>
                    <a:pt x="829311" y="1007110"/>
                  </a:cubicBezTo>
                  <a:cubicBezTo>
                    <a:pt x="820421" y="995680"/>
                    <a:pt x="812801" y="971550"/>
                    <a:pt x="815341" y="956310"/>
                  </a:cubicBezTo>
                  <a:cubicBezTo>
                    <a:pt x="816611" y="943610"/>
                    <a:pt x="826771" y="929640"/>
                    <a:pt x="836931" y="922020"/>
                  </a:cubicBezTo>
                  <a:cubicBezTo>
                    <a:pt x="847091" y="914400"/>
                    <a:pt x="858521" y="911860"/>
                    <a:pt x="876301" y="910590"/>
                  </a:cubicBezTo>
                  <a:cubicBezTo>
                    <a:pt x="910591" y="909320"/>
                    <a:pt x="966471" y="932180"/>
                    <a:pt x="1031241" y="941070"/>
                  </a:cubicBezTo>
                  <a:cubicBezTo>
                    <a:pt x="1137921" y="956310"/>
                    <a:pt x="1287781" y="969010"/>
                    <a:pt x="1457961" y="979170"/>
                  </a:cubicBezTo>
                  <a:cubicBezTo>
                    <a:pt x="1704340" y="991870"/>
                    <a:pt x="2033271" y="998220"/>
                    <a:pt x="2368551" y="1000760"/>
                  </a:cubicBezTo>
                  <a:cubicBezTo>
                    <a:pt x="2781301" y="1003300"/>
                    <a:pt x="3284220" y="998220"/>
                    <a:pt x="3751581" y="985520"/>
                  </a:cubicBezTo>
                  <a:cubicBezTo>
                    <a:pt x="4232911" y="971550"/>
                    <a:pt x="4775200" y="948690"/>
                    <a:pt x="5215890" y="916940"/>
                  </a:cubicBezTo>
                  <a:cubicBezTo>
                    <a:pt x="5579111" y="891540"/>
                    <a:pt x="5902961" y="862330"/>
                    <a:pt x="6207761" y="822960"/>
                  </a:cubicBezTo>
                  <a:cubicBezTo>
                    <a:pt x="6471921" y="788670"/>
                    <a:pt x="6769100" y="751840"/>
                    <a:pt x="6944360" y="702310"/>
                  </a:cubicBezTo>
                  <a:cubicBezTo>
                    <a:pt x="7045960" y="673100"/>
                    <a:pt x="7139940" y="605790"/>
                    <a:pt x="7179310" y="605790"/>
                  </a:cubicBezTo>
                  <a:cubicBezTo>
                    <a:pt x="7192010" y="605790"/>
                    <a:pt x="7197090" y="609600"/>
                    <a:pt x="7204710" y="615950"/>
                  </a:cubicBezTo>
                  <a:cubicBezTo>
                    <a:pt x="7213600" y="623570"/>
                    <a:pt x="7225031" y="636270"/>
                    <a:pt x="7227571" y="648970"/>
                  </a:cubicBezTo>
                  <a:cubicBezTo>
                    <a:pt x="7230110" y="664210"/>
                    <a:pt x="7223760" y="689610"/>
                    <a:pt x="7213600" y="701040"/>
                  </a:cubicBezTo>
                  <a:cubicBezTo>
                    <a:pt x="7203440" y="712470"/>
                    <a:pt x="7185660" y="718820"/>
                    <a:pt x="7164071" y="718820"/>
                  </a:cubicBezTo>
                  <a:cubicBezTo>
                    <a:pt x="7122160" y="720090"/>
                    <a:pt x="7053581" y="683260"/>
                    <a:pt x="6979921" y="668020"/>
                  </a:cubicBezTo>
                  <a:cubicBezTo>
                    <a:pt x="6873240" y="645160"/>
                    <a:pt x="6757671" y="633730"/>
                    <a:pt x="6583681" y="613410"/>
                  </a:cubicBezTo>
                  <a:cubicBezTo>
                    <a:pt x="6248401" y="574040"/>
                    <a:pt x="5546090" y="505460"/>
                    <a:pt x="5109211" y="471170"/>
                  </a:cubicBezTo>
                  <a:cubicBezTo>
                    <a:pt x="4759961" y="444500"/>
                    <a:pt x="4484370" y="430530"/>
                    <a:pt x="4165600" y="416560"/>
                  </a:cubicBezTo>
                  <a:cubicBezTo>
                    <a:pt x="3837940" y="402590"/>
                    <a:pt x="3531870" y="393700"/>
                    <a:pt x="3171190" y="387350"/>
                  </a:cubicBezTo>
                  <a:cubicBezTo>
                    <a:pt x="2738120" y="379730"/>
                    <a:pt x="2174240" y="373380"/>
                    <a:pt x="1741170" y="379730"/>
                  </a:cubicBezTo>
                  <a:cubicBezTo>
                    <a:pt x="1380490" y="386080"/>
                    <a:pt x="857251" y="439420"/>
                    <a:pt x="749301" y="419100"/>
                  </a:cubicBezTo>
                  <a:cubicBezTo>
                    <a:pt x="726441" y="415290"/>
                    <a:pt x="720091" y="412750"/>
                    <a:pt x="709930" y="402590"/>
                  </a:cubicBezTo>
                  <a:cubicBezTo>
                    <a:pt x="701041" y="393700"/>
                    <a:pt x="693420" y="378460"/>
                    <a:pt x="692151" y="364490"/>
                  </a:cubicBezTo>
                  <a:cubicBezTo>
                    <a:pt x="690880" y="351790"/>
                    <a:pt x="694691" y="334010"/>
                    <a:pt x="703580" y="323850"/>
                  </a:cubicBezTo>
                  <a:cubicBezTo>
                    <a:pt x="713741" y="312420"/>
                    <a:pt x="723901" y="306070"/>
                    <a:pt x="754380" y="300990"/>
                  </a:cubicBezTo>
                  <a:cubicBezTo>
                    <a:pt x="913131" y="267970"/>
                    <a:pt x="1771651" y="347980"/>
                    <a:pt x="2343151" y="364490"/>
                  </a:cubicBezTo>
                  <a:cubicBezTo>
                    <a:pt x="3013711" y="383540"/>
                    <a:pt x="3903981" y="387350"/>
                    <a:pt x="4526280" y="402590"/>
                  </a:cubicBezTo>
                  <a:cubicBezTo>
                    <a:pt x="4989830" y="414020"/>
                    <a:pt x="5260340" y="421640"/>
                    <a:pt x="5740400" y="441960"/>
                  </a:cubicBezTo>
                  <a:cubicBezTo>
                    <a:pt x="6436361" y="471170"/>
                    <a:pt x="7611110" y="544830"/>
                    <a:pt x="8300721" y="574040"/>
                  </a:cubicBezTo>
                  <a:cubicBezTo>
                    <a:pt x="8766810" y="593090"/>
                    <a:pt x="9108440" y="608330"/>
                    <a:pt x="9472931" y="613410"/>
                  </a:cubicBezTo>
                  <a:cubicBezTo>
                    <a:pt x="9794240" y="617220"/>
                    <a:pt x="10110471" y="618490"/>
                    <a:pt x="10375900" y="605790"/>
                  </a:cubicBezTo>
                  <a:cubicBezTo>
                    <a:pt x="10586721" y="596900"/>
                    <a:pt x="10807700" y="579120"/>
                    <a:pt x="10939781" y="558800"/>
                  </a:cubicBezTo>
                  <a:cubicBezTo>
                    <a:pt x="11013440" y="548640"/>
                    <a:pt x="11107421" y="538480"/>
                    <a:pt x="11107421" y="521970"/>
                  </a:cubicBezTo>
                  <a:cubicBezTo>
                    <a:pt x="11107421" y="497840"/>
                    <a:pt x="10836910" y="453390"/>
                    <a:pt x="10689590" y="424180"/>
                  </a:cubicBezTo>
                  <a:cubicBezTo>
                    <a:pt x="10525760" y="391160"/>
                    <a:pt x="10380981" y="367030"/>
                    <a:pt x="10168890" y="339090"/>
                  </a:cubicBezTo>
                  <a:cubicBezTo>
                    <a:pt x="9839960" y="297180"/>
                    <a:pt x="9301481" y="248920"/>
                    <a:pt x="8906510" y="215900"/>
                  </a:cubicBezTo>
                  <a:cubicBezTo>
                    <a:pt x="8559800" y="186690"/>
                    <a:pt x="8266431" y="162560"/>
                    <a:pt x="7926071" y="146050"/>
                  </a:cubicBezTo>
                  <a:cubicBezTo>
                    <a:pt x="7559040" y="128270"/>
                    <a:pt x="7128510" y="114300"/>
                    <a:pt x="6779260" y="116840"/>
                  </a:cubicBezTo>
                  <a:cubicBezTo>
                    <a:pt x="6484621" y="118110"/>
                    <a:pt x="6217920" y="127000"/>
                    <a:pt x="5966461" y="144780"/>
                  </a:cubicBezTo>
                  <a:cubicBezTo>
                    <a:pt x="5748020" y="160020"/>
                    <a:pt x="5509261" y="170180"/>
                    <a:pt x="5355590" y="209550"/>
                  </a:cubicBezTo>
                  <a:cubicBezTo>
                    <a:pt x="5255261" y="234950"/>
                    <a:pt x="5162550" y="307340"/>
                    <a:pt x="5118100" y="308610"/>
                  </a:cubicBezTo>
                  <a:cubicBezTo>
                    <a:pt x="5100320" y="308610"/>
                    <a:pt x="5088890" y="302260"/>
                    <a:pt x="5080000" y="293370"/>
                  </a:cubicBezTo>
                  <a:cubicBezTo>
                    <a:pt x="5071111" y="285750"/>
                    <a:pt x="5062220" y="270510"/>
                    <a:pt x="5060950" y="257810"/>
                  </a:cubicBezTo>
                  <a:cubicBezTo>
                    <a:pt x="5059681" y="245110"/>
                    <a:pt x="5063490" y="228600"/>
                    <a:pt x="5071111" y="218440"/>
                  </a:cubicBezTo>
                  <a:cubicBezTo>
                    <a:pt x="5078731" y="208280"/>
                    <a:pt x="5095240" y="199390"/>
                    <a:pt x="5105400" y="195580"/>
                  </a:cubicBezTo>
                  <a:cubicBezTo>
                    <a:pt x="5110481" y="193040"/>
                    <a:pt x="5113020" y="190500"/>
                    <a:pt x="5118100" y="194310"/>
                  </a:cubicBezTo>
                  <a:cubicBezTo>
                    <a:pt x="5142231" y="205740"/>
                    <a:pt x="5140961" y="344170"/>
                    <a:pt x="5238750" y="400050"/>
                  </a:cubicBezTo>
                  <a:cubicBezTo>
                    <a:pt x="5694681" y="660400"/>
                    <a:pt x="10058400" y="332740"/>
                    <a:pt x="10330181" y="384810"/>
                  </a:cubicBezTo>
                  <a:cubicBezTo>
                    <a:pt x="10354310" y="388620"/>
                    <a:pt x="10359390" y="391160"/>
                    <a:pt x="10368281" y="400050"/>
                  </a:cubicBezTo>
                  <a:cubicBezTo>
                    <a:pt x="10378440" y="408940"/>
                    <a:pt x="10386060" y="424180"/>
                    <a:pt x="10387331" y="436880"/>
                  </a:cubicBezTo>
                  <a:cubicBezTo>
                    <a:pt x="10388600" y="449580"/>
                    <a:pt x="10384790" y="466090"/>
                    <a:pt x="10377171" y="477520"/>
                  </a:cubicBezTo>
                  <a:cubicBezTo>
                    <a:pt x="10369550" y="487680"/>
                    <a:pt x="10359390" y="496570"/>
                    <a:pt x="10342881" y="500380"/>
                  </a:cubicBezTo>
                  <a:cubicBezTo>
                    <a:pt x="10312400" y="508000"/>
                    <a:pt x="10267950" y="488950"/>
                    <a:pt x="10201910" y="483870"/>
                  </a:cubicBezTo>
                  <a:cubicBezTo>
                    <a:pt x="10040621" y="473710"/>
                    <a:pt x="9710420" y="469900"/>
                    <a:pt x="9372600" y="468630"/>
                  </a:cubicBezTo>
                  <a:cubicBezTo>
                    <a:pt x="8837931" y="467360"/>
                    <a:pt x="7865110" y="478790"/>
                    <a:pt x="7306310" y="495300"/>
                  </a:cubicBezTo>
                  <a:cubicBezTo>
                    <a:pt x="6924040" y="505460"/>
                    <a:pt x="6676390" y="515620"/>
                    <a:pt x="6341111" y="537210"/>
                  </a:cubicBezTo>
                  <a:cubicBezTo>
                    <a:pt x="5976620" y="562610"/>
                    <a:pt x="5506720" y="593090"/>
                    <a:pt x="5199380" y="638810"/>
                  </a:cubicBezTo>
                  <a:cubicBezTo>
                    <a:pt x="4989830" y="669290"/>
                    <a:pt x="4747261" y="754380"/>
                    <a:pt x="4674870" y="746760"/>
                  </a:cubicBezTo>
                  <a:cubicBezTo>
                    <a:pt x="4654550" y="744220"/>
                    <a:pt x="4645661" y="737870"/>
                    <a:pt x="4636770" y="728980"/>
                  </a:cubicBezTo>
                  <a:cubicBezTo>
                    <a:pt x="4627880" y="720090"/>
                    <a:pt x="4621530" y="703580"/>
                    <a:pt x="4620261" y="690880"/>
                  </a:cubicBezTo>
                  <a:cubicBezTo>
                    <a:pt x="4618990" y="678180"/>
                    <a:pt x="4624070" y="661670"/>
                    <a:pt x="4632961" y="651510"/>
                  </a:cubicBezTo>
                  <a:cubicBezTo>
                    <a:pt x="4640580" y="641350"/>
                    <a:pt x="4652011" y="632460"/>
                    <a:pt x="4668520" y="631190"/>
                  </a:cubicBezTo>
                  <a:cubicBezTo>
                    <a:pt x="4699000" y="627380"/>
                    <a:pt x="4743450" y="668020"/>
                    <a:pt x="4810761" y="680720"/>
                  </a:cubicBezTo>
                  <a:cubicBezTo>
                    <a:pt x="4953000" y="707390"/>
                    <a:pt x="5281930" y="704850"/>
                    <a:pt x="5502911" y="706120"/>
                  </a:cubicBezTo>
                  <a:cubicBezTo>
                    <a:pt x="5703570" y="706120"/>
                    <a:pt x="5836920" y="703580"/>
                    <a:pt x="6079490" y="690880"/>
                  </a:cubicBezTo>
                  <a:cubicBezTo>
                    <a:pt x="6494781" y="669290"/>
                    <a:pt x="7198360" y="615950"/>
                    <a:pt x="7763510" y="560070"/>
                  </a:cubicBezTo>
                  <a:cubicBezTo>
                    <a:pt x="8340090" y="502920"/>
                    <a:pt x="9029700" y="415290"/>
                    <a:pt x="9504681" y="349250"/>
                  </a:cubicBezTo>
                  <a:cubicBezTo>
                    <a:pt x="9837421" y="302260"/>
                    <a:pt x="10163811" y="252730"/>
                    <a:pt x="10349231" y="214630"/>
                  </a:cubicBezTo>
                  <a:cubicBezTo>
                    <a:pt x="10441940" y="195580"/>
                    <a:pt x="10514331" y="156210"/>
                    <a:pt x="10556240" y="160020"/>
                  </a:cubicBezTo>
                  <a:cubicBezTo>
                    <a:pt x="10574021" y="162560"/>
                    <a:pt x="10585450" y="168910"/>
                    <a:pt x="10594340" y="179070"/>
                  </a:cubicBezTo>
                  <a:cubicBezTo>
                    <a:pt x="10603231" y="187960"/>
                    <a:pt x="10610850" y="204470"/>
                    <a:pt x="10612121" y="218440"/>
                  </a:cubicBezTo>
                  <a:cubicBezTo>
                    <a:pt x="10612121" y="231140"/>
                    <a:pt x="10607040" y="247650"/>
                    <a:pt x="10598150" y="259080"/>
                  </a:cubicBezTo>
                  <a:cubicBezTo>
                    <a:pt x="10589260" y="269240"/>
                    <a:pt x="10574021" y="279400"/>
                    <a:pt x="10561321" y="280670"/>
                  </a:cubicBezTo>
                  <a:cubicBezTo>
                    <a:pt x="10547350" y="280670"/>
                    <a:pt x="10539731" y="265430"/>
                    <a:pt x="10516871" y="259080"/>
                  </a:cubicBezTo>
                  <a:cubicBezTo>
                    <a:pt x="10453371" y="242570"/>
                    <a:pt x="10270490" y="236220"/>
                    <a:pt x="10134600" y="227330"/>
                  </a:cubicBezTo>
                  <a:cubicBezTo>
                    <a:pt x="9983471" y="218440"/>
                    <a:pt x="9857740" y="213360"/>
                    <a:pt x="9650731" y="208280"/>
                  </a:cubicBezTo>
                  <a:cubicBezTo>
                    <a:pt x="9281161" y="200660"/>
                    <a:pt x="8531861" y="189230"/>
                    <a:pt x="8102600" y="199390"/>
                  </a:cubicBezTo>
                  <a:cubicBezTo>
                    <a:pt x="7796531" y="207010"/>
                    <a:pt x="7570471" y="223520"/>
                    <a:pt x="7317740" y="242570"/>
                  </a:cubicBezTo>
                  <a:cubicBezTo>
                    <a:pt x="7082790" y="259080"/>
                    <a:pt x="6845300" y="279400"/>
                    <a:pt x="6633210" y="307340"/>
                  </a:cubicBezTo>
                  <a:cubicBezTo>
                    <a:pt x="6447790" y="332740"/>
                    <a:pt x="6263640" y="360680"/>
                    <a:pt x="6113781" y="394970"/>
                  </a:cubicBezTo>
                  <a:cubicBezTo>
                    <a:pt x="5996940" y="422910"/>
                    <a:pt x="5859781" y="490220"/>
                    <a:pt x="5806440" y="487680"/>
                  </a:cubicBezTo>
                  <a:cubicBezTo>
                    <a:pt x="5787390" y="486410"/>
                    <a:pt x="5777231" y="480060"/>
                    <a:pt x="5767070" y="472440"/>
                  </a:cubicBezTo>
                  <a:cubicBezTo>
                    <a:pt x="5759450" y="466090"/>
                    <a:pt x="5754370" y="457200"/>
                    <a:pt x="5751831" y="448310"/>
                  </a:cubicBezTo>
                  <a:cubicBezTo>
                    <a:pt x="5748020" y="439420"/>
                    <a:pt x="5746750" y="429260"/>
                    <a:pt x="5748020" y="420370"/>
                  </a:cubicBezTo>
                  <a:cubicBezTo>
                    <a:pt x="5750561" y="407670"/>
                    <a:pt x="5758181" y="391160"/>
                    <a:pt x="5768340" y="382270"/>
                  </a:cubicBezTo>
                  <a:cubicBezTo>
                    <a:pt x="5778500" y="373380"/>
                    <a:pt x="5792470" y="368300"/>
                    <a:pt x="5807711" y="368300"/>
                  </a:cubicBezTo>
                  <a:cubicBezTo>
                    <a:pt x="5833111" y="368300"/>
                    <a:pt x="5849620" y="391160"/>
                    <a:pt x="5904231" y="400050"/>
                  </a:cubicBezTo>
                  <a:cubicBezTo>
                    <a:pt x="6191250" y="449580"/>
                    <a:pt x="7879081" y="421640"/>
                    <a:pt x="8628381" y="457200"/>
                  </a:cubicBezTo>
                  <a:cubicBezTo>
                    <a:pt x="9156700" y="482600"/>
                    <a:pt x="9857740" y="509270"/>
                    <a:pt x="9978390" y="557530"/>
                  </a:cubicBezTo>
                  <a:cubicBezTo>
                    <a:pt x="9999981" y="566420"/>
                    <a:pt x="10005060" y="574040"/>
                    <a:pt x="10011410" y="585470"/>
                  </a:cubicBezTo>
                  <a:cubicBezTo>
                    <a:pt x="10017760" y="596900"/>
                    <a:pt x="10020300" y="615950"/>
                    <a:pt x="10017760" y="628650"/>
                  </a:cubicBezTo>
                  <a:cubicBezTo>
                    <a:pt x="10016490" y="638810"/>
                    <a:pt x="10012681" y="646430"/>
                    <a:pt x="10005060" y="654050"/>
                  </a:cubicBezTo>
                  <a:cubicBezTo>
                    <a:pt x="9997440" y="662940"/>
                    <a:pt x="9984740" y="674370"/>
                    <a:pt x="9968231" y="675640"/>
                  </a:cubicBezTo>
                  <a:cubicBezTo>
                    <a:pt x="9933940" y="678180"/>
                    <a:pt x="9866631" y="636270"/>
                    <a:pt x="9809481" y="619760"/>
                  </a:cubicBezTo>
                  <a:cubicBezTo>
                    <a:pt x="9744710" y="600710"/>
                    <a:pt x="9692640" y="588010"/>
                    <a:pt x="9598660" y="568960"/>
                  </a:cubicBezTo>
                  <a:cubicBezTo>
                    <a:pt x="9419590" y="534670"/>
                    <a:pt x="9097010" y="485140"/>
                    <a:pt x="8801100" y="454660"/>
                  </a:cubicBezTo>
                  <a:cubicBezTo>
                    <a:pt x="8431531" y="416560"/>
                    <a:pt x="7995921" y="393700"/>
                    <a:pt x="7551421" y="373380"/>
                  </a:cubicBezTo>
                  <a:cubicBezTo>
                    <a:pt x="7044690" y="349250"/>
                    <a:pt x="6375401" y="331470"/>
                    <a:pt x="5919470" y="330200"/>
                  </a:cubicBezTo>
                  <a:cubicBezTo>
                    <a:pt x="5590540" y="330200"/>
                    <a:pt x="5349240" y="339090"/>
                    <a:pt x="5071111" y="350520"/>
                  </a:cubicBezTo>
                  <a:cubicBezTo>
                    <a:pt x="4799331" y="361950"/>
                    <a:pt x="4519931" y="374650"/>
                    <a:pt x="4268470" y="397510"/>
                  </a:cubicBezTo>
                  <a:cubicBezTo>
                    <a:pt x="4046220" y="416560"/>
                    <a:pt x="3826511" y="444500"/>
                    <a:pt x="3638550" y="473710"/>
                  </a:cubicBezTo>
                  <a:cubicBezTo>
                    <a:pt x="3484881" y="496570"/>
                    <a:pt x="3324861" y="519430"/>
                    <a:pt x="3220720" y="549910"/>
                  </a:cubicBezTo>
                  <a:cubicBezTo>
                    <a:pt x="3155951" y="568960"/>
                    <a:pt x="3098801" y="614680"/>
                    <a:pt x="3065780" y="612140"/>
                  </a:cubicBezTo>
                  <a:cubicBezTo>
                    <a:pt x="3049270" y="609600"/>
                    <a:pt x="3037840" y="599440"/>
                    <a:pt x="3030220" y="588010"/>
                  </a:cubicBezTo>
                  <a:cubicBezTo>
                    <a:pt x="3022601" y="577850"/>
                    <a:pt x="3017520" y="561340"/>
                    <a:pt x="3018790" y="547370"/>
                  </a:cubicBezTo>
                  <a:cubicBezTo>
                    <a:pt x="3020061" y="534670"/>
                    <a:pt x="3027680" y="518160"/>
                    <a:pt x="3037840" y="509270"/>
                  </a:cubicBezTo>
                  <a:cubicBezTo>
                    <a:pt x="3048001" y="500380"/>
                    <a:pt x="3056890" y="495300"/>
                    <a:pt x="3077211" y="494030"/>
                  </a:cubicBezTo>
                  <a:cubicBezTo>
                    <a:pt x="3130551" y="490220"/>
                    <a:pt x="3274061" y="554990"/>
                    <a:pt x="3379470" y="575310"/>
                  </a:cubicBezTo>
                  <a:cubicBezTo>
                    <a:pt x="3489961" y="595630"/>
                    <a:pt x="3599181" y="604520"/>
                    <a:pt x="3727450" y="614680"/>
                  </a:cubicBezTo>
                  <a:cubicBezTo>
                    <a:pt x="3886200" y="627380"/>
                    <a:pt x="4034790" y="636270"/>
                    <a:pt x="4255770" y="642620"/>
                  </a:cubicBezTo>
                  <a:cubicBezTo>
                    <a:pt x="4626611" y="651510"/>
                    <a:pt x="5180331" y="629920"/>
                    <a:pt x="5746750" y="637540"/>
                  </a:cubicBezTo>
                  <a:cubicBezTo>
                    <a:pt x="6497321" y="648970"/>
                    <a:pt x="7753350" y="684530"/>
                    <a:pt x="8365490" y="725170"/>
                  </a:cubicBezTo>
                  <a:cubicBezTo>
                    <a:pt x="8695690" y="748030"/>
                    <a:pt x="8888731" y="774700"/>
                    <a:pt x="9127490" y="803910"/>
                  </a:cubicBezTo>
                  <a:cubicBezTo>
                    <a:pt x="9337040" y="830580"/>
                    <a:pt x="9636760" y="855980"/>
                    <a:pt x="9719310" y="889000"/>
                  </a:cubicBezTo>
                  <a:cubicBezTo>
                    <a:pt x="9744710" y="899160"/>
                    <a:pt x="9754871" y="906780"/>
                    <a:pt x="9762490" y="920750"/>
                  </a:cubicBezTo>
                  <a:cubicBezTo>
                    <a:pt x="9770110" y="932180"/>
                    <a:pt x="9770110" y="948690"/>
                    <a:pt x="9766300" y="961390"/>
                  </a:cubicBezTo>
                  <a:cubicBezTo>
                    <a:pt x="9763760" y="972820"/>
                    <a:pt x="9753600" y="986790"/>
                    <a:pt x="9743440" y="994410"/>
                  </a:cubicBezTo>
                  <a:cubicBezTo>
                    <a:pt x="9732010" y="1000760"/>
                    <a:pt x="9702800" y="1003300"/>
                    <a:pt x="9702800" y="10033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71784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B31212"/>
                </a:solidFill>
                <a:latin typeface="Canva Sans"/>
                <a:ea typeface="Canva Sans"/>
                <a:cs typeface="Canva Sans"/>
                <a:sym typeface="Canva Sans"/>
              </a:rPr>
              <a:t>Here, we come the end of our Analysis.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43732" y="4193711"/>
            <a:ext cx="8400537" cy="5064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68"/>
              </a:lnSpc>
            </a:pPr>
            <a:r>
              <a:rPr lang="en-US" sz="9620">
                <a:solidFill>
                  <a:srgbClr val="331C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..... </a:t>
            </a:r>
          </a:p>
          <a:p>
            <a:pPr algn="ctr">
              <a:lnSpc>
                <a:spcPts val="13468"/>
              </a:lnSpc>
            </a:pPr>
          </a:p>
          <a:p>
            <a:pPr algn="ctr">
              <a:lnSpc>
                <a:spcPts val="13468"/>
              </a:lnSpc>
            </a:pPr>
            <a:r>
              <a:rPr lang="en-US" sz="9620">
                <a:solidFill>
                  <a:srgbClr val="331C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Stay Tuned!!!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78753"/>
            <a:ext cx="18288000" cy="981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B31212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Objective: To analyze and visualize the 2024 election results using Power BI.</a:t>
            </a:r>
          </a:p>
          <a:p>
            <a:pPr algn="ctr">
              <a:lnSpc>
                <a:spcPts val="8680"/>
              </a:lnSpc>
            </a:pPr>
          </a:p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B31212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Data Sources: Excel files with election results and problem statements.</a:t>
            </a:r>
          </a:p>
          <a:p>
            <a:pPr algn="ctr">
              <a:lnSpc>
                <a:spcPts val="8680"/>
              </a:lnSpc>
            </a:pPr>
          </a:p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B31212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Goals: Identify key insights, trends, and comparisons across different states and constituencies.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598" y="559984"/>
            <a:ext cx="17442804" cy="904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85"/>
              </a:lnSpc>
            </a:pPr>
            <a:r>
              <a:rPr lang="en-US" sz="6418">
                <a:solidFill>
                  <a:srgbClr val="331C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 prepared the data by cleaning and structuring it and imported it into Power BI Desktop for visualization</a:t>
            </a:r>
          </a:p>
          <a:p>
            <a:pPr algn="ctr">
              <a:lnSpc>
                <a:spcPts val="8985"/>
              </a:lnSpc>
            </a:pPr>
          </a:p>
          <a:p>
            <a:pPr algn="ctr">
              <a:lnSpc>
                <a:spcPts val="8985"/>
              </a:lnSpc>
            </a:pPr>
            <a:r>
              <a:rPr lang="en-US" sz="6418">
                <a:solidFill>
                  <a:srgbClr val="331C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 transformed the data using Power Query Editor and designed the dashboard with visuals like bar and pie charts to show overall results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97336"/>
            <a:ext cx="15411740" cy="9118103"/>
          </a:xfrm>
          <a:custGeom>
            <a:avLst/>
            <a:gdLst/>
            <a:ahLst/>
            <a:cxnLst/>
            <a:rect r="r" b="b" t="t" l="l"/>
            <a:pathLst>
              <a:path h="9118103" w="15411740">
                <a:moveTo>
                  <a:pt x="0" y="0"/>
                </a:moveTo>
                <a:lnTo>
                  <a:pt x="15411740" y="0"/>
                </a:lnTo>
                <a:lnTo>
                  <a:pt x="15411740" y="9118103"/>
                </a:lnTo>
                <a:lnTo>
                  <a:pt x="0" y="9118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24" t="-31012" r="-23749" b="-387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7116" y="1469787"/>
            <a:ext cx="16833767" cy="7347425"/>
          </a:xfrm>
          <a:custGeom>
            <a:avLst/>
            <a:gdLst/>
            <a:ahLst/>
            <a:cxnLst/>
            <a:rect r="r" b="b" t="t" l="l"/>
            <a:pathLst>
              <a:path h="7347425" w="16833767">
                <a:moveTo>
                  <a:pt x="0" y="0"/>
                </a:moveTo>
                <a:lnTo>
                  <a:pt x="16833768" y="0"/>
                </a:lnTo>
                <a:lnTo>
                  <a:pt x="16833768" y="7347426"/>
                </a:lnTo>
                <a:lnTo>
                  <a:pt x="0" y="7347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9115" y="1492483"/>
            <a:ext cx="16729770" cy="7302033"/>
          </a:xfrm>
          <a:custGeom>
            <a:avLst/>
            <a:gdLst/>
            <a:ahLst/>
            <a:cxnLst/>
            <a:rect r="r" b="b" t="t" l="l"/>
            <a:pathLst>
              <a:path h="7302033" w="16729770">
                <a:moveTo>
                  <a:pt x="0" y="0"/>
                </a:moveTo>
                <a:lnTo>
                  <a:pt x="16729770" y="0"/>
                </a:lnTo>
                <a:lnTo>
                  <a:pt x="16729770" y="7302034"/>
                </a:lnTo>
                <a:lnTo>
                  <a:pt x="0" y="730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6230600" cy="7904513"/>
          </a:xfrm>
          <a:custGeom>
            <a:avLst/>
            <a:gdLst/>
            <a:ahLst/>
            <a:cxnLst/>
            <a:rect r="r" b="b" t="t" l="l"/>
            <a:pathLst>
              <a:path h="7904513" w="16230600">
                <a:moveTo>
                  <a:pt x="0" y="0"/>
                </a:moveTo>
                <a:lnTo>
                  <a:pt x="16230600" y="0"/>
                </a:lnTo>
                <a:lnTo>
                  <a:pt x="16230600" y="7904513"/>
                </a:lnTo>
                <a:lnTo>
                  <a:pt x="0" y="7904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4164" y="1037680"/>
            <a:ext cx="16879673" cy="8220620"/>
          </a:xfrm>
          <a:custGeom>
            <a:avLst/>
            <a:gdLst/>
            <a:ahLst/>
            <a:cxnLst/>
            <a:rect r="r" b="b" t="t" l="l"/>
            <a:pathLst>
              <a:path h="8220620" w="16879673">
                <a:moveTo>
                  <a:pt x="0" y="0"/>
                </a:moveTo>
                <a:lnTo>
                  <a:pt x="16879672" y="0"/>
                </a:lnTo>
                <a:lnTo>
                  <a:pt x="16879672" y="8220620"/>
                </a:lnTo>
                <a:lnTo>
                  <a:pt x="0" y="822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5D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4944" y="1028700"/>
            <a:ext cx="16898112" cy="8229600"/>
          </a:xfrm>
          <a:custGeom>
            <a:avLst/>
            <a:gdLst/>
            <a:ahLst/>
            <a:cxnLst/>
            <a:rect r="r" b="b" t="t" l="l"/>
            <a:pathLst>
              <a:path h="8229600" w="16898112">
                <a:moveTo>
                  <a:pt x="0" y="0"/>
                </a:moveTo>
                <a:lnTo>
                  <a:pt x="16898112" y="0"/>
                </a:lnTo>
                <a:lnTo>
                  <a:pt x="168981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DAGLbc2UMiI</dc:identifier>
  <dcterms:modified xsi:type="dcterms:W3CDTF">2011-08-01T06:04:30Z</dcterms:modified>
  <cp:revision>1</cp:revision>
  <dc:title>Election Results Analysis</dc:title>
</cp:coreProperties>
</file>