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8" r:id="rId3"/>
    <p:sldId id="259"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shubhamanand2026.github.io/Mini-Project-Sem-III/"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7DD79-AA9C-D59D-7919-7AB151887122}"/>
              </a:ext>
            </a:extLst>
          </p:cNvPr>
          <p:cNvSpPr txBox="1"/>
          <p:nvPr/>
        </p:nvSpPr>
        <p:spPr>
          <a:xfrm>
            <a:off x="2788298" y="326571"/>
            <a:ext cx="6615404" cy="1631216"/>
          </a:xfrm>
          <a:prstGeom prst="rect">
            <a:avLst/>
          </a:prstGeom>
          <a:noFill/>
          <a:ln>
            <a:solidFill>
              <a:schemeClr val="accent1">
                <a:lumMod val="20000"/>
                <a:lumOff val="80000"/>
              </a:schemeClr>
            </a:solidFill>
          </a:ln>
        </p:spPr>
        <p:txBody>
          <a:bodyPr wrap="square" rtlCol="0">
            <a:spAutoFit/>
          </a:bodyPr>
          <a:lstStyle/>
          <a:p>
            <a:pPr algn="ctr"/>
            <a:r>
              <a:rPr lang="en-IN" sz="10000" dirty="0">
                <a:solidFill>
                  <a:schemeClr val="accent1">
                    <a:lumMod val="20000"/>
                    <a:lumOff val="80000"/>
                  </a:schemeClr>
                </a:solidFill>
              </a:rPr>
              <a:t>Expenssy</a:t>
            </a:r>
          </a:p>
        </p:txBody>
      </p:sp>
      <p:sp>
        <p:nvSpPr>
          <p:cNvPr id="3" name="TextBox 2">
            <a:extLst>
              <a:ext uri="{FF2B5EF4-FFF2-40B4-BE49-F238E27FC236}">
                <a16:creationId xmlns:a16="http://schemas.microsoft.com/office/drawing/2014/main" id="{374AF0A2-771D-D1DD-7EEB-4F83D94185DE}"/>
              </a:ext>
            </a:extLst>
          </p:cNvPr>
          <p:cNvSpPr txBox="1"/>
          <p:nvPr/>
        </p:nvSpPr>
        <p:spPr>
          <a:xfrm>
            <a:off x="7319106" y="3391786"/>
            <a:ext cx="4447592" cy="2785378"/>
          </a:xfrm>
          <a:prstGeom prst="rect">
            <a:avLst/>
          </a:prstGeom>
          <a:noFill/>
        </p:spPr>
        <p:txBody>
          <a:bodyPr wrap="square" rtlCol="0">
            <a:spAutoFit/>
          </a:bodyPr>
          <a:lstStyle/>
          <a:p>
            <a:r>
              <a:rPr lang="en-IN" sz="3500" dirty="0"/>
              <a:t>By-</a:t>
            </a:r>
          </a:p>
          <a:p>
            <a:r>
              <a:rPr lang="en-IN" sz="3500" dirty="0"/>
              <a:t>SHUBHAM ANAND</a:t>
            </a:r>
          </a:p>
          <a:p>
            <a:r>
              <a:rPr lang="en-IN" sz="3500" dirty="0"/>
              <a:t>2200290130157</a:t>
            </a:r>
          </a:p>
          <a:p>
            <a:r>
              <a:rPr lang="en-IN" sz="3500" dirty="0"/>
              <a:t>IT 3</a:t>
            </a:r>
            <a:r>
              <a:rPr lang="en-IN" sz="3500" baseline="30000" dirty="0"/>
              <a:t>rd</a:t>
            </a:r>
            <a:r>
              <a:rPr lang="en-IN" sz="3500" dirty="0"/>
              <a:t> SEM</a:t>
            </a:r>
          </a:p>
          <a:p>
            <a:r>
              <a:rPr lang="en-IN" sz="3500" dirty="0"/>
              <a:t>SECTION ‘C’</a:t>
            </a:r>
          </a:p>
        </p:txBody>
      </p:sp>
    </p:spTree>
    <p:extLst>
      <p:ext uri="{BB962C8B-B14F-4D97-AF65-F5344CB8AC3E}">
        <p14:creationId xmlns:p14="http://schemas.microsoft.com/office/powerpoint/2010/main" val="217037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F6A9C-ECD7-E324-D7E9-1D70F2B1EBD4}"/>
              </a:ext>
            </a:extLst>
          </p:cNvPr>
          <p:cNvSpPr txBox="1"/>
          <p:nvPr/>
        </p:nvSpPr>
        <p:spPr>
          <a:xfrm>
            <a:off x="2379306" y="531845"/>
            <a:ext cx="7399176" cy="938719"/>
          </a:xfrm>
          <a:prstGeom prst="rect">
            <a:avLst/>
          </a:prstGeom>
          <a:noFill/>
          <a:ln>
            <a:solidFill>
              <a:schemeClr val="accent1">
                <a:lumMod val="20000"/>
                <a:lumOff val="80000"/>
              </a:schemeClr>
            </a:solidFill>
          </a:ln>
        </p:spPr>
        <p:txBody>
          <a:bodyPr wrap="square" rtlCol="0">
            <a:spAutoFit/>
          </a:bodyPr>
          <a:lstStyle/>
          <a:p>
            <a:pPr algn="ctr"/>
            <a:r>
              <a:rPr lang="en-IN" sz="5500" dirty="0">
                <a:solidFill>
                  <a:schemeClr val="accent1">
                    <a:lumMod val="20000"/>
                    <a:lumOff val="80000"/>
                  </a:schemeClr>
                </a:solidFill>
              </a:rPr>
              <a:t>INTRODUCTION</a:t>
            </a:r>
          </a:p>
        </p:txBody>
      </p:sp>
      <p:sp>
        <p:nvSpPr>
          <p:cNvPr id="4" name="TextBox 3">
            <a:extLst>
              <a:ext uri="{FF2B5EF4-FFF2-40B4-BE49-F238E27FC236}">
                <a16:creationId xmlns:a16="http://schemas.microsoft.com/office/drawing/2014/main" id="{4006D17B-BDA8-023C-F445-96D24A0B263D}"/>
              </a:ext>
            </a:extLst>
          </p:cNvPr>
          <p:cNvSpPr txBox="1"/>
          <p:nvPr/>
        </p:nvSpPr>
        <p:spPr>
          <a:xfrm>
            <a:off x="1399591" y="1884784"/>
            <a:ext cx="9311951" cy="3554819"/>
          </a:xfrm>
          <a:prstGeom prst="rect">
            <a:avLst/>
          </a:prstGeom>
          <a:noFill/>
        </p:spPr>
        <p:txBody>
          <a:bodyPr wrap="square" rtlCol="0">
            <a:spAutoFit/>
          </a:bodyPr>
          <a:lstStyle/>
          <a:p>
            <a:pPr marL="342900" indent="-342900">
              <a:buFont typeface="+mj-lt"/>
              <a:buAutoNum type="arabicPeriod"/>
            </a:pPr>
            <a:r>
              <a:rPr lang="en-US" sz="2500" dirty="0"/>
              <a:t>Introducing EXPENSSY, your ultimate expense tracking solution. </a:t>
            </a:r>
          </a:p>
          <a:p>
            <a:pPr marL="342900" indent="-342900">
              <a:buFont typeface="+mj-lt"/>
              <a:buAutoNum type="arabicPeriod"/>
            </a:pPr>
            <a:endParaRPr lang="en-US" sz="2500" dirty="0"/>
          </a:p>
          <a:p>
            <a:pPr marL="342900" indent="-342900">
              <a:buFont typeface="+mj-lt"/>
              <a:buAutoNum type="arabicPeriod"/>
            </a:pPr>
            <a:r>
              <a:rPr lang="en-US" sz="2500" dirty="0"/>
              <a:t>Expenssy is a platform at which you can take control of your finances effortlessly and seamlessly it calculates and categorizes your spending. From daily coffee runs to monthly bills, monitor your expenses in real-time, gain insightful reports, and stay on top of your budgeting goals.</a:t>
            </a:r>
          </a:p>
          <a:p>
            <a:pPr marL="342900" indent="-342900">
              <a:buFont typeface="+mj-lt"/>
              <a:buAutoNum type="arabicPeriod"/>
            </a:pPr>
            <a:endParaRPr lang="en-US" sz="2500" dirty="0"/>
          </a:p>
          <a:p>
            <a:pPr marL="342900" indent="-342900">
              <a:buFont typeface="+mj-lt"/>
              <a:buAutoNum type="arabicPeriod"/>
            </a:pPr>
            <a:r>
              <a:rPr lang="en-US" sz="2500" dirty="0"/>
              <a:t>Expenssy is simple to use and user-friendly Website.</a:t>
            </a:r>
            <a:endParaRPr lang="en-IN" sz="2500" dirty="0"/>
          </a:p>
        </p:txBody>
      </p:sp>
    </p:spTree>
    <p:extLst>
      <p:ext uri="{BB962C8B-B14F-4D97-AF65-F5344CB8AC3E}">
        <p14:creationId xmlns:p14="http://schemas.microsoft.com/office/powerpoint/2010/main" val="46801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246AB-E02A-6FFD-0F63-E216CDC8B326}"/>
              </a:ext>
            </a:extLst>
          </p:cNvPr>
          <p:cNvSpPr txBox="1"/>
          <p:nvPr/>
        </p:nvSpPr>
        <p:spPr>
          <a:xfrm>
            <a:off x="765544" y="425302"/>
            <a:ext cx="5645889" cy="507831"/>
          </a:xfrm>
          <a:prstGeom prst="rect">
            <a:avLst/>
          </a:prstGeom>
          <a:noFill/>
          <a:ln>
            <a:solidFill>
              <a:schemeClr val="accent1"/>
            </a:solidFill>
          </a:ln>
        </p:spPr>
        <p:txBody>
          <a:bodyPr wrap="square" rtlCol="0">
            <a:spAutoFit/>
          </a:bodyPr>
          <a:lstStyle/>
          <a:p>
            <a:pPr algn="ctr"/>
            <a:r>
              <a:rPr lang="en-IN" sz="2700" dirty="0"/>
              <a:t>Purpose Behind Selecting This Project</a:t>
            </a:r>
          </a:p>
        </p:txBody>
      </p:sp>
      <p:sp>
        <p:nvSpPr>
          <p:cNvPr id="3" name="TextBox 2">
            <a:extLst>
              <a:ext uri="{FF2B5EF4-FFF2-40B4-BE49-F238E27FC236}">
                <a16:creationId xmlns:a16="http://schemas.microsoft.com/office/drawing/2014/main" id="{7C77A4F2-B75E-72BA-E3CE-3A0550D50DAB}"/>
              </a:ext>
            </a:extLst>
          </p:cNvPr>
          <p:cNvSpPr txBox="1"/>
          <p:nvPr/>
        </p:nvSpPr>
        <p:spPr>
          <a:xfrm>
            <a:off x="765544" y="1329070"/>
            <a:ext cx="848478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To helps users, to monitor their spending, track financial habits, set budgets, and analyze expenses.</a:t>
            </a:r>
          </a:p>
          <a:p>
            <a:pPr marL="285750" indent="-285750">
              <a:buFont typeface="Arial" panose="020B0604020202020204" pitchFamily="34" charset="0"/>
              <a:buChar char="•"/>
            </a:pPr>
            <a:r>
              <a:rPr lang="en-US" sz="2000" dirty="0"/>
              <a:t>It provides insights into where money is going, aids in managing finances effectively, and supports better decision-making for budgeting and savings.</a:t>
            </a:r>
            <a:endParaRPr lang="en-IN" sz="2000" dirty="0"/>
          </a:p>
        </p:txBody>
      </p:sp>
      <p:sp>
        <p:nvSpPr>
          <p:cNvPr id="4" name="TextBox 3">
            <a:extLst>
              <a:ext uri="{FF2B5EF4-FFF2-40B4-BE49-F238E27FC236}">
                <a16:creationId xmlns:a16="http://schemas.microsoft.com/office/drawing/2014/main" id="{89A9039E-1167-192E-BC03-05CA9FF010B9}"/>
              </a:ext>
            </a:extLst>
          </p:cNvPr>
          <p:cNvSpPr txBox="1"/>
          <p:nvPr/>
        </p:nvSpPr>
        <p:spPr>
          <a:xfrm>
            <a:off x="765544" y="2921169"/>
            <a:ext cx="2775098" cy="507831"/>
          </a:xfrm>
          <a:prstGeom prst="rect">
            <a:avLst/>
          </a:prstGeom>
          <a:noFill/>
          <a:ln>
            <a:solidFill>
              <a:schemeClr val="accent1"/>
            </a:solidFill>
          </a:ln>
        </p:spPr>
        <p:txBody>
          <a:bodyPr wrap="square" rtlCol="0">
            <a:spAutoFit/>
          </a:bodyPr>
          <a:lstStyle/>
          <a:p>
            <a:r>
              <a:rPr lang="en-IN" sz="2700" dirty="0"/>
              <a:t>Technologies Used</a:t>
            </a:r>
          </a:p>
        </p:txBody>
      </p:sp>
      <p:sp>
        <p:nvSpPr>
          <p:cNvPr id="5" name="TextBox 4">
            <a:extLst>
              <a:ext uri="{FF2B5EF4-FFF2-40B4-BE49-F238E27FC236}">
                <a16:creationId xmlns:a16="http://schemas.microsoft.com/office/drawing/2014/main" id="{DB305D23-8F52-D7B2-F7AA-074D082950C6}"/>
              </a:ext>
            </a:extLst>
          </p:cNvPr>
          <p:cNvSpPr txBox="1"/>
          <p:nvPr/>
        </p:nvSpPr>
        <p:spPr>
          <a:xfrm>
            <a:off x="765543" y="3673610"/>
            <a:ext cx="10994065"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t>In This Project I have used HTML (Hyper Text Markup Language), CSS(Cascading Style Sheets), JavaScript and ChatGPT. </a:t>
            </a:r>
          </a:p>
          <a:p>
            <a:pPr marL="342900" indent="-342900">
              <a:buFont typeface="Arial" panose="020B0604020202020204" pitchFamily="34" charset="0"/>
              <a:buChar char="•"/>
            </a:pPr>
            <a:r>
              <a:rPr lang="en-US" sz="2000" dirty="0"/>
              <a:t>HTML creates and structures the website's content, CSS adds style and formatting to these structures, and then JavaScript turns those stylized components into something that a user can interact with.</a:t>
            </a:r>
          </a:p>
          <a:p>
            <a:pPr marL="342900" indent="-342900">
              <a:buFont typeface="Arial" panose="020B0604020202020204" pitchFamily="34" charset="0"/>
              <a:buChar char="•"/>
            </a:pPr>
            <a:r>
              <a:rPr lang="en-US" sz="2000" dirty="0"/>
              <a:t>JavaScript can do for the web includes adding interactive behavior to web pages like zooming in and out or playing audio/video. creating web and mobile apps, the most popular examples consist of the likes of Netflix and Uber.</a:t>
            </a:r>
          </a:p>
          <a:p>
            <a:pPr marL="342900" indent="-342900">
              <a:buFont typeface="Arial" panose="020B0604020202020204" pitchFamily="34" charset="0"/>
              <a:buChar char="•"/>
            </a:pPr>
            <a:r>
              <a:rPr lang="en-US" sz="2000" dirty="0"/>
              <a:t>ChatGPT is used to enhance the quality of the overall project.</a:t>
            </a:r>
            <a:endParaRPr lang="en-IN" sz="2000" dirty="0"/>
          </a:p>
        </p:txBody>
      </p:sp>
    </p:spTree>
    <p:extLst>
      <p:ext uri="{BB962C8B-B14F-4D97-AF65-F5344CB8AC3E}">
        <p14:creationId xmlns:p14="http://schemas.microsoft.com/office/powerpoint/2010/main" val="172766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D208839-7407-44E6-AAD8-EA89D18CD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4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A1E8CC-C82D-4421-893C-5FA2C6073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EFE19886-D2BA-744F-14BD-8498D86EA097}"/>
              </a:ext>
            </a:extLst>
          </p:cNvPr>
          <p:cNvPicPr>
            <a:picLocks noChangeAspect="1"/>
          </p:cNvPicPr>
          <p:nvPr/>
        </p:nvPicPr>
        <p:blipFill rotWithShape="1">
          <a:blip r:embed="rId2"/>
          <a:srcRect t="7077" r="1" b="2103"/>
          <a:stretch/>
        </p:blipFill>
        <p:spPr>
          <a:xfrm>
            <a:off x="643467" y="643467"/>
            <a:ext cx="10905066" cy="5571066"/>
          </a:xfrm>
          <a:prstGeom prst="rect">
            <a:avLst/>
          </a:prstGeom>
          <a:effectLst>
            <a:innerShdw blurRad="114300">
              <a:prstClr val="black"/>
            </a:innerShdw>
          </a:effectLst>
        </p:spPr>
      </p:pic>
      <p:sp>
        <p:nvSpPr>
          <p:cNvPr id="4" name="TextBox 3">
            <a:extLst>
              <a:ext uri="{FF2B5EF4-FFF2-40B4-BE49-F238E27FC236}">
                <a16:creationId xmlns:a16="http://schemas.microsoft.com/office/drawing/2014/main" id="{F309FF40-F885-F048-9665-AB488DDDB9AA}"/>
              </a:ext>
            </a:extLst>
          </p:cNvPr>
          <p:cNvSpPr txBox="1"/>
          <p:nvPr/>
        </p:nvSpPr>
        <p:spPr>
          <a:xfrm>
            <a:off x="4828161" y="-9728"/>
            <a:ext cx="2535677" cy="630942"/>
          </a:xfrm>
          <a:prstGeom prst="rect">
            <a:avLst/>
          </a:prstGeom>
          <a:solidFill>
            <a:schemeClr val="accent4">
              <a:lumMod val="75000"/>
            </a:schemeClr>
          </a:solidFill>
          <a:ln>
            <a:solidFill>
              <a:schemeClr val="accent1"/>
            </a:solidFill>
          </a:ln>
        </p:spPr>
        <p:txBody>
          <a:bodyPr wrap="square" rtlCol="0">
            <a:spAutoFit/>
          </a:bodyPr>
          <a:lstStyle/>
          <a:p>
            <a:r>
              <a:rPr lang="en-IN" sz="3500" dirty="0">
                <a:solidFill>
                  <a:schemeClr val="accent4">
                    <a:lumMod val="40000"/>
                    <a:lumOff val="60000"/>
                  </a:schemeClr>
                </a:solidFill>
              </a:rPr>
              <a:t>Sample Page</a:t>
            </a:r>
          </a:p>
        </p:txBody>
      </p:sp>
    </p:spTree>
    <p:extLst>
      <p:ext uri="{BB962C8B-B14F-4D97-AF65-F5344CB8AC3E}">
        <p14:creationId xmlns:p14="http://schemas.microsoft.com/office/powerpoint/2010/main" val="13996456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9B847-6C73-28A5-95DD-ADD09E02C7E9}"/>
              </a:ext>
            </a:extLst>
          </p:cNvPr>
          <p:cNvSpPr txBox="1"/>
          <p:nvPr/>
        </p:nvSpPr>
        <p:spPr>
          <a:xfrm>
            <a:off x="992221" y="466928"/>
            <a:ext cx="4503907" cy="707886"/>
          </a:xfrm>
          <a:prstGeom prst="rect">
            <a:avLst/>
          </a:prstGeom>
          <a:noFill/>
          <a:ln>
            <a:solidFill>
              <a:schemeClr val="accent1"/>
            </a:solidFill>
          </a:ln>
        </p:spPr>
        <p:txBody>
          <a:bodyPr wrap="square" rtlCol="0">
            <a:spAutoFit/>
          </a:bodyPr>
          <a:lstStyle/>
          <a:p>
            <a:r>
              <a:rPr lang="en-IN" sz="4000" dirty="0"/>
              <a:t>REMAINING WORK</a:t>
            </a:r>
          </a:p>
        </p:txBody>
      </p:sp>
      <p:sp>
        <p:nvSpPr>
          <p:cNvPr id="3" name="TextBox 2">
            <a:extLst>
              <a:ext uri="{FF2B5EF4-FFF2-40B4-BE49-F238E27FC236}">
                <a16:creationId xmlns:a16="http://schemas.microsoft.com/office/drawing/2014/main" id="{6CFE5A5D-05CD-FF97-5356-ABCF09F6A7AF}"/>
              </a:ext>
            </a:extLst>
          </p:cNvPr>
          <p:cNvSpPr txBox="1"/>
          <p:nvPr/>
        </p:nvSpPr>
        <p:spPr>
          <a:xfrm>
            <a:off x="992221" y="1653702"/>
            <a:ext cx="9970851" cy="3277820"/>
          </a:xfrm>
          <a:prstGeom prst="rect">
            <a:avLst/>
          </a:prstGeom>
          <a:noFill/>
        </p:spPr>
        <p:txBody>
          <a:bodyPr wrap="square" rtlCol="0">
            <a:spAutoFit/>
          </a:bodyPr>
          <a:lstStyle/>
          <a:p>
            <a:pPr marL="285750" indent="-285750">
              <a:buFont typeface="Arial" panose="020B0604020202020204" pitchFamily="34" charset="0"/>
              <a:buChar char="•"/>
            </a:pPr>
            <a:r>
              <a:rPr lang="en-IN" sz="2300" dirty="0"/>
              <a:t>Adding a Save Button -&gt; This Button will be used by user to save all the data in form of pdf format, so that user save the data and track the record.</a:t>
            </a:r>
          </a:p>
          <a:p>
            <a:pPr marL="285750" indent="-285750">
              <a:buFont typeface="Arial" panose="020B0604020202020204" pitchFamily="34" charset="0"/>
              <a:buChar char="•"/>
            </a:pPr>
            <a:endParaRPr lang="en-IN" sz="2300" dirty="0"/>
          </a:p>
          <a:p>
            <a:pPr marL="285750" indent="-285750">
              <a:buFont typeface="Arial" panose="020B0604020202020204" pitchFamily="34" charset="0"/>
              <a:buChar char="•"/>
            </a:pPr>
            <a:r>
              <a:rPr lang="en-IN" sz="2300" dirty="0"/>
              <a:t>Making the Site Responsive -&gt; This Site is now not compatible for Mobile Phone, doing this with the help of Bootstrap will make this Site Responsive and help the user to also use it in their mobile phone. </a:t>
            </a:r>
          </a:p>
          <a:p>
            <a:pPr marL="285750" indent="-285750">
              <a:buFont typeface="Arial" panose="020B0604020202020204" pitchFamily="34" charset="0"/>
              <a:buChar char="•"/>
            </a:pPr>
            <a:endParaRPr lang="en-IN" sz="2300" dirty="0"/>
          </a:p>
          <a:p>
            <a:pPr marL="285750" indent="-285750">
              <a:buFont typeface="Arial" panose="020B0604020202020204" pitchFamily="34" charset="0"/>
              <a:buChar char="•"/>
            </a:pPr>
            <a:r>
              <a:rPr lang="en-IN" sz="2300" dirty="0"/>
              <a:t>Adding Some Extra Feature -&gt; IN Upcoming days I will add some more Features in this Project so that it becomes more helpful for User.</a:t>
            </a:r>
          </a:p>
        </p:txBody>
      </p:sp>
    </p:spTree>
    <p:extLst>
      <p:ext uri="{BB962C8B-B14F-4D97-AF65-F5344CB8AC3E}">
        <p14:creationId xmlns:p14="http://schemas.microsoft.com/office/powerpoint/2010/main" val="10219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4599D-9FE1-7E68-BDCE-D23F556B3C44}"/>
              </a:ext>
            </a:extLst>
          </p:cNvPr>
          <p:cNvSpPr txBox="1"/>
          <p:nvPr/>
        </p:nvSpPr>
        <p:spPr>
          <a:xfrm>
            <a:off x="3910519" y="184826"/>
            <a:ext cx="4027251" cy="938719"/>
          </a:xfrm>
          <a:prstGeom prst="rect">
            <a:avLst/>
          </a:prstGeom>
          <a:noFill/>
          <a:ln>
            <a:solidFill>
              <a:schemeClr val="accent1"/>
            </a:solidFill>
          </a:ln>
        </p:spPr>
        <p:txBody>
          <a:bodyPr wrap="square" rtlCol="0">
            <a:spAutoFit/>
          </a:bodyPr>
          <a:lstStyle/>
          <a:p>
            <a:pPr algn="ctr"/>
            <a:r>
              <a:rPr lang="en-IN" sz="5500" dirty="0"/>
              <a:t>CONCLUSION</a:t>
            </a:r>
          </a:p>
        </p:txBody>
      </p:sp>
      <p:sp>
        <p:nvSpPr>
          <p:cNvPr id="3" name="TextBox 2">
            <a:extLst>
              <a:ext uri="{FF2B5EF4-FFF2-40B4-BE49-F238E27FC236}">
                <a16:creationId xmlns:a16="http://schemas.microsoft.com/office/drawing/2014/main" id="{8114F300-F65C-6659-04CA-FF96CF22267A}"/>
              </a:ext>
            </a:extLst>
          </p:cNvPr>
          <p:cNvSpPr txBox="1"/>
          <p:nvPr/>
        </p:nvSpPr>
        <p:spPr>
          <a:xfrm>
            <a:off x="282102" y="1342417"/>
            <a:ext cx="11537004" cy="3970318"/>
          </a:xfrm>
          <a:prstGeom prst="rect">
            <a:avLst/>
          </a:prstGeom>
          <a:noFill/>
        </p:spPr>
        <p:txBody>
          <a:bodyPr wrap="square" rtlCol="0">
            <a:spAutoFit/>
          </a:bodyPr>
          <a:lstStyle/>
          <a:p>
            <a:pPr marL="285750" indent="-285750">
              <a:buFont typeface="Arial" panose="020B0604020202020204" pitchFamily="34" charset="0"/>
              <a:buChar char="•"/>
            </a:pPr>
            <a:r>
              <a:rPr lang="en-IN" sz="2800" dirty="0"/>
              <a:t>EXPENSSY is a Expense Tracker Website which is used to Track </a:t>
            </a:r>
            <a:r>
              <a:rPr lang="en-US" sz="2800" dirty="0"/>
              <a:t>your spending.</a:t>
            </a:r>
          </a:p>
          <a:p>
            <a:pPr marL="285750" indent="-285750">
              <a:buFont typeface="Arial" panose="020B0604020202020204" pitchFamily="34" charset="0"/>
              <a:buChar char="•"/>
            </a:pPr>
            <a:r>
              <a:rPr lang="en-US" sz="2800" dirty="0"/>
              <a:t>Project is Made using Basic HTML, CSS and JavaScript.</a:t>
            </a:r>
          </a:p>
          <a:p>
            <a:pPr marL="285750" indent="-285750">
              <a:buFont typeface="Arial" panose="020B0604020202020204" pitchFamily="34" charset="0"/>
              <a:buChar char="•"/>
            </a:pPr>
            <a:r>
              <a:rPr lang="en-IN" sz="2800" dirty="0"/>
              <a:t> Expenssy can be used by Students, Working Professional , Serval Type of Users.</a:t>
            </a:r>
          </a:p>
          <a:p>
            <a:pPr marL="285750" indent="-285750">
              <a:buFont typeface="Arial" panose="020B0604020202020204" pitchFamily="34" charset="0"/>
              <a:buChar char="•"/>
            </a:pPr>
            <a:r>
              <a:rPr lang="en-IN" sz="2800" dirty="0"/>
              <a:t>Project is almost 75% ready, and It will be fully functional within few Days although Project is already live and uploaded in my GitHub Account. If anybody wants to use it on their PC, then Just Clink on this link -&gt;&gt; </a:t>
            </a:r>
            <a:r>
              <a:rPr lang="en-IN" sz="2800" dirty="0">
                <a:hlinkClick r:id="rId2"/>
              </a:rPr>
              <a:t>https://shubhamanand2026.github.io/Mini-Project-Sem-III/</a:t>
            </a:r>
            <a:endParaRPr lang="en-IN" sz="2800" dirty="0"/>
          </a:p>
        </p:txBody>
      </p:sp>
    </p:spTree>
    <p:extLst>
      <p:ext uri="{BB962C8B-B14F-4D97-AF65-F5344CB8AC3E}">
        <p14:creationId xmlns:p14="http://schemas.microsoft.com/office/powerpoint/2010/main" val="352825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F4901F-66FD-7B82-B245-3C0B38D84A8D}"/>
              </a:ext>
            </a:extLst>
          </p:cNvPr>
          <p:cNvSpPr txBox="1"/>
          <p:nvPr/>
        </p:nvSpPr>
        <p:spPr>
          <a:xfrm>
            <a:off x="2530812" y="2276272"/>
            <a:ext cx="7130375" cy="193899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12000" dirty="0">
                <a:solidFill>
                  <a:schemeClr val="accent2">
                    <a:lumMod val="20000"/>
                    <a:lumOff val="80000"/>
                  </a:schemeClr>
                </a:solidFill>
              </a:rPr>
              <a:t>Thank You</a:t>
            </a:r>
          </a:p>
        </p:txBody>
      </p:sp>
    </p:spTree>
    <p:extLst>
      <p:ext uri="{BB962C8B-B14F-4D97-AF65-F5344CB8AC3E}">
        <p14:creationId xmlns:p14="http://schemas.microsoft.com/office/powerpoint/2010/main" val="337664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68</TotalTime>
  <Words>446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Anand</dc:creator>
  <cp:lastModifiedBy>Shubham Anand</cp:lastModifiedBy>
  <cp:revision>2</cp:revision>
  <dcterms:created xsi:type="dcterms:W3CDTF">2023-11-23T18:43:26Z</dcterms:created>
  <dcterms:modified xsi:type="dcterms:W3CDTF">2023-11-23T19:51:37Z</dcterms:modified>
</cp:coreProperties>
</file>