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F55E-AB60-B4B8-6B7F-F348363577D8}"/>
              </a:ext>
            </a:extLst>
          </p:cNvPr>
          <p:cNvSpPr>
            <a:spLocks noGrp="1"/>
          </p:cNvSpPr>
          <p:nvPr>
            <p:ph type="ctrTitle"/>
          </p:nvPr>
        </p:nvSpPr>
        <p:spPr>
          <a:xfrm>
            <a:off x="3374571" y="1066801"/>
            <a:ext cx="7197726" cy="2421464"/>
          </a:xfrm>
        </p:spPr>
        <p:txBody>
          <a:bodyPr>
            <a:normAutofit fontScale="90000"/>
          </a:bodyPr>
          <a:lstStyle/>
          <a:p>
            <a:r>
              <a:rPr lang="en-IN" sz="6700" dirty="0"/>
              <a:t>Kiet group of institutions</a:t>
            </a:r>
            <a:br>
              <a:rPr lang="en-IN" sz="5500" dirty="0"/>
            </a:br>
            <a:r>
              <a:rPr lang="en-IN" sz="4500" dirty="0"/>
              <a:t>muradnagar , Ghaziabad.</a:t>
            </a:r>
            <a:endParaRPr lang="en-IN" sz="5500" dirty="0"/>
          </a:p>
        </p:txBody>
      </p:sp>
      <p:sp>
        <p:nvSpPr>
          <p:cNvPr id="3" name="Subtitle 2">
            <a:extLst>
              <a:ext uri="{FF2B5EF4-FFF2-40B4-BE49-F238E27FC236}">
                <a16:creationId xmlns:a16="http://schemas.microsoft.com/office/drawing/2014/main" id="{3FB4CDCA-FFDE-8FFD-47D8-4385A1403F94}"/>
              </a:ext>
            </a:extLst>
          </p:cNvPr>
          <p:cNvSpPr>
            <a:spLocks noGrp="1"/>
          </p:cNvSpPr>
          <p:nvPr>
            <p:ph type="subTitle" idx="1"/>
          </p:nvPr>
        </p:nvSpPr>
        <p:spPr>
          <a:xfrm>
            <a:off x="3187958" y="4189789"/>
            <a:ext cx="7197726" cy="1405467"/>
          </a:xfrm>
          <a:ln>
            <a:solidFill>
              <a:schemeClr val="accent1">
                <a:lumMod val="60000"/>
                <a:lumOff val="40000"/>
              </a:schemeClr>
            </a:solidFill>
          </a:ln>
        </p:spPr>
        <p:txBody>
          <a:bodyPr>
            <a:noAutofit/>
          </a:bodyPr>
          <a:lstStyle/>
          <a:p>
            <a:r>
              <a:rPr lang="en-IN" sz="3500" dirty="0"/>
              <a:t>Project title:</a:t>
            </a:r>
          </a:p>
          <a:p>
            <a:r>
              <a:rPr lang="en-IN" sz="3500" dirty="0"/>
              <a:t>Expenssy</a:t>
            </a:r>
          </a:p>
        </p:txBody>
      </p:sp>
    </p:spTree>
    <p:extLst>
      <p:ext uri="{BB962C8B-B14F-4D97-AF65-F5344CB8AC3E}">
        <p14:creationId xmlns:p14="http://schemas.microsoft.com/office/powerpoint/2010/main" val="161317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36351-0F06-CE71-B9CA-EA620C3F4206}"/>
              </a:ext>
            </a:extLst>
          </p:cNvPr>
          <p:cNvSpPr txBox="1"/>
          <p:nvPr/>
        </p:nvSpPr>
        <p:spPr>
          <a:xfrm>
            <a:off x="2788298" y="326571"/>
            <a:ext cx="6615404" cy="1092607"/>
          </a:xfrm>
          <a:prstGeom prst="rect">
            <a:avLst/>
          </a:prstGeom>
          <a:noFill/>
          <a:ln>
            <a:solidFill>
              <a:schemeClr val="accent1">
                <a:lumMod val="20000"/>
                <a:lumOff val="80000"/>
              </a:schemeClr>
            </a:solidFill>
          </a:ln>
        </p:spPr>
        <p:txBody>
          <a:bodyPr wrap="square" rtlCol="0">
            <a:spAutoFit/>
          </a:bodyPr>
          <a:lstStyle/>
          <a:p>
            <a:pPr algn="ctr"/>
            <a:r>
              <a:rPr lang="en-IN" sz="6500" dirty="0">
                <a:solidFill>
                  <a:schemeClr val="accent1">
                    <a:lumMod val="20000"/>
                    <a:lumOff val="80000"/>
                  </a:schemeClr>
                </a:solidFill>
              </a:rPr>
              <a:t>Expenssy</a:t>
            </a:r>
          </a:p>
        </p:txBody>
      </p:sp>
      <p:sp>
        <p:nvSpPr>
          <p:cNvPr id="3" name="TextBox 2">
            <a:extLst>
              <a:ext uri="{FF2B5EF4-FFF2-40B4-BE49-F238E27FC236}">
                <a16:creationId xmlns:a16="http://schemas.microsoft.com/office/drawing/2014/main" id="{21EF626B-FCBB-54B0-54CE-7BB7E37DC608}"/>
              </a:ext>
            </a:extLst>
          </p:cNvPr>
          <p:cNvSpPr txBox="1"/>
          <p:nvPr/>
        </p:nvSpPr>
        <p:spPr>
          <a:xfrm>
            <a:off x="7744408" y="3429000"/>
            <a:ext cx="4447592" cy="2785378"/>
          </a:xfrm>
          <a:prstGeom prst="rect">
            <a:avLst/>
          </a:prstGeom>
          <a:noFill/>
        </p:spPr>
        <p:txBody>
          <a:bodyPr wrap="square" rtlCol="0">
            <a:spAutoFit/>
          </a:bodyPr>
          <a:lstStyle/>
          <a:p>
            <a:r>
              <a:rPr lang="en-IN" sz="3500" dirty="0"/>
              <a:t>By-</a:t>
            </a:r>
          </a:p>
          <a:p>
            <a:r>
              <a:rPr lang="en-IN" sz="3500" dirty="0"/>
              <a:t>SHUBHAM ANAND</a:t>
            </a:r>
          </a:p>
          <a:p>
            <a:r>
              <a:rPr lang="en-IN" sz="3500" dirty="0"/>
              <a:t>2200290130157</a:t>
            </a:r>
          </a:p>
          <a:p>
            <a:r>
              <a:rPr lang="en-IN" sz="3500" dirty="0"/>
              <a:t>IT 3</a:t>
            </a:r>
            <a:r>
              <a:rPr lang="en-IN" sz="3500" baseline="30000" dirty="0"/>
              <a:t>rd</a:t>
            </a:r>
            <a:r>
              <a:rPr lang="en-IN" sz="3500" dirty="0"/>
              <a:t> SEM</a:t>
            </a:r>
          </a:p>
          <a:p>
            <a:r>
              <a:rPr lang="en-IN" sz="3500" dirty="0"/>
              <a:t>SECTION ‘C’</a:t>
            </a:r>
          </a:p>
        </p:txBody>
      </p:sp>
    </p:spTree>
    <p:extLst>
      <p:ext uri="{BB962C8B-B14F-4D97-AF65-F5344CB8AC3E}">
        <p14:creationId xmlns:p14="http://schemas.microsoft.com/office/powerpoint/2010/main" val="397989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B5DC0F-8CCE-1114-E18D-C95AE8B5BAD6}"/>
              </a:ext>
            </a:extLst>
          </p:cNvPr>
          <p:cNvSpPr txBox="1"/>
          <p:nvPr/>
        </p:nvSpPr>
        <p:spPr>
          <a:xfrm>
            <a:off x="2379306" y="531845"/>
            <a:ext cx="7399176" cy="938719"/>
          </a:xfrm>
          <a:prstGeom prst="rect">
            <a:avLst/>
          </a:prstGeom>
          <a:noFill/>
          <a:ln>
            <a:solidFill>
              <a:schemeClr val="accent1">
                <a:lumMod val="20000"/>
                <a:lumOff val="80000"/>
              </a:schemeClr>
            </a:solidFill>
          </a:ln>
        </p:spPr>
        <p:txBody>
          <a:bodyPr wrap="square" rtlCol="0">
            <a:spAutoFit/>
          </a:bodyPr>
          <a:lstStyle/>
          <a:p>
            <a:pPr algn="ctr"/>
            <a:r>
              <a:rPr lang="en-IN" sz="5500" dirty="0">
                <a:solidFill>
                  <a:schemeClr val="accent1">
                    <a:lumMod val="20000"/>
                    <a:lumOff val="80000"/>
                  </a:schemeClr>
                </a:solidFill>
              </a:rPr>
              <a:t>INTRODUCTION</a:t>
            </a:r>
          </a:p>
        </p:txBody>
      </p:sp>
      <p:sp>
        <p:nvSpPr>
          <p:cNvPr id="3" name="TextBox 2">
            <a:extLst>
              <a:ext uri="{FF2B5EF4-FFF2-40B4-BE49-F238E27FC236}">
                <a16:creationId xmlns:a16="http://schemas.microsoft.com/office/drawing/2014/main" id="{D1108919-7545-DB15-37CA-6B1E49C96AAD}"/>
              </a:ext>
            </a:extLst>
          </p:cNvPr>
          <p:cNvSpPr txBox="1"/>
          <p:nvPr/>
        </p:nvSpPr>
        <p:spPr>
          <a:xfrm>
            <a:off x="1399591" y="1884784"/>
            <a:ext cx="9311951" cy="3554819"/>
          </a:xfrm>
          <a:prstGeom prst="rect">
            <a:avLst/>
          </a:prstGeom>
          <a:noFill/>
        </p:spPr>
        <p:txBody>
          <a:bodyPr wrap="square" rtlCol="0">
            <a:spAutoFit/>
          </a:bodyPr>
          <a:lstStyle/>
          <a:p>
            <a:pPr marL="342900" indent="-342900">
              <a:buFont typeface="+mj-lt"/>
              <a:buAutoNum type="arabicPeriod"/>
            </a:pPr>
            <a:r>
              <a:rPr lang="en-US" sz="2500" dirty="0"/>
              <a:t>Introducing EXPENSSY, your ultimate expense tracking solution. </a:t>
            </a:r>
          </a:p>
          <a:p>
            <a:pPr marL="342900" indent="-342900">
              <a:buFont typeface="+mj-lt"/>
              <a:buAutoNum type="arabicPeriod"/>
            </a:pPr>
            <a:endParaRPr lang="en-US" sz="2500" dirty="0"/>
          </a:p>
          <a:p>
            <a:pPr marL="342900" indent="-342900">
              <a:buFont typeface="+mj-lt"/>
              <a:buAutoNum type="arabicPeriod"/>
            </a:pPr>
            <a:r>
              <a:rPr lang="en-US" sz="2500" dirty="0"/>
              <a:t>Expenssy is a platform at which you can take control of your finances effortlessly and seamlessly it calculates and categorizes your spending. From daily coffee runs to monthly bills, monitor your expenses in real-time, gain insightful reports, and stay on top of your budgeting goals.</a:t>
            </a:r>
          </a:p>
          <a:p>
            <a:pPr marL="342900" indent="-342900">
              <a:buFont typeface="+mj-lt"/>
              <a:buAutoNum type="arabicPeriod"/>
            </a:pPr>
            <a:endParaRPr lang="en-US" sz="2500" dirty="0"/>
          </a:p>
          <a:p>
            <a:pPr marL="342900" indent="-342900">
              <a:buFont typeface="+mj-lt"/>
              <a:buAutoNum type="arabicPeriod"/>
            </a:pPr>
            <a:r>
              <a:rPr lang="en-US" sz="2500" dirty="0"/>
              <a:t>Expenssy is simple to use and user-friendly Website.</a:t>
            </a:r>
            <a:endParaRPr lang="en-IN" sz="2500" dirty="0"/>
          </a:p>
        </p:txBody>
      </p:sp>
    </p:spTree>
    <p:extLst>
      <p:ext uri="{BB962C8B-B14F-4D97-AF65-F5344CB8AC3E}">
        <p14:creationId xmlns:p14="http://schemas.microsoft.com/office/powerpoint/2010/main" val="123355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28442-E5FD-C448-D44E-EA0CFD6B6F0C}"/>
              </a:ext>
            </a:extLst>
          </p:cNvPr>
          <p:cNvSpPr txBox="1"/>
          <p:nvPr/>
        </p:nvSpPr>
        <p:spPr>
          <a:xfrm>
            <a:off x="2547257" y="438539"/>
            <a:ext cx="6755363" cy="938719"/>
          </a:xfrm>
          <a:prstGeom prst="rect">
            <a:avLst/>
          </a:prstGeom>
          <a:noFill/>
        </p:spPr>
        <p:txBody>
          <a:bodyPr wrap="square" rtlCol="0">
            <a:spAutoFit/>
          </a:bodyPr>
          <a:lstStyle/>
          <a:p>
            <a:pPr algn="ctr"/>
            <a:r>
              <a:rPr lang="en-IN" sz="5500" dirty="0"/>
              <a:t>Technology Used</a:t>
            </a:r>
          </a:p>
        </p:txBody>
      </p:sp>
      <p:sp>
        <p:nvSpPr>
          <p:cNvPr id="3" name="TextBox 2">
            <a:extLst>
              <a:ext uri="{FF2B5EF4-FFF2-40B4-BE49-F238E27FC236}">
                <a16:creationId xmlns:a16="http://schemas.microsoft.com/office/drawing/2014/main" id="{29C8B5D4-D046-56D1-B445-93D19223D918}"/>
              </a:ext>
            </a:extLst>
          </p:cNvPr>
          <p:cNvSpPr txBox="1"/>
          <p:nvPr/>
        </p:nvSpPr>
        <p:spPr>
          <a:xfrm>
            <a:off x="1007706" y="1791478"/>
            <a:ext cx="10170367" cy="4154984"/>
          </a:xfrm>
          <a:prstGeom prst="rect">
            <a:avLst/>
          </a:prstGeom>
          <a:noFill/>
        </p:spPr>
        <p:txBody>
          <a:bodyPr wrap="square" rtlCol="0">
            <a:spAutoFit/>
          </a:bodyPr>
          <a:lstStyle/>
          <a:p>
            <a:pPr marL="342900" indent="-342900">
              <a:buFont typeface="Arial" panose="020B0604020202020204" pitchFamily="34" charset="0"/>
              <a:buChar char="•"/>
            </a:pPr>
            <a:r>
              <a:rPr lang="en-IN" sz="2200" dirty="0"/>
              <a:t>In This Project I will use HTML (Hyper Text Markup Language), CSS(Cascading Style Sheets), JavaScript and ChatGPT. </a:t>
            </a:r>
          </a:p>
          <a:p>
            <a:pPr marL="342900" indent="-342900">
              <a:buFont typeface="Arial" panose="020B0604020202020204" pitchFamily="34" charset="0"/>
              <a:buChar char="•"/>
            </a:pPr>
            <a:endParaRPr lang="en-IN" sz="2200" dirty="0"/>
          </a:p>
          <a:p>
            <a:pPr marL="342900" indent="-342900">
              <a:buFont typeface="Arial" panose="020B0604020202020204" pitchFamily="34" charset="0"/>
              <a:buChar char="•"/>
            </a:pPr>
            <a:r>
              <a:rPr lang="en-US" sz="2200" dirty="0"/>
              <a:t>HTML creates and structures the website's content, CSS adds style and formatting to these structures, and then JavaScript turns those stylized components into something that a user can interact with.</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JavaScript can do for the web includes: adding interactive behavior to web pages like zooming in and out or playing audio/video. creating web and mobile apps, the most popular examples consist of the likes of Netflix and Uber.</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ChatGPT is used to enhance the quality of the overall project.</a:t>
            </a:r>
            <a:endParaRPr lang="en-IN" sz="2200" dirty="0"/>
          </a:p>
        </p:txBody>
      </p:sp>
    </p:spTree>
    <p:extLst>
      <p:ext uri="{BB962C8B-B14F-4D97-AF65-F5344CB8AC3E}">
        <p14:creationId xmlns:p14="http://schemas.microsoft.com/office/powerpoint/2010/main" val="285364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B34A8B-CB15-7824-78FC-2E6544B4BD56}"/>
              </a:ext>
            </a:extLst>
          </p:cNvPr>
          <p:cNvSpPr/>
          <p:nvPr/>
        </p:nvSpPr>
        <p:spPr>
          <a:xfrm>
            <a:off x="2812953" y="2613392"/>
            <a:ext cx="6566093" cy="1631216"/>
          </a:xfrm>
          <a:prstGeom prst="rect">
            <a:avLst/>
          </a:prstGeom>
          <a:noFill/>
        </p:spPr>
        <p:txBody>
          <a:bodyPr wrap="none" lIns="91440" tIns="45720" rIns="91440" bIns="45720">
            <a:spAutoFit/>
          </a:bodyPr>
          <a:lstStyle/>
          <a:p>
            <a:pPr algn="ctr"/>
            <a:r>
              <a:rPr lang="en-US" sz="10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1583599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{83A61E60-6589-4FED-BCB5-FD1C39259523}tf03457452</Template>
  <TotalTime>199</TotalTime>
  <Words>210</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Kiet group of institutions muradnagar , Ghaziabad.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muradnagar , Ghaziabad.</dc:title>
  <dc:creator>Shubham Anand</dc:creator>
  <cp:lastModifiedBy>Shubham Anand</cp:lastModifiedBy>
  <cp:revision>4</cp:revision>
  <dcterms:created xsi:type="dcterms:W3CDTF">2023-11-23T14:02:36Z</dcterms:created>
  <dcterms:modified xsi:type="dcterms:W3CDTF">2023-11-23T17:24:05Z</dcterms:modified>
</cp:coreProperties>
</file>